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D08-4020-AB60-5D2F472908C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D08-4020-AB60-5D2F472908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8-4020-AB60-5D2F47290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280-4AEA-8741-53A0AA29E96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280-4AEA-8741-53A0AA29E96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80-4AEA-8741-53A0AA29E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17B-48FC-B2FC-F5ABF54BB37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17B-48FC-B2FC-F5ABF54BB3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7B-48FC-B2FC-F5ABF54BB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E40-4499-85C6-D63A291AC0E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E40-4499-85C6-D63A291AC0E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40-4499-85C6-D63A291A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8-432D-927D-AD44DB9A1E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18-432D-927D-AD44DB9A1E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18-432D-927D-AD44DB9A1E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18-432D-927D-AD44DB9A1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9DCF9542-C1E5-432E-BCCE-B9FFC5F8E628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76E77B97-018C-42F6-A7E4-43B50C183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0E623F7-7A17-44A5-93B1-2FF14ACFD4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3FEC010-F73D-47DF-AC26-50583208F1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062" y="1895159"/>
            <a:ext cx="4198944" cy="3078613"/>
          </a:xfrm>
          <a:custGeom>
            <a:avLst/>
            <a:gdLst>
              <a:gd name="connsiteX0" fmla="*/ 0 w 4198944"/>
              <a:gd name="connsiteY0" fmla="*/ 0 h 3078613"/>
              <a:gd name="connsiteX1" fmla="*/ 4055599 w 4198944"/>
              <a:gd name="connsiteY1" fmla="*/ 810475 h 3078613"/>
              <a:gd name="connsiteX2" fmla="*/ 4198944 w 4198944"/>
              <a:gd name="connsiteY2" fmla="*/ 2942351 h 3078613"/>
              <a:gd name="connsiteX3" fmla="*/ 219386 w 4198944"/>
              <a:gd name="connsiteY3" fmla="*/ 3078613 h 307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944" h="3078613">
                <a:moveTo>
                  <a:pt x="0" y="0"/>
                </a:moveTo>
                <a:lnTo>
                  <a:pt x="4055599" y="810475"/>
                </a:lnTo>
                <a:lnTo>
                  <a:pt x="4198944" y="2942351"/>
                </a:lnTo>
                <a:lnTo>
                  <a:pt x="219386" y="3078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6BD0987-FD6C-4C2C-B1DC-4689A00B4A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51CCC7D3-59A2-4E43-AEEB-20DB0F927C6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466278" y="0"/>
            <a:ext cx="6725721" cy="6858000"/>
          </a:xfrm>
          <a:custGeom>
            <a:avLst/>
            <a:gdLst>
              <a:gd name="connsiteX0" fmla="*/ 1670124 w 6725721"/>
              <a:gd name="connsiteY0" fmla="*/ 0 h 6858000"/>
              <a:gd name="connsiteX1" fmla="*/ 5175470 w 6725721"/>
              <a:gd name="connsiteY1" fmla="*/ 0 h 6858000"/>
              <a:gd name="connsiteX2" fmla="*/ 5382331 w 6725721"/>
              <a:gd name="connsiteY2" fmla="*/ 111144 h 6858000"/>
              <a:gd name="connsiteX3" fmla="*/ 6581620 w 6725721"/>
              <a:gd name="connsiteY3" fmla="*/ 1202811 h 6858000"/>
              <a:gd name="connsiteX4" fmla="*/ 6725721 w 6725721"/>
              <a:gd name="connsiteY4" fmla="*/ 1420466 h 6858000"/>
              <a:gd name="connsiteX5" fmla="*/ 6725721 w 6725721"/>
              <a:gd name="connsiteY5" fmla="*/ 5509218 h 6858000"/>
              <a:gd name="connsiteX6" fmla="*/ 6648688 w 6725721"/>
              <a:gd name="connsiteY6" fmla="*/ 5636837 h 6858000"/>
              <a:gd name="connsiteX7" fmla="*/ 5450066 w 6725721"/>
              <a:gd name="connsiteY7" fmla="*/ 6783830 h 6858000"/>
              <a:gd name="connsiteX8" fmla="*/ 5319369 w 6725721"/>
              <a:gd name="connsiteY8" fmla="*/ 6858000 h 6858000"/>
              <a:gd name="connsiteX9" fmla="*/ 1528754 w 6725721"/>
              <a:gd name="connsiteY9" fmla="*/ 6858000 h 6858000"/>
              <a:gd name="connsiteX10" fmla="*/ 1281301 w 6725721"/>
              <a:gd name="connsiteY10" fmla="*/ 6711442 h 6858000"/>
              <a:gd name="connsiteX11" fmla="*/ 0 w 6725721"/>
              <a:gd name="connsiteY11" fmla="*/ 5307579 h 6858000"/>
              <a:gd name="connsiteX12" fmla="*/ 818004 w 6725721"/>
              <a:gd name="connsiteY12" fmla="*/ 4867973 h 6858000"/>
              <a:gd name="connsiteX13" fmla="*/ 1150930 w 6725721"/>
              <a:gd name="connsiteY13" fmla="*/ 5361943 h 6858000"/>
              <a:gd name="connsiteX14" fmla="*/ 1275830 w 6725721"/>
              <a:gd name="connsiteY14" fmla="*/ 5497798 h 6858000"/>
              <a:gd name="connsiteX15" fmla="*/ 1929840 w 6725721"/>
              <a:gd name="connsiteY15" fmla="*/ 4879563 h 6858000"/>
              <a:gd name="connsiteX16" fmla="*/ 1843622 w 6725721"/>
              <a:gd name="connsiteY16" fmla="*/ 4786201 h 6858000"/>
              <a:gd name="connsiteX17" fmla="*/ 2552970 w 6725721"/>
              <a:gd name="connsiteY17" fmla="*/ 4194183 h 6858000"/>
              <a:gd name="connsiteX18" fmla="*/ 4141714 w 6725721"/>
              <a:gd name="connsiteY18" fmla="*/ 4344523 h 6858000"/>
              <a:gd name="connsiteX19" fmla="*/ 4306126 w 6725721"/>
              <a:gd name="connsiteY19" fmla="*/ 2757174 h 6858000"/>
              <a:gd name="connsiteX20" fmla="*/ 2720296 w 6725721"/>
              <a:gd name="connsiteY20" fmla="*/ 2578703 h 6858000"/>
              <a:gd name="connsiteX21" fmla="*/ 2149002 w 6725721"/>
              <a:gd name="connsiteY21" fmla="*/ 1855972 h 6858000"/>
              <a:gd name="connsiteX22" fmla="*/ 2147683 w 6725721"/>
              <a:gd name="connsiteY22" fmla="*/ 1856939 h 6858000"/>
              <a:gd name="connsiteX23" fmla="*/ 1918291 w 6725721"/>
              <a:gd name="connsiteY23" fmla="*/ 2068944 h 6858000"/>
              <a:gd name="connsiteX24" fmla="*/ 1246596 w 6725721"/>
              <a:gd name="connsiteY24" fmla="*/ 1444529 h 6858000"/>
              <a:gd name="connsiteX25" fmla="*/ 1946175 w 6725721"/>
              <a:gd name="connsiteY25" fmla="*/ 888972 h 6858000"/>
              <a:gd name="connsiteX26" fmla="*/ 2083195 w 6725721"/>
              <a:gd name="connsiteY26" fmla="*/ 817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25721" h="6858000">
                <a:moveTo>
                  <a:pt x="1670124" y="0"/>
                </a:moveTo>
                <a:lnTo>
                  <a:pt x="5175470" y="0"/>
                </a:lnTo>
                <a:lnTo>
                  <a:pt x="5382331" y="111144"/>
                </a:lnTo>
                <a:cubicBezTo>
                  <a:pt x="5845280" y="380772"/>
                  <a:pt x="6256567" y="748393"/>
                  <a:pt x="6581620" y="1202811"/>
                </a:cubicBezTo>
                <a:lnTo>
                  <a:pt x="6725721" y="1420466"/>
                </a:lnTo>
                <a:lnTo>
                  <a:pt x="6725721" y="5509218"/>
                </a:lnTo>
                <a:lnTo>
                  <a:pt x="6648688" y="5636837"/>
                </a:lnTo>
                <a:cubicBezTo>
                  <a:pt x="6344694" y="6089763"/>
                  <a:pt x="5941358" y="6484158"/>
                  <a:pt x="5450066" y="6783830"/>
                </a:cubicBezTo>
                <a:lnTo>
                  <a:pt x="5319369" y="6858000"/>
                </a:lnTo>
                <a:lnTo>
                  <a:pt x="1528754" y="6858000"/>
                </a:lnTo>
                <a:lnTo>
                  <a:pt x="1281301" y="6711442"/>
                </a:lnTo>
                <a:cubicBezTo>
                  <a:pt x="760786" y="6368362"/>
                  <a:pt x="315629" y="5894892"/>
                  <a:pt x="0" y="5307579"/>
                </a:cubicBezTo>
                <a:lnTo>
                  <a:pt x="818004" y="4867973"/>
                </a:lnTo>
                <a:cubicBezTo>
                  <a:pt x="914087" y="5046761"/>
                  <a:pt x="1025942" y="5211686"/>
                  <a:pt x="1150930" y="5361943"/>
                </a:cubicBezTo>
                <a:lnTo>
                  <a:pt x="1275830" y="5497798"/>
                </a:lnTo>
                <a:lnTo>
                  <a:pt x="1929840" y="4879563"/>
                </a:lnTo>
                <a:lnTo>
                  <a:pt x="1843622" y="4786201"/>
                </a:lnTo>
                <a:lnTo>
                  <a:pt x="2552970" y="4194183"/>
                </a:lnTo>
                <a:cubicBezTo>
                  <a:pt x="2951568" y="4671779"/>
                  <a:pt x="3660605" y="4738874"/>
                  <a:pt x="4141714" y="4344523"/>
                </a:cubicBezTo>
                <a:cubicBezTo>
                  <a:pt x="4622823" y="3950173"/>
                  <a:pt x="4696198" y="3241758"/>
                  <a:pt x="4306126" y="2757174"/>
                </a:cubicBezTo>
                <a:cubicBezTo>
                  <a:pt x="3916054" y="2272590"/>
                  <a:pt x="3208318" y="2192940"/>
                  <a:pt x="2720296" y="2578703"/>
                </a:cubicBezTo>
                <a:lnTo>
                  <a:pt x="2149002" y="1855972"/>
                </a:lnTo>
                <a:lnTo>
                  <a:pt x="2147683" y="1856939"/>
                </a:lnTo>
                <a:cubicBezTo>
                  <a:pt x="2066790" y="1921022"/>
                  <a:pt x="1990048" y="1991754"/>
                  <a:pt x="1918291" y="2068944"/>
                </a:cubicBezTo>
                <a:lnTo>
                  <a:pt x="1246596" y="1444529"/>
                </a:lnTo>
                <a:cubicBezTo>
                  <a:pt x="1454168" y="1221241"/>
                  <a:pt x="1690575" y="1035321"/>
                  <a:pt x="1946175" y="888972"/>
                </a:cubicBezTo>
                <a:lnTo>
                  <a:pt x="2083195" y="817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그림 개체 틀 64">
            <a:extLst>
              <a:ext uri="{FF2B5EF4-FFF2-40B4-BE49-F238E27FC236}">
                <a16:creationId xmlns:a16="http://schemas.microsoft.com/office/drawing/2014/main" id="{3561E3F5-EF83-4B1A-A776-D62987AB9A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0637440">
            <a:off x="1247968" y="1600040"/>
            <a:ext cx="1620363" cy="3344122"/>
          </a:xfrm>
          <a:custGeom>
            <a:avLst/>
            <a:gdLst>
              <a:gd name="connsiteX0" fmla="*/ 174291 w 1620363"/>
              <a:gd name="connsiteY0" fmla="*/ 0 h 3344122"/>
              <a:gd name="connsiteX1" fmla="*/ 328612 w 1620363"/>
              <a:gd name="connsiteY1" fmla="*/ 0 h 3344122"/>
              <a:gd name="connsiteX2" fmla="*/ 343572 w 1620363"/>
              <a:gd name="connsiteY2" fmla="*/ 14164 h 3344122"/>
              <a:gd name="connsiteX3" fmla="*/ 459330 w 1620363"/>
              <a:gd name="connsiteY3" fmla="*/ 123761 h 3344122"/>
              <a:gd name="connsiteX4" fmla="*/ 1153772 w 1620363"/>
              <a:gd name="connsiteY4" fmla="*/ 123761 h 3344122"/>
              <a:gd name="connsiteX5" fmla="*/ 1269530 w 1620363"/>
              <a:gd name="connsiteY5" fmla="*/ 14164 h 3344122"/>
              <a:gd name="connsiteX6" fmla="*/ 1284490 w 1620363"/>
              <a:gd name="connsiteY6" fmla="*/ 0 h 3344122"/>
              <a:gd name="connsiteX7" fmla="*/ 1446072 w 1620363"/>
              <a:gd name="connsiteY7" fmla="*/ 0 h 3344122"/>
              <a:gd name="connsiteX8" fmla="*/ 1620363 w 1620363"/>
              <a:gd name="connsiteY8" fmla="*/ 165014 h 3344122"/>
              <a:gd name="connsiteX9" fmla="*/ 1620363 w 1620363"/>
              <a:gd name="connsiteY9" fmla="*/ 3179107 h 3344122"/>
              <a:gd name="connsiteX10" fmla="*/ 1446072 w 1620363"/>
              <a:gd name="connsiteY10" fmla="*/ 3344122 h 3344122"/>
              <a:gd name="connsiteX11" fmla="*/ 174291 w 1620363"/>
              <a:gd name="connsiteY11" fmla="*/ 3344122 h 3344122"/>
              <a:gd name="connsiteX12" fmla="*/ 0 w 1620363"/>
              <a:gd name="connsiteY12" fmla="*/ 3179107 h 3344122"/>
              <a:gd name="connsiteX13" fmla="*/ 0 w 1620363"/>
              <a:gd name="connsiteY13" fmla="*/ 165014 h 3344122"/>
              <a:gd name="connsiteX14" fmla="*/ 174291 w 1620363"/>
              <a:gd name="connsiteY14" fmla="*/ 0 h 33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0363" h="3344122">
                <a:moveTo>
                  <a:pt x="174291" y="0"/>
                </a:moveTo>
                <a:lnTo>
                  <a:pt x="328612" y="0"/>
                </a:lnTo>
                <a:cubicBezTo>
                  <a:pt x="336854" y="0"/>
                  <a:pt x="343572" y="6326"/>
                  <a:pt x="343572" y="14164"/>
                </a:cubicBezTo>
                <a:cubicBezTo>
                  <a:pt x="343572" y="74703"/>
                  <a:pt x="395423" y="123761"/>
                  <a:pt x="459330" y="123761"/>
                </a:cubicBezTo>
                <a:lnTo>
                  <a:pt x="1153772" y="123761"/>
                </a:lnTo>
                <a:cubicBezTo>
                  <a:pt x="1217715" y="123761"/>
                  <a:pt x="1269530" y="74669"/>
                  <a:pt x="1269530" y="14164"/>
                </a:cubicBezTo>
                <a:cubicBezTo>
                  <a:pt x="1269530" y="6360"/>
                  <a:pt x="1276211" y="0"/>
                  <a:pt x="1284490" y="0"/>
                </a:cubicBezTo>
                <a:lnTo>
                  <a:pt x="1446072" y="0"/>
                </a:lnTo>
                <a:cubicBezTo>
                  <a:pt x="1542332" y="0"/>
                  <a:pt x="1620363" y="73879"/>
                  <a:pt x="1620363" y="165014"/>
                </a:cubicBezTo>
                <a:lnTo>
                  <a:pt x="1620363" y="3179107"/>
                </a:lnTo>
                <a:cubicBezTo>
                  <a:pt x="1620363" y="3270243"/>
                  <a:pt x="1542332" y="3344122"/>
                  <a:pt x="1446072" y="3344122"/>
                </a:cubicBezTo>
                <a:lnTo>
                  <a:pt x="174291" y="3344122"/>
                </a:lnTo>
                <a:cubicBezTo>
                  <a:pt x="78031" y="3344122"/>
                  <a:pt x="0" y="3270243"/>
                  <a:pt x="0" y="3179107"/>
                </a:cubicBezTo>
                <a:lnTo>
                  <a:pt x="0" y="165014"/>
                </a:lnTo>
                <a:cubicBezTo>
                  <a:pt x="0" y="73879"/>
                  <a:pt x="78031" y="0"/>
                  <a:pt x="174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908DB75-7D0E-4B82-B3AD-A916A8C9BC82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C595675-D6D3-42CE-98D0-0CB6EA4F1984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C0EA79-B70E-484C-9EB2-D69159EA31C3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D619998-B796-4976-BBBB-BA9CE2ADE4F2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F8C3DEE-DF7B-4F06-A587-950F689B049B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39">
            <a:extLst>
              <a:ext uri="{FF2B5EF4-FFF2-40B4-BE49-F238E27FC236}">
                <a16:creationId xmlns:a16="http://schemas.microsoft.com/office/drawing/2014/main" id="{F055A639-671E-4591-B778-17EA74A933BC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567218-EDA1-4EEE-BE69-B5B683770087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3B621BC-F6D0-4E34-97E4-C3F3E20F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EEC9BE9-137B-4053-A432-54F4AC4E9825}"/>
              </a:ext>
            </a:extLst>
          </p:cNvPr>
          <p:cNvGrpSpPr/>
          <p:nvPr userDrawn="1"/>
        </p:nvGrpSpPr>
        <p:grpSpPr>
          <a:xfrm rot="20637440">
            <a:off x="1185756" y="1513503"/>
            <a:ext cx="1753726" cy="3500129"/>
            <a:chOff x="7113580" y="2335699"/>
            <a:chExt cx="1753726" cy="3500129"/>
          </a:xfrm>
        </p:grpSpPr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341FB403-1B81-49CA-8A07-1297716EBB14}"/>
                </a:ext>
              </a:extLst>
            </p:cNvPr>
            <p:cNvSpPr/>
            <p:nvPr/>
          </p:nvSpPr>
          <p:spPr>
            <a:xfrm>
              <a:off x="7116295" y="2335699"/>
              <a:ext cx="1749069" cy="3500129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3BAEBFA-0D17-4DB6-89C3-C828E64639D6}"/>
                </a:ext>
              </a:extLst>
            </p:cNvPr>
            <p:cNvSpPr/>
            <p:nvPr/>
          </p:nvSpPr>
          <p:spPr>
            <a:xfrm>
              <a:off x="7139729" y="2354057"/>
              <a:ext cx="1702200" cy="3463379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6AF7BCF0-5807-46F6-9781-9ECEABC95E50}"/>
                </a:ext>
              </a:extLst>
            </p:cNvPr>
            <p:cNvSpPr/>
            <p:nvPr/>
          </p:nvSpPr>
          <p:spPr>
            <a:xfrm>
              <a:off x="7113889" y="2833595"/>
              <a:ext cx="12238" cy="11925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999E8A59-A427-47DD-8594-1F88072A5BF9}"/>
                </a:ext>
              </a:extLst>
            </p:cNvPr>
            <p:cNvSpPr/>
            <p:nvPr/>
          </p:nvSpPr>
          <p:spPr>
            <a:xfrm>
              <a:off x="7113889" y="3089471"/>
              <a:ext cx="17085" cy="237861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F9087B6C-4259-4D13-A83D-40681EAE4B40}"/>
                </a:ext>
              </a:extLst>
            </p:cNvPr>
            <p:cNvSpPr/>
            <p:nvPr/>
          </p:nvSpPr>
          <p:spPr>
            <a:xfrm>
              <a:off x="7113924" y="3106557"/>
              <a:ext cx="9660" cy="199186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06980653-6F17-4B43-84B1-EAEA3CB21B00}"/>
                </a:ext>
              </a:extLst>
            </p:cNvPr>
            <p:cNvSpPr/>
            <p:nvPr/>
          </p:nvSpPr>
          <p:spPr>
            <a:xfrm>
              <a:off x="7113580" y="3407090"/>
              <a:ext cx="17085" cy="237861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9B1F6755-EBCA-43C9-A124-AB5FF914D907}"/>
                </a:ext>
              </a:extLst>
            </p:cNvPr>
            <p:cNvSpPr/>
            <p:nvPr/>
          </p:nvSpPr>
          <p:spPr>
            <a:xfrm>
              <a:off x="7113580" y="3424176"/>
              <a:ext cx="9660" cy="199186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9EB923C-B6B4-41D5-994D-AD58F641297E}"/>
                </a:ext>
              </a:extLst>
            </p:cNvPr>
            <p:cNvSpPr/>
            <p:nvPr/>
          </p:nvSpPr>
          <p:spPr>
            <a:xfrm>
              <a:off x="8850221" y="3169263"/>
              <a:ext cx="17085" cy="38496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5D6C774C-B45B-4CDA-B1F5-0A8C4C037DB5}"/>
                </a:ext>
              </a:extLst>
            </p:cNvPr>
            <p:cNvSpPr/>
            <p:nvPr/>
          </p:nvSpPr>
          <p:spPr>
            <a:xfrm>
              <a:off x="8857646" y="3196936"/>
              <a:ext cx="9660" cy="322363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8F1515B-9B23-4433-AB39-DA53A1BFAE49}"/>
                </a:ext>
              </a:extLst>
            </p:cNvPr>
            <p:cNvSpPr/>
            <p:nvPr/>
          </p:nvSpPr>
          <p:spPr>
            <a:xfrm>
              <a:off x="8853486" y="3974602"/>
              <a:ext cx="13820" cy="26381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13E645BA-8514-41A4-9504-6C6FC2EC74A5}"/>
                </a:ext>
              </a:extLst>
            </p:cNvPr>
            <p:cNvSpPr/>
            <p:nvPr/>
          </p:nvSpPr>
          <p:spPr>
            <a:xfrm>
              <a:off x="8859469" y="3993544"/>
              <a:ext cx="7837" cy="220913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16">
              <a:extLst>
                <a:ext uri="{FF2B5EF4-FFF2-40B4-BE49-F238E27FC236}">
                  <a16:creationId xmlns:a16="http://schemas.microsoft.com/office/drawing/2014/main" id="{F62E2C59-C56C-475B-93F8-7EC5929C9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7917" y="2407772"/>
              <a:ext cx="81356" cy="813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17">
              <a:extLst>
                <a:ext uri="{FF2B5EF4-FFF2-40B4-BE49-F238E27FC236}">
                  <a16:creationId xmlns:a16="http://schemas.microsoft.com/office/drawing/2014/main" id="{D6B600F1-C44F-4D58-9223-15BB52683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3002" y="2412857"/>
              <a:ext cx="71186" cy="71186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18">
              <a:extLst>
                <a:ext uri="{FF2B5EF4-FFF2-40B4-BE49-F238E27FC236}">
                  <a16:creationId xmlns:a16="http://schemas.microsoft.com/office/drawing/2014/main" id="{D736D5A5-DD82-4853-8432-8CABD84218FD}"/>
                </a:ext>
              </a:extLst>
            </p:cNvPr>
            <p:cNvSpPr/>
            <p:nvPr/>
          </p:nvSpPr>
          <p:spPr>
            <a:xfrm>
              <a:off x="8301002" y="2430857"/>
              <a:ext cx="35186" cy="351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19">
              <a:extLst>
                <a:ext uri="{FF2B5EF4-FFF2-40B4-BE49-F238E27FC236}">
                  <a16:creationId xmlns:a16="http://schemas.microsoft.com/office/drawing/2014/main" id="{DDF1AB73-8CF7-41ED-8D59-16F3411DEED1}"/>
                </a:ext>
              </a:extLst>
            </p:cNvPr>
            <p:cNvSpPr/>
            <p:nvPr/>
          </p:nvSpPr>
          <p:spPr>
            <a:xfrm>
              <a:off x="8309263" y="2439118"/>
              <a:ext cx="18665" cy="18665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7E653883-0F5D-47E3-8A80-C56B7ABBDC0F}"/>
                </a:ext>
              </a:extLst>
            </p:cNvPr>
            <p:cNvSpPr/>
            <p:nvPr userDrawn="1"/>
          </p:nvSpPr>
          <p:spPr>
            <a:xfrm flipH="1">
              <a:off x="7115104" y="2847813"/>
              <a:ext cx="6497" cy="9082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AADBE9F-42BC-4F0E-80D7-F93D644C1BAA}"/>
              </a:ext>
            </a:extLst>
          </p:cNvPr>
          <p:cNvSpPr/>
          <p:nvPr userDrawn="1"/>
        </p:nvSpPr>
        <p:spPr>
          <a:xfrm>
            <a:off x="3572716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0EAD12A-6E5A-4441-ABE5-412EC7DEB002}"/>
              </a:ext>
            </a:extLst>
          </p:cNvPr>
          <p:cNvSpPr/>
          <p:nvPr userDrawn="1"/>
        </p:nvSpPr>
        <p:spPr>
          <a:xfrm>
            <a:off x="6325923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E75292A-7C35-4F33-B8F0-0B40769F785B}"/>
              </a:ext>
            </a:extLst>
          </p:cNvPr>
          <p:cNvSpPr/>
          <p:nvPr userDrawn="1"/>
        </p:nvSpPr>
        <p:spPr>
          <a:xfrm>
            <a:off x="907912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E148DBC-3D79-4FEA-9C63-AC3A77F104C6}"/>
              </a:ext>
            </a:extLst>
          </p:cNvPr>
          <p:cNvSpPr/>
          <p:nvPr userDrawn="1"/>
        </p:nvSpPr>
        <p:spPr>
          <a:xfrm>
            <a:off x="81950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FC76FC-2D15-40C9-AB58-AC668669D8E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B352B1C-65CD-4568-A908-FCC54A955FD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F9079C-56F7-46A5-8A99-2D089C98FB6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C7A136C-8281-4F26-9CD1-EBE0F0EEBDD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124000"/>
          </a:xfrm>
          <a:prstGeom prst="round2SameRect">
            <a:avLst>
              <a:gd name="adj1" fmla="val 4314"/>
              <a:gd name="adj2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0AFDF-6CD0-47B7-B862-9DC15FD9D7A1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A43EAF-97BE-4D07-A4FF-FA58C104FDF8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CB8013-FA39-48DB-8854-1CC05BD36B19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E032A91-34E6-453D-8271-1B4955837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1DA9CF00-DD67-4D1C-82B3-3943D60F037D}"/>
              </a:ext>
            </a:extLst>
          </p:cNvPr>
          <p:cNvGrpSpPr/>
          <p:nvPr/>
        </p:nvGrpSpPr>
        <p:grpSpPr>
          <a:xfrm>
            <a:off x="510846" y="248212"/>
            <a:ext cx="4922289" cy="2986074"/>
            <a:chOff x="148599" y="1918905"/>
            <a:chExt cx="4838590" cy="2986074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38E38F7A-70D0-47E8-A129-ED30F0A7355D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C9073C-8611-4908-A3DE-48BC5CBC92D3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BCDE43-8E29-47CB-B795-B65A5F5D3D37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4F41AA1-85D4-45F9-96C2-453CDD02BD90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90">
            <a:extLst>
              <a:ext uri="{FF2B5EF4-FFF2-40B4-BE49-F238E27FC236}">
                <a16:creationId xmlns:a16="http://schemas.microsoft.com/office/drawing/2014/main" id="{60155BEF-DCB1-4793-8BB3-A672249ADE1C}"/>
              </a:ext>
            </a:extLst>
          </p:cNvPr>
          <p:cNvSpPr/>
          <p:nvPr/>
        </p:nvSpPr>
        <p:spPr>
          <a:xfrm>
            <a:off x="5043563" y="3046839"/>
            <a:ext cx="204168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Oval 84">
            <a:extLst>
              <a:ext uri="{FF2B5EF4-FFF2-40B4-BE49-F238E27FC236}">
                <a16:creationId xmlns:a16="http://schemas.microsoft.com/office/drawing/2014/main" id="{37482AC9-13CB-448C-BC79-6318793E2E7F}"/>
              </a:ext>
            </a:extLst>
          </p:cNvPr>
          <p:cNvSpPr/>
          <p:nvPr/>
        </p:nvSpPr>
        <p:spPr>
          <a:xfrm>
            <a:off x="2535634" y="270096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Oval 84">
            <a:extLst>
              <a:ext uri="{FF2B5EF4-FFF2-40B4-BE49-F238E27FC236}">
                <a16:creationId xmlns:a16="http://schemas.microsoft.com/office/drawing/2014/main" id="{A050FD52-3367-4F54-B4F8-A25A78C5FE01}"/>
              </a:ext>
            </a:extLst>
          </p:cNvPr>
          <p:cNvSpPr/>
          <p:nvPr/>
        </p:nvSpPr>
        <p:spPr>
          <a:xfrm>
            <a:off x="5347146" y="266382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95D3816B-B945-43C0-A6E2-C7C7EB26A4B5}"/>
              </a:ext>
            </a:extLst>
          </p:cNvPr>
          <p:cNvGrpSpPr/>
          <p:nvPr/>
        </p:nvGrpSpPr>
        <p:grpSpPr>
          <a:xfrm>
            <a:off x="5985240" y="1330275"/>
            <a:ext cx="2865724" cy="1574521"/>
            <a:chOff x="-548507" y="477868"/>
            <a:chExt cx="11570449" cy="6357177"/>
          </a:xfrm>
        </p:grpSpPr>
        <p:sp>
          <p:nvSpPr>
            <p:cNvPr id="4" name="Freeform: Shape 47">
              <a:extLst>
                <a:ext uri="{FF2B5EF4-FFF2-40B4-BE49-F238E27FC236}">
                  <a16:creationId xmlns:a16="http://schemas.microsoft.com/office/drawing/2014/main" id="{D4E8D35A-4BB2-475F-8113-B69A7C5CEA1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6CB600BF-E34A-4FB7-B2C1-1D650016262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5BD89BA5-4E17-4395-BFB4-E71719D50AA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3">
              <a:extLst>
                <a:ext uri="{FF2B5EF4-FFF2-40B4-BE49-F238E27FC236}">
                  <a16:creationId xmlns:a16="http://schemas.microsoft.com/office/drawing/2014/main" id="{D68A6A73-3610-47A8-8071-AA68F158EA7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64">
              <a:extLst>
                <a:ext uri="{FF2B5EF4-FFF2-40B4-BE49-F238E27FC236}">
                  <a16:creationId xmlns:a16="http://schemas.microsoft.com/office/drawing/2014/main" id="{008AC1A6-E308-4A67-85E7-C26B95CBB0C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683735E5-8D35-44BB-AFEF-290A8161FC5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70">
                <a:extLst>
                  <a:ext uri="{FF2B5EF4-FFF2-40B4-BE49-F238E27FC236}">
                    <a16:creationId xmlns:a16="http://schemas.microsoft.com/office/drawing/2014/main" id="{21BAAEB8-3341-40C1-BD3B-54405AE12BF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71">
                <a:extLst>
                  <a:ext uri="{FF2B5EF4-FFF2-40B4-BE49-F238E27FC236}">
                    <a16:creationId xmlns:a16="http://schemas.microsoft.com/office/drawing/2014/main" id="{06DCB598-8C7C-4A61-AB5D-45862AF6503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66">
              <a:extLst>
                <a:ext uri="{FF2B5EF4-FFF2-40B4-BE49-F238E27FC236}">
                  <a16:creationId xmlns:a16="http://schemas.microsoft.com/office/drawing/2014/main" id="{CD717202-C485-439C-93B1-09F1C331DEF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68">
                <a:extLst>
                  <a:ext uri="{FF2B5EF4-FFF2-40B4-BE49-F238E27FC236}">
                    <a16:creationId xmlns:a16="http://schemas.microsoft.com/office/drawing/2014/main" id="{B778FFCA-C50C-4632-BC40-C65A8542BAA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69">
                <a:extLst>
                  <a:ext uri="{FF2B5EF4-FFF2-40B4-BE49-F238E27FC236}">
                    <a16:creationId xmlns:a16="http://schemas.microsoft.com/office/drawing/2014/main" id="{45BBA5FA-9EEC-4B6B-844A-AA53BC0DAC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67">
              <a:extLst>
                <a:ext uri="{FF2B5EF4-FFF2-40B4-BE49-F238E27FC236}">
                  <a16:creationId xmlns:a16="http://schemas.microsoft.com/office/drawing/2014/main" id="{A3E98D12-F11B-4424-AC1F-E37303D2754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D72FD5DC-9E1E-485D-9F70-AD4BAEDA454B}"/>
              </a:ext>
            </a:extLst>
          </p:cNvPr>
          <p:cNvGrpSpPr/>
          <p:nvPr/>
        </p:nvGrpSpPr>
        <p:grpSpPr>
          <a:xfrm>
            <a:off x="3197852" y="589080"/>
            <a:ext cx="2976015" cy="2340686"/>
            <a:chOff x="2444748" y="555045"/>
            <a:chExt cx="7282048" cy="5727454"/>
          </a:xfrm>
        </p:grpSpPr>
        <p:sp>
          <p:nvSpPr>
            <p:cNvPr id="17" name="Freeform: Shape 73">
              <a:extLst>
                <a:ext uri="{FF2B5EF4-FFF2-40B4-BE49-F238E27FC236}">
                  <a16:creationId xmlns:a16="http://schemas.microsoft.com/office/drawing/2014/main" id="{D523004D-A108-4EAA-8EB7-11E1E4D6E74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4">
              <a:extLst>
                <a:ext uri="{FF2B5EF4-FFF2-40B4-BE49-F238E27FC236}">
                  <a16:creationId xmlns:a16="http://schemas.microsoft.com/office/drawing/2014/main" id="{2C3FD86D-8554-4851-8477-F7CDC646DF4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75">
              <a:extLst>
                <a:ext uri="{FF2B5EF4-FFF2-40B4-BE49-F238E27FC236}">
                  <a16:creationId xmlns:a16="http://schemas.microsoft.com/office/drawing/2014/main" id="{58007EE6-2F7E-4DDD-AE89-7E26F3E2CFB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76">
              <a:extLst>
                <a:ext uri="{FF2B5EF4-FFF2-40B4-BE49-F238E27FC236}">
                  <a16:creationId xmlns:a16="http://schemas.microsoft.com/office/drawing/2014/main" id="{D88A3517-11FA-45A2-A3E8-611E362937A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77">
              <a:extLst>
                <a:ext uri="{FF2B5EF4-FFF2-40B4-BE49-F238E27FC236}">
                  <a16:creationId xmlns:a16="http://schemas.microsoft.com/office/drawing/2014/main" id="{377C1AEC-A041-49CB-835C-A655EDDCF9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78">
              <a:extLst>
                <a:ext uri="{FF2B5EF4-FFF2-40B4-BE49-F238E27FC236}">
                  <a16:creationId xmlns:a16="http://schemas.microsoft.com/office/drawing/2014/main" id="{8AD34C3A-54E4-459F-8E8B-8697A5CEF68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79">
              <a:extLst>
                <a:ext uri="{FF2B5EF4-FFF2-40B4-BE49-F238E27FC236}">
                  <a16:creationId xmlns:a16="http://schemas.microsoft.com/office/drawing/2014/main" id="{9B2BFC3C-D3CF-478C-AEE8-EA278626FB5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80">
              <a:extLst>
                <a:ext uri="{FF2B5EF4-FFF2-40B4-BE49-F238E27FC236}">
                  <a16:creationId xmlns:a16="http://schemas.microsoft.com/office/drawing/2014/main" id="{93FF1510-2853-49FB-B2D9-8CC3214B546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Rectangle 91">
            <a:extLst>
              <a:ext uri="{FF2B5EF4-FFF2-40B4-BE49-F238E27FC236}">
                <a16:creationId xmlns:a16="http://schemas.microsoft.com/office/drawing/2014/main" id="{841835AD-1870-42E8-8F4B-AA50F7CF243C}"/>
              </a:ext>
            </a:extLst>
          </p:cNvPr>
          <p:cNvSpPr/>
          <p:nvPr/>
        </p:nvSpPr>
        <p:spPr>
          <a:xfrm>
            <a:off x="3288789" y="711689"/>
            <a:ext cx="2796685" cy="16139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Rectangle 93">
            <a:extLst>
              <a:ext uri="{FF2B5EF4-FFF2-40B4-BE49-F238E27FC236}">
                <a16:creationId xmlns:a16="http://schemas.microsoft.com/office/drawing/2014/main" id="{D72F72C3-A54C-4128-AAE5-4AF0486E0B55}"/>
              </a:ext>
            </a:extLst>
          </p:cNvPr>
          <p:cNvSpPr/>
          <p:nvPr/>
        </p:nvSpPr>
        <p:spPr>
          <a:xfrm>
            <a:off x="6345374" y="1418278"/>
            <a:ext cx="2129585" cy="131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E77CBBCB-9EDE-4EDD-9795-571B8FD290AA}"/>
              </a:ext>
            </a:extLst>
          </p:cNvPr>
          <p:cNvGrpSpPr/>
          <p:nvPr/>
        </p:nvGrpSpPr>
        <p:grpSpPr>
          <a:xfrm>
            <a:off x="5693773" y="1713560"/>
            <a:ext cx="789462" cy="1575629"/>
            <a:chOff x="8767903" y="321074"/>
            <a:chExt cx="1576880" cy="3147176"/>
          </a:xfrm>
        </p:grpSpPr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30125C37-F33B-4995-89B7-0135425430CE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00AF8890-D8FD-4C44-AEF5-1E0490380DCB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3AA27F1B-EB9F-45B0-9CF9-1BCE3C973097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14BCBF45-64C1-4157-B8E8-D08296D16BA0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8944BA50-7B59-4E4D-8B13-66260F1195EA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DF8E6496-9177-4C81-B377-A240DD0F7BDC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55CCC183-4792-4155-9856-663AF651789D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08CB4D42-4774-4B47-ADF7-E8384FE682B5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353F872D-658D-4D91-8644-6D0D3AE67751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35E683D2-0E95-4F49-B469-D32C4C847AA6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8552A4FA-CECB-46E9-8C83-1014A5098397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C190EF59-2460-4C7D-ADEB-E517C06E4F16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Oval 216">
              <a:extLst>
                <a:ext uri="{FF2B5EF4-FFF2-40B4-BE49-F238E27FC236}">
                  <a16:creationId xmlns:a16="http://schemas.microsoft.com/office/drawing/2014/main" id="{D1F18F28-9C88-4D65-8EED-39875CD3AE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17">
              <a:extLst>
                <a:ext uri="{FF2B5EF4-FFF2-40B4-BE49-F238E27FC236}">
                  <a16:creationId xmlns:a16="http://schemas.microsoft.com/office/drawing/2014/main" id="{CFE7CE6D-9499-48FE-92A8-22A96FDD3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18">
              <a:extLst>
                <a:ext uri="{FF2B5EF4-FFF2-40B4-BE49-F238E27FC236}">
                  <a16:creationId xmlns:a16="http://schemas.microsoft.com/office/drawing/2014/main" id="{FB7CAABA-8FC7-4B99-ACB1-2187246BC7CE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219">
              <a:extLst>
                <a:ext uri="{FF2B5EF4-FFF2-40B4-BE49-F238E27FC236}">
                  <a16:creationId xmlns:a16="http://schemas.microsoft.com/office/drawing/2014/main" id="{F6D03B37-78B6-45B9-84C4-EDCD32578DA8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6C9199E9-D9EA-449B-AADE-051F9DA62A94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Isosceles Triangle 3">
            <a:extLst>
              <a:ext uri="{FF2B5EF4-FFF2-40B4-BE49-F238E27FC236}">
                <a16:creationId xmlns:a16="http://schemas.microsoft.com/office/drawing/2014/main" id="{5060E62B-DB9E-4D20-890D-0A5A6A59DAC4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Isosceles Triangle 6">
            <a:extLst>
              <a:ext uri="{FF2B5EF4-FFF2-40B4-BE49-F238E27FC236}">
                <a16:creationId xmlns:a16="http://schemas.microsoft.com/office/drawing/2014/main" id="{4C8D7BD3-905C-4264-ADD9-4DE39607DAC5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Diamond 14">
            <a:extLst>
              <a:ext uri="{FF2B5EF4-FFF2-40B4-BE49-F238E27FC236}">
                <a16:creationId xmlns:a16="http://schemas.microsoft.com/office/drawing/2014/main" id="{7D87734F-046F-409C-9F83-08AE108B85F8}"/>
              </a:ext>
            </a:extLst>
          </p:cNvPr>
          <p:cNvSpPr/>
          <p:nvPr/>
        </p:nvSpPr>
        <p:spPr>
          <a:xfrm rot="2700000"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Diamond 26">
            <a:extLst>
              <a:ext uri="{FF2B5EF4-FFF2-40B4-BE49-F238E27FC236}">
                <a16:creationId xmlns:a16="http://schemas.microsoft.com/office/drawing/2014/main" id="{176997EC-CF52-4596-80D8-4C8F8CB8D6C2}"/>
              </a:ext>
            </a:extLst>
          </p:cNvPr>
          <p:cNvSpPr/>
          <p:nvPr/>
        </p:nvSpPr>
        <p:spPr>
          <a:xfrm rot="2700000"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Diamond 27">
            <a:extLst>
              <a:ext uri="{FF2B5EF4-FFF2-40B4-BE49-F238E27FC236}">
                <a16:creationId xmlns:a16="http://schemas.microsoft.com/office/drawing/2014/main" id="{547411AC-308E-4964-9F0B-65FB3EAAE05C}"/>
              </a:ext>
            </a:extLst>
          </p:cNvPr>
          <p:cNvSpPr/>
          <p:nvPr/>
        </p:nvSpPr>
        <p:spPr>
          <a:xfrm rot="2700000">
            <a:off x="7351719" y="3710558"/>
            <a:ext cx="1033264" cy="103326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41">
            <a:extLst>
              <a:ext uri="{FF2B5EF4-FFF2-40B4-BE49-F238E27FC236}">
                <a16:creationId xmlns:a16="http://schemas.microsoft.com/office/drawing/2014/main" id="{F2204C75-36C9-4BB8-9BC7-E9716E62436C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D65B9F-635C-4EA3-8323-DCBA5D58796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5B7D82-1D36-457C-AED1-CD0EE98BF3A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48">
            <a:extLst>
              <a:ext uri="{FF2B5EF4-FFF2-40B4-BE49-F238E27FC236}">
                <a16:creationId xmlns:a16="http://schemas.microsoft.com/office/drawing/2014/main" id="{58631C99-A7E1-467F-BCEB-356036236578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8B9A22-066B-44A2-92B4-994D75E2D26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5BCCD7-7775-45BD-8FDA-BFFED4AF7B7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1">
            <a:extLst>
              <a:ext uri="{FF2B5EF4-FFF2-40B4-BE49-F238E27FC236}">
                <a16:creationId xmlns:a16="http://schemas.microsoft.com/office/drawing/2014/main" id="{BB13F8BB-C303-4798-8E9D-C225D819857C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17C24C-345D-4C67-A1F3-623C46B9C8A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1FB5BE5-1BBF-4925-B1CE-90B7AFAFA62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0">
            <a:extLst>
              <a:ext uri="{FF2B5EF4-FFF2-40B4-BE49-F238E27FC236}">
                <a16:creationId xmlns:a16="http://schemas.microsoft.com/office/drawing/2014/main" id="{6F9D367A-D7F4-420B-AAF6-17C1D325741A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7C8E445-87F0-4DFA-9146-9609A454538D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27E920E-8A1A-4494-812C-FC6E0D75F06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901C295-11C5-4443-9718-DCC73201F1CB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D36C04C-B09C-44AB-B1A7-199DE7819CA9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  <p:sp>
        <p:nvSpPr>
          <p:cNvPr id="73" name="Rounded Rectangle 7">
            <a:extLst>
              <a:ext uri="{FF2B5EF4-FFF2-40B4-BE49-F238E27FC236}">
                <a16:creationId xmlns:a16="http://schemas.microsoft.com/office/drawing/2014/main" id="{85867178-DDEF-4800-BBC3-79CEFBF7635F}"/>
              </a:ext>
            </a:extLst>
          </p:cNvPr>
          <p:cNvSpPr>
            <a:spLocks noChangeAspect="1"/>
          </p:cNvSpPr>
          <p:nvPr/>
        </p:nvSpPr>
        <p:spPr>
          <a:xfrm>
            <a:off x="4493504" y="1308581"/>
            <a:ext cx="437473" cy="437424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B5876991-BF78-44B4-9BF9-602EB2AE0803}"/>
              </a:ext>
            </a:extLst>
          </p:cNvPr>
          <p:cNvSpPr>
            <a:spLocks noChangeAspect="1"/>
          </p:cNvSpPr>
          <p:nvPr/>
        </p:nvSpPr>
        <p:spPr>
          <a:xfrm>
            <a:off x="5912152" y="2300062"/>
            <a:ext cx="383997" cy="43747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711206C9-EF6A-41FD-91C1-B22394CEFADA}"/>
              </a:ext>
            </a:extLst>
          </p:cNvPr>
          <p:cNvSpPr>
            <a:spLocks noChangeAspect="1"/>
          </p:cNvSpPr>
          <p:nvPr/>
        </p:nvSpPr>
        <p:spPr>
          <a:xfrm rot="2648398">
            <a:off x="7369477" y="1807224"/>
            <a:ext cx="206476" cy="528069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6" name="Freeform 14">
            <a:extLst>
              <a:ext uri="{FF2B5EF4-FFF2-40B4-BE49-F238E27FC236}">
                <a16:creationId xmlns:a16="http://schemas.microsoft.com/office/drawing/2014/main" id="{2783E67F-7D12-442C-AB87-E2B46E6C877A}"/>
              </a:ext>
            </a:extLst>
          </p:cNvPr>
          <p:cNvSpPr>
            <a:spLocks noChangeAspect="1"/>
          </p:cNvSpPr>
          <p:nvPr/>
        </p:nvSpPr>
        <p:spPr>
          <a:xfrm>
            <a:off x="5927880" y="4018542"/>
            <a:ext cx="383997" cy="43747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ed Rectangle 1">
            <a:extLst>
              <a:ext uri="{FF2B5EF4-FFF2-40B4-BE49-F238E27FC236}">
                <a16:creationId xmlns:a16="http://schemas.microsoft.com/office/drawing/2014/main" id="{C94F07E0-4805-4150-9C57-827A62CFB744}"/>
              </a:ext>
            </a:extLst>
          </p:cNvPr>
          <p:cNvSpPr>
            <a:spLocks noChangeAspect="1"/>
          </p:cNvSpPr>
          <p:nvPr/>
        </p:nvSpPr>
        <p:spPr>
          <a:xfrm rot="2648398">
            <a:off x="7776003" y="3950608"/>
            <a:ext cx="206476" cy="528069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ounded Rectangle 7">
            <a:extLst>
              <a:ext uri="{FF2B5EF4-FFF2-40B4-BE49-F238E27FC236}">
                <a16:creationId xmlns:a16="http://schemas.microsoft.com/office/drawing/2014/main" id="{AA749869-6FFD-4231-A9EA-94050A69898C}"/>
              </a:ext>
            </a:extLst>
          </p:cNvPr>
          <p:cNvSpPr>
            <a:spLocks noChangeAspect="1"/>
          </p:cNvSpPr>
          <p:nvPr/>
        </p:nvSpPr>
        <p:spPr>
          <a:xfrm>
            <a:off x="4112048" y="4013425"/>
            <a:ext cx="437473" cy="437424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4DFC0-9211-4F06-AC03-C1C285ADA446}"/>
              </a:ext>
            </a:extLst>
          </p:cNvPr>
          <p:cNvSpPr txBox="1"/>
          <p:nvPr/>
        </p:nvSpPr>
        <p:spPr>
          <a:xfrm>
            <a:off x="8189101" y="30434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531E4-FC86-4788-9859-8998FC72C68E}"/>
              </a:ext>
            </a:extLst>
          </p:cNvPr>
          <p:cNvSpPr txBox="1"/>
          <p:nvPr/>
        </p:nvSpPr>
        <p:spPr>
          <a:xfrm>
            <a:off x="8189101" y="2254827"/>
            <a:ext cx="356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EC5E0-2EBD-4DB6-9CB4-A94DCA337629}"/>
              </a:ext>
            </a:extLst>
          </p:cNvPr>
          <p:cNvSpPr txBox="1"/>
          <p:nvPr/>
        </p:nvSpPr>
        <p:spPr>
          <a:xfrm>
            <a:off x="8349673" y="3587511"/>
            <a:ext cx="3407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>
            <a:extLst>
              <a:ext uri="{FF2B5EF4-FFF2-40B4-BE49-F238E27FC236}">
                <a16:creationId xmlns:a16="http://schemas.microsoft.com/office/drawing/2014/main" id="{1497679A-0B02-4439-9282-DD581B10B9FA}"/>
              </a:ext>
            </a:extLst>
          </p:cNvPr>
          <p:cNvGrpSpPr/>
          <p:nvPr/>
        </p:nvGrpSpPr>
        <p:grpSpPr>
          <a:xfrm>
            <a:off x="8636134" y="3859027"/>
            <a:ext cx="821974" cy="1575143"/>
            <a:chOff x="8636134" y="3859027"/>
            <a:chExt cx="821974" cy="1575143"/>
          </a:xfrm>
        </p:grpSpPr>
        <p:sp>
          <p:nvSpPr>
            <p:cNvPr id="4" name="Graphic 106">
              <a:extLst>
                <a:ext uri="{FF2B5EF4-FFF2-40B4-BE49-F238E27FC236}">
                  <a16:creationId xmlns:a16="http://schemas.microsoft.com/office/drawing/2014/main" id="{BC41AD2C-1F42-471F-8A9C-0388CBD4129A}"/>
                </a:ext>
              </a:extLst>
            </p:cNvPr>
            <p:cNvSpPr/>
            <p:nvPr/>
          </p:nvSpPr>
          <p:spPr>
            <a:xfrm>
              <a:off x="9119656" y="5082547"/>
              <a:ext cx="338452" cy="351623"/>
            </a:xfrm>
            <a:custGeom>
              <a:avLst/>
              <a:gdLst>
                <a:gd name="connsiteX0" fmla="*/ 584 w 285546"/>
                <a:gd name="connsiteY0" fmla="*/ 17226 h 296658"/>
                <a:gd name="connsiteX1" fmla="*/ 268607 w 285546"/>
                <a:gd name="connsiteY1" fmla="*/ 0 h 296658"/>
                <a:gd name="connsiteX2" fmla="*/ 283000 w 285546"/>
                <a:gd name="connsiteY2" fmla="*/ 65110 h 296658"/>
                <a:gd name="connsiteX3" fmla="*/ 275278 w 285546"/>
                <a:gd name="connsiteY3" fmla="*/ 203370 h 296658"/>
                <a:gd name="connsiteX4" fmla="*/ 195958 w 285546"/>
                <a:gd name="connsiteY4" fmla="*/ 288218 h 296658"/>
                <a:gd name="connsiteX5" fmla="*/ 76431 w 285546"/>
                <a:gd name="connsiteY5" fmla="*/ 278121 h 296658"/>
                <a:gd name="connsiteX6" fmla="*/ 33984 w 285546"/>
                <a:gd name="connsiteY6" fmla="*/ 227358 h 296658"/>
                <a:gd name="connsiteX7" fmla="*/ 904 w 285546"/>
                <a:gd name="connsiteY7" fmla="*/ 33903 h 296658"/>
                <a:gd name="connsiteX8" fmla="*/ 584 w 285546"/>
                <a:gd name="connsiteY8" fmla="*/ 17226 h 29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46" h="296658">
                  <a:moveTo>
                    <a:pt x="584" y="17226"/>
                  </a:moveTo>
                  <a:cubicBezTo>
                    <a:pt x="89819" y="10189"/>
                    <a:pt x="179007" y="1691"/>
                    <a:pt x="268607" y="0"/>
                  </a:cubicBezTo>
                  <a:cubicBezTo>
                    <a:pt x="286746" y="18596"/>
                    <a:pt x="281263" y="43498"/>
                    <a:pt x="283000" y="65110"/>
                  </a:cubicBezTo>
                  <a:cubicBezTo>
                    <a:pt x="286746" y="111212"/>
                    <a:pt x="287934" y="158319"/>
                    <a:pt x="275278" y="203370"/>
                  </a:cubicBezTo>
                  <a:cubicBezTo>
                    <a:pt x="263809" y="244172"/>
                    <a:pt x="239045" y="273917"/>
                    <a:pt x="195958" y="288218"/>
                  </a:cubicBezTo>
                  <a:cubicBezTo>
                    <a:pt x="153649" y="302245"/>
                    <a:pt x="113212" y="298727"/>
                    <a:pt x="76431" y="278121"/>
                  </a:cubicBezTo>
                  <a:cubicBezTo>
                    <a:pt x="58337" y="267977"/>
                    <a:pt x="43990" y="248193"/>
                    <a:pt x="33984" y="227358"/>
                  </a:cubicBezTo>
                  <a:cubicBezTo>
                    <a:pt x="4468" y="165904"/>
                    <a:pt x="-2843" y="100931"/>
                    <a:pt x="904" y="33903"/>
                  </a:cubicBezTo>
                  <a:cubicBezTo>
                    <a:pt x="1178" y="28328"/>
                    <a:pt x="675" y="22754"/>
                    <a:pt x="584" y="17226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6">
              <a:extLst>
                <a:ext uri="{FF2B5EF4-FFF2-40B4-BE49-F238E27FC236}">
                  <a16:creationId xmlns:a16="http://schemas.microsoft.com/office/drawing/2014/main" id="{B5509A06-4BCF-49ED-A726-F9C084D1C225}"/>
                </a:ext>
              </a:extLst>
            </p:cNvPr>
            <p:cNvSpPr/>
            <p:nvPr/>
          </p:nvSpPr>
          <p:spPr>
            <a:xfrm>
              <a:off x="8636134" y="3859027"/>
              <a:ext cx="241646" cy="426267"/>
            </a:xfrm>
            <a:custGeom>
              <a:avLst/>
              <a:gdLst>
                <a:gd name="connsiteX0" fmla="*/ 183815 w 203872"/>
                <a:gd name="connsiteY0" fmla="*/ 0 h 359634"/>
                <a:gd name="connsiteX1" fmla="*/ 203873 w 203872"/>
                <a:gd name="connsiteY1" fmla="*/ 228820 h 359634"/>
                <a:gd name="connsiteX2" fmla="*/ 202045 w 203872"/>
                <a:gd name="connsiteY2" fmla="*/ 303113 h 359634"/>
                <a:gd name="connsiteX3" fmla="*/ 173123 w 203872"/>
                <a:gd name="connsiteY3" fmla="*/ 348347 h 359634"/>
                <a:gd name="connsiteX4" fmla="*/ 102576 w 203872"/>
                <a:gd name="connsiteY4" fmla="*/ 359633 h 359634"/>
                <a:gd name="connsiteX5" fmla="*/ 0 w 203872"/>
                <a:gd name="connsiteY5" fmla="*/ 258976 h 359634"/>
                <a:gd name="connsiteX6" fmla="*/ 60495 w 203872"/>
                <a:gd name="connsiteY6" fmla="*/ 123183 h 359634"/>
                <a:gd name="connsiteX7" fmla="*/ 163071 w 203872"/>
                <a:gd name="connsiteY7" fmla="*/ 7082 h 359634"/>
                <a:gd name="connsiteX8" fmla="*/ 183815 w 203872"/>
                <a:gd name="connsiteY8" fmla="*/ 0 h 35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72" h="359634">
                  <a:moveTo>
                    <a:pt x="183815" y="0"/>
                  </a:moveTo>
                  <a:cubicBezTo>
                    <a:pt x="192587" y="76075"/>
                    <a:pt x="198847" y="152379"/>
                    <a:pt x="203873" y="228820"/>
                  </a:cubicBezTo>
                  <a:cubicBezTo>
                    <a:pt x="197294" y="253402"/>
                    <a:pt x="199852" y="278532"/>
                    <a:pt x="202045" y="303113"/>
                  </a:cubicBezTo>
                  <a:cubicBezTo>
                    <a:pt x="204787" y="333772"/>
                    <a:pt x="202274" y="343550"/>
                    <a:pt x="173123" y="348347"/>
                  </a:cubicBezTo>
                  <a:cubicBezTo>
                    <a:pt x="149775" y="352231"/>
                    <a:pt x="127204" y="359542"/>
                    <a:pt x="102576" y="359633"/>
                  </a:cubicBezTo>
                  <a:cubicBezTo>
                    <a:pt x="46651" y="359862"/>
                    <a:pt x="46" y="316866"/>
                    <a:pt x="0" y="258976"/>
                  </a:cubicBezTo>
                  <a:cubicBezTo>
                    <a:pt x="-46" y="203462"/>
                    <a:pt x="28785" y="162614"/>
                    <a:pt x="60495" y="123183"/>
                  </a:cubicBezTo>
                  <a:cubicBezTo>
                    <a:pt x="92844" y="83020"/>
                    <a:pt x="128848" y="45782"/>
                    <a:pt x="163071" y="7082"/>
                  </a:cubicBezTo>
                  <a:cubicBezTo>
                    <a:pt x="168874" y="457"/>
                    <a:pt x="176093" y="46"/>
                    <a:pt x="183815" y="0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06">
              <a:extLst>
                <a:ext uri="{FF2B5EF4-FFF2-40B4-BE49-F238E27FC236}">
                  <a16:creationId xmlns:a16="http://schemas.microsoft.com/office/drawing/2014/main" id="{6005FD1F-B836-4FC4-945D-A354BC6571C3}"/>
                </a:ext>
              </a:extLst>
            </p:cNvPr>
            <p:cNvSpPr/>
            <p:nvPr/>
          </p:nvSpPr>
          <p:spPr>
            <a:xfrm>
              <a:off x="8803965" y="4573289"/>
              <a:ext cx="154562" cy="516709"/>
            </a:xfrm>
            <a:custGeom>
              <a:avLst/>
              <a:gdLst>
                <a:gd name="connsiteX0" fmla="*/ 101708 w 130401"/>
                <a:gd name="connsiteY0" fmla="*/ 78725 h 435938"/>
                <a:gd name="connsiteX1" fmla="*/ 117928 w 130401"/>
                <a:gd name="connsiteY1" fmla="*/ 266378 h 435938"/>
                <a:gd name="connsiteX2" fmla="*/ 130402 w 130401"/>
                <a:gd name="connsiteY2" fmla="*/ 433652 h 435938"/>
                <a:gd name="connsiteX3" fmla="*/ 10052 w 130401"/>
                <a:gd name="connsiteY3" fmla="*/ 353511 h 435938"/>
                <a:gd name="connsiteX4" fmla="*/ 7630 w 130401"/>
                <a:gd name="connsiteY4" fmla="*/ 247051 h 435938"/>
                <a:gd name="connsiteX5" fmla="*/ 33354 w 130401"/>
                <a:gd name="connsiteY5" fmla="*/ 146348 h 435938"/>
                <a:gd name="connsiteX6" fmla="*/ 72511 w 130401"/>
                <a:gd name="connsiteY6" fmla="*/ 32304 h 435938"/>
                <a:gd name="connsiteX7" fmla="*/ 87818 w 130401"/>
                <a:gd name="connsiteY7" fmla="*/ 0 h 435938"/>
                <a:gd name="connsiteX8" fmla="*/ 98601 w 130401"/>
                <a:gd name="connsiteY8" fmla="*/ 90422 h 435938"/>
                <a:gd name="connsiteX9" fmla="*/ 101708 w 130401"/>
                <a:gd name="connsiteY9" fmla="*/ 78725 h 43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01" h="435938">
                  <a:moveTo>
                    <a:pt x="101708" y="78725"/>
                  </a:moveTo>
                  <a:cubicBezTo>
                    <a:pt x="107191" y="141276"/>
                    <a:pt x="113313" y="203781"/>
                    <a:pt x="117928" y="266378"/>
                  </a:cubicBezTo>
                  <a:cubicBezTo>
                    <a:pt x="122040" y="322121"/>
                    <a:pt x="129625" y="377635"/>
                    <a:pt x="130402" y="433652"/>
                  </a:cubicBezTo>
                  <a:cubicBezTo>
                    <a:pt x="76944" y="444892"/>
                    <a:pt x="34771" y="414142"/>
                    <a:pt x="10052" y="353511"/>
                  </a:cubicBezTo>
                  <a:cubicBezTo>
                    <a:pt x="-4158" y="318694"/>
                    <a:pt x="-1736" y="283192"/>
                    <a:pt x="7630" y="247051"/>
                  </a:cubicBezTo>
                  <a:cubicBezTo>
                    <a:pt x="16312" y="213514"/>
                    <a:pt x="21475" y="179154"/>
                    <a:pt x="33354" y="146348"/>
                  </a:cubicBezTo>
                  <a:cubicBezTo>
                    <a:pt x="47016" y="108562"/>
                    <a:pt x="59124" y="70181"/>
                    <a:pt x="72511" y="32304"/>
                  </a:cubicBezTo>
                  <a:cubicBezTo>
                    <a:pt x="76304" y="21612"/>
                    <a:pt x="75664" y="8818"/>
                    <a:pt x="87818" y="0"/>
                  </a:cubicBezTo>
                  <a:cubicBezTo>
                    <a:pt x="95997" y="29927"/>
                    <a:pt x="91245" y="61043"/>
                    <a:pt x="98601" y="90422"/>
                  </a:cubicBezTo>
                  <a:cubicBezTo>
                    <a:pt x="102668" y="87909"/>
                    <a:pt x="99058" y="82244"/>
                    <a:pt x="101708" y="78725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1">
            <a:extLst>
              <a:ext uri="{FF2B5EF4-FFF2-40B4-BE49-F238E27FC236}">
                <a16:creationId xmlns:a16="http://schemas.microsoft.com/office/drawing/2014/main" id="{EB3A2A4A-A8D0-4E3E-BE09-DF3649DA8A20}"/>
              </a:ext>
            </a:extLst>
          </p:cNvPr>
          <p:cNvGrpSpPr/>
          <p:nvPr/>
        </p:nvGrpSpPr>
        <p:grpSpPr>
          <a:xfrm rot="21333023">
            <a:off x="8788666" y="1629874"/>
            <a:ext cx="1751781" cy="3496249"/>
            <a:chOff x="8767903" y="321074"/>
            <a:chExt cx="1576880" cy="3147176"/>
          </a:xfrm>
        </p:grpSpPr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8EBDEE35-C3E7-4967-8E8F-4F38D747C3B1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945FBF56-3DF6-4709-9DF8-0C151D25BEDC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3355F66A-40FB-459F-83CB-2821CE96B771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1A5EAE0A-A5ED-4564-BDD1-34135888D6FB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872C18BF-A567-4E0D-A04B-54671AD8F73D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1B8B0560-6BF6-423F-9EEA-3CB3F87A40EC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2ABC4833-711F-499D-9A83-99176B284634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591A4A6A-E9D5-4EF2-9502-01F6639AE466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7F1BCEFA-BD70-415D-A96A-380C62A634B6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4A43A3A7-BD7D-402A-BE11-14758704E446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EF022BF3-F53F-4666-8465-2CC7AD7A3FB1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93D7C555-08CF-4F71-BE79-6C600F63EBD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Oval 216">
              <a:extLst>
                <a:ext uri="{FF2B5EF4-FFF2-40B4-BE49-F238E27FC236}">
                  <a16:creationId xmlns:a16="http://schemas.microsoft.com/office/drawing/2014/main" id="{FCCBEAE9-AC80-4614-A24C-4CBF1A743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217">
              <a:extLst>
                <a:ext uri="{FF2B5EF4-FFF2-40B4-BE49-F238E27FC236}">
                  <a16:creationId xmlns:a16="http://schemas.microsoft.com/office/drawing/2014/main" id="{E2DA1103-3A2C-47FF-A731-EFE19F97D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218">
              <a:extLst>
                <a:ext uri="{FF2B5EF4-FFF2-40B4-BE49-F238E27FC236}">
                  <a16:creationId xmlns:a16="http://schemas.microsoft.com/office/drawing/2014/main" id="{0DF5C885-00AE-4724-9242-9D988C1DD6DE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219">
              <a:extLst>
                <a:ext uri="{FF2B5EF4-FFF2-40B4-BE49-F238E27FC236}">
                  <a16:creationId xmlns:a16="http://schemas.microsoft.com/office/drawing/2014/main" id="{F4A37C84-D765-4339-AC14-77B710FB9803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B05A2FF1-E662-4EEA-9589-5ECC2B0C0189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8AE3CB35-DF32-4DFB-9951-F16A19031A31}"/>
              </a:ext>
            </a:extLst>
          </p:cNvPr>
          <p:cNvGrpSpPr/>
          <p:nvPr/>
        </p:nvGrpSpPr>
        <p:grpSpPr>
          <a:xfrm>
            <a:off x="1789119" y="1697300"/>
            <a:ext cx="5205595" cy="711368"/>
            <a:chOff x="3017859" y="4310610"/>
            <a:chExt cx="1870812" cy="7113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1BD1BF-F3F4-4F26-A70D-5E864970DD90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FE6E64-EB74-4B1F-8533-9C7B2BE251CD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6F02DF09-3D33-49CE-9799-28E9E3A2F381}"/>
              </a:ext>
            </a:extLst>
          </p:cNvPr>
          <p:cNvGrpSpPr/>
          <p:nvPr/>
        </p:nvGrpSpPr>
        <p:grpSpPr>
          <a:xfrm>
            <a:off x="1789119" y="2602030"/>
            <a:ext cx="5205595" cy="711368"/>
            <a:chOff x="3017859" y="4310610"/>
            <a:chExt cx="1870812" cy="7113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3E09FA-86E3-4428-AA79-5CAB38EFA723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5A3A37-4DFC-447A-ABCE-80B84C6B59E4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6BB7E1A2-E316-4E73-9923-DE69A98BC7D5}"/>
              </a:ext>
            </a:extLst>
          </p:cNvPr>
          <p:cNvGrpSpPr/>
          <p:nvPr/>
        </p:nvGrpSpPr>
        <p:grpSpPr>
          <a:xfrm>
            <a:off x="1789119" y="3506760"/>
            <a:ext cx="5205595" cy="711368"/>
            <a:chOff x="3017859" y="4310610"/>
            <a:chExt cx="1870812" cy="7113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16FF23-84BB-4CEB-A43B-541A041F30ED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4211C0-BEAD-4E6B-8180-72591DE0AFA2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CDBF7BB2-5E35-4568-8CAA-50D952154B67}"/>
              </a:ext>
            </a:extLst>
          </p:cNvPr>
          <p:cNvSpPr/>
          <p:nvPr/>
        </p:nvSpPr>
        <p:spPr>
          <a:xfrm>
            <a:off x="870049" y="1728950"/>
            <a:ext cx="648072" cy="64807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02CB189E-1E96-4BF5-B671-B8B5785970E9}"/>
              </a:ext>
            </a:extLst>
          </p:cNvPr>
          <p:cNvSpPr/>
          <p:nvPr/>
        </p:nvSpPr>
        <p:spPr>
          <a:xfrm>
            <a:off x="870049" y="2633680"/>
            <a:ext cx="648072" cy="648072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DE958124-87C8-4930-9F28-175A51F11D84}"/>
              </a:ext>
            </a:extLst>
          </p:cNvPr>
          <p:cNvSpPr/>
          <p:nvPr/>
        </p:nvSpPr>
        <p:spPr>
          <a:xfrm>
            <a:off x="870049" y="3538410"/>
            <a:ext cx="648072" cy="648072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53AE9F96-0B5B-41E4-8CD7-8E78EC7A8D2D}"/>
              </a:ext>
            </a:extLst>
          </p:cNvPr>
          <p:cNvGrpSpPr/>
          <p:nvPr/>
        </p:nvGrpSpPr>
        <p:grpSpPr>
          <a:xfrm>
            <a:off x="1789119" y="4411490"/>
            <a:ext cx="5205595" cy="711368"/>
            <a:chOff x="3017859" y="4310610"/>
            <a:chExt cx="1870812" cy="71136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4F012D-D414-4E1B-91B3-9CC94912F53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A805C5-B776-40BF-9E56-F440E73756D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3">
            <a:extLst>
              <a:ext uri="{FF2B5EF4-FFF2-40B4-BE49-F238E27FC236}">
                <a16:creationId xmlns:a16="http://schemas.microsoft.com/office/drawing/2014/main" id="{5A05D836-C2D2-4108-B7F2-B4099AF4ABDD}"/>
              </a:ext>
            </a:extLst>
          </p:cNvPr>
          <p:cNvSpPr/>
          <p:nvPr/>
        </p:nvSpPr>
        <p:spPr>
          <a:xfrm>
            <a:off x="870049" y="4443140"/>
            <a:ext cx="648072" cy="648072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4">
            <a:extLst>
              <a:ext uri="{FF2B5EF4-FFF2-40B4-BE49-F238E27FC236}">
                <a16:creationId xmlns:a16="http://schemas.microsoft.com/office/drawing/2014/main" id="{F8667AF8-7E6C-4CC3-8530-34101D78EE61}"/>
              </a:ext>
            </a:extLst>
          </p:cNvPr>
          <p:cNvGrpSpPr/>
          <p:nvPr/>
        </p:nvGrpSpPr>
        <p:grpSpPr>
          <a:xfrm>
            <a:off x="1758623" y="5316219"/>
            <a:ext cx="5205595" cy="711368"/>
            <a:chOff x="3017859" y="4310610"/>
            <a:chExt cx="1870812" cy="71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33CE24-28BF-40A5-95CB-F066100E566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7DA02C-7F1E-4420-A6FC-0EF8B67B1EA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7">
            <a:extLst>
              <a:ext uri="{FF2B5EF4-FFF2-40B4-BE49-F238E27FC236}">
                <a16:creationId xmlns:a16="http://schemas.microsoft.com/office/drawing/2014/main" id="{06E1AF56-87E3-4D72-8C6A-AB0F6F9685AC}"/>
              </a:ext>
            </a:extLst>
          </p:cNvPr>
          <p:cNvSpPr/>
          <p:nvPr/>
        </p:nvSpPr>
        <p:spPr>
          <a:xfrm>
            <a:off x="839553" y="5347869"/>
            <a:ext cx="648072" cy="648072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0AEDA92-C871-4E2A-926D-784C4F94A996}"/>
              </a:ext>
            </a:extLst>
          </p:cNvPr>
          <p:cNvSpPr>
            <a:spLocks noChangeAspect="1"/>
          </p:cNvSpPr>
          <p:nvPr/>
        </p:nvSpPr>
        <p:spPr>
          <a:xfrm>
            <a:off x="984751" y="1835799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425AA06C-F675-4EEE-A1AB-DFE6EA543CB0}"/>
              </a:ext>
            </a:extLst>
          </p:cNvPr>
          <p:cNvSpPr/>
          <p:nvPr/>
        </p:nvSpPr>
        <p:spPr>
          <a:xfrm>
            <a:off x="965028" y="548035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A007749A-A2F5-4318-B607-4C4C0BA75120}"/>
              </a:ext>
            </a:extLst>
          </p:cNvPr>
          <p:cNvSpPr/>
          <p:nvPr/>
        </p:nvSpPr>
        <p:spPr>
          <a:xfrm>
            <a:off x="996632" y="4566977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0FFDBF17-856A-4506-89AB-DC4EA028914E}"/>
              </a:ext>
            </a:extLst>
          </p:cNvPr>
          <p:cNvSpPr/>
          <p:nvPr/>
        </p:nvSpPr>
        <p:spPr>
          <a:xfrm>
            <a:off x="1078713" y="276458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55B4691C-FCEF-47F1-B3F6-29A8E2AF46EC}"/>
              </a:ext>
            </a:extLst>
          </p:cNvPr>
          <p:cNvSpPr/>
          <p:nvPr/>
        </p:nvSpPr>
        <p:spPr>
          <a:xfrm>
            <a:off x="989181" y="3728875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305560E5-12DD-4568-9249-6D24DC79B7D6}"/>
              </a:ext>
            </a:extLst>
          </p:cNvPr>
          <p:cNvGrpSpPr/>
          <p:nvPr/>
        </p:nvGrpSpPr>
        <p:grpSpPr>
          <a:xfrm rot="21337386">
            <a:off x="9293220" y="3249989"/>
            <a:ext cx="833238" cy="840362"/>
            <a:chOff x="3949971" y="3289143"/>
            <a:chExt cx="879217" cy="886735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0F4FADDB-C3F7-4569-8D33-D95FB10D27AD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6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4809AC3B-EF9E-4F74-BF26-034A6683AF7A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bg1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5" name="Graphic 106">
            <a:extLst>
              <a:ext uri="{FF2B5EF4-FFF2-40B4-BE49-F238E27FC236}">
                <a16:creationId xmlns:a16="http://schemas.microsoft.com/office/drawing/2014/main" id="{8578EBC4-EB22-4EFB-BC6D-19DDAF1F3E47}"/>
              </a:ext>
            </a:extLst>
          </p:cNvPr>
          <p:cNvSpPr/>
          <p:nvPr/>
        </p:nvSpPr>
        <p:spPr>
          <a:xfrm rot="21318464">
            <a:off x="8890621" y="3676486"/>
            <a:ext cx="1622031" cy="117045"/>
          </a:xfrm>
          <a:custGeom>
            <a:avLst/>
            <a:gdLst>
              <a:gd name="connsiteX0" fmla="*/ 0 w 1324515"/>
              <a:gd name="connsiteY0" fmla="*/ 0 h 116003"/>
              <a:gd name="connsiteX1" fmla="*/ 1324515 w 1324515"/>
              <a:gd name="connsiteY1" fmla="*/ 0 h 116003"/>
              <a:gd name="connsiteX2" fmla="*/ 1324515 w 1324515"/>
              <a:gd name="connsiteY2" fmla="*/ 116004 h 116003"/>
              <a:gd name="connsiteX3" fmla="*/ 0 w 1324515"/>
              <a:gd name="connsiteY3" fmla="*/ 116004 h 1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515" h="116003">
                <a:moveTo>
                  <a:pt x="0" y="0"/>
                </a:moveTo>
                <a:lnTo>
                  <a:pt x="1324515" y="0"/>
                </a:lnTo>
                <a:lnTo>
                  <a:pt x="1324515" y="116004"/>
                </a:lnTo>
                <a:lnTo>
                  <a:pt x="0" y="116004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45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E37379-4851-4A8D-B89C-EA4886AA3146}"/>
              </a:ext>
            </a:extLst>
          </p:cNvPr>
          <p:cNvSpPr txBox="1"/>
          <p:nvPr/>
        </p:nvSpPr>
        <p:spPr>
          <a:xfrm>
            <a:off x="6778482" y="2413287"/>
            <a:ext cx="187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Biometric Authentication Cybersecurity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3286FFE-2F39-4DC6-BD70-910EE0B29837}"/>
              </a:ext>
            </a:extLst>
          </p:cNvPr>
          <p:cNvSpPr txBox="1"/>
          <p:nvPr/>
        </p:nvSpPr>
        <p:spPr>
          <a:xfrm rot="21361525">
            <a:off x="8924617" y="2650220"/>
            <a:ext cx="13968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j-lt"/>
              </a:rPr>
              <a:t>PROCESSING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5006AF1F-EF5A-439E-808C-BAA7DC1FBF01}"/>
              </a:ext>
            </a:extLst>
          </p:cNvPr>
          <p:cNvGrpSpPr/>
          <p:nvPr/>
        </p:nvGrpSpPr>
        <p:grpSpPr>
          <a:xfrm>
            <a:off x="9322243" y="3255939"/>
            <a:ext cx="2869757" cy="3602061"/>
            <a:chOff x="9322243" y="3255939"/>
            <a:chExt cx="2869757" cy="3602061"/>
          </a:xfrm>
        </p:grpSpPr>
        <p:sp>
          <p:nvSpPr>
            <p:cNvPr id="8" name="Graphic 106">
              <a:extLst>
                <a:ext uri="{FF2B5EF4-FFF2-40B4-BE49-F238E27FC236}">
                  <a16:creationId xmlns:a16="http://schemas.microsoft.com/office/drawing/2014/main" id="{B27BDEEE-A578-4354-AB27-878B74F9664E}"/>
                </a:ext>
              </a:extLst>
            </p:cNvPr>
            <p:cNvSpPr/>
            <p:nvPr/>
          </p:nvSpPr>
          <p:spPr>
            <a:xfrm>
              <a:off x="10026821" y="5896242"/>
              <a:ext cx="2165179" cy="961758"/>
            </a:xfrm>
            <a:custGeom>
              <a:avLst/>
              <a:gdLst>
                <a:gd name="connsiteX0" fmla="*/ 135565 w 1826722"/>
                <a:gd name="connsiteY0" fmla="*/ 811419 h 811418"/>
                <a:gd name="connsiteX1" fmla="*/ 0 w 1826722"/>
                <a:gd name="connsiteY1" fmla="*/ 325770 h 811418"/>
                <a:gd name="connsiteX2" fmla="*/ 1617275 w 1826722"/>
                <a:gd name="connsiteY2" fmla="*/ 1913 h 811418"/>
                <a:gd name="connsiteX3" fmla="*/ 1639527 w 1826722"/>
                <a:gd name="connsiteY3" fmla="*/ 16260 h 811418"/>
                <a:gd name="connsiteX4" fmla="*/ 1826723 w 1826722"/>
                <a:gd name="connsiteY4" fmla="*/ 811419 h 811418"/>
                <a:gd name="connsiteX5" fmla="*/ 135565 w 1826722"/>
                <a:gd name="connsiteY5" fmla="*/ 811419 h 81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722" h="811418">
                  <a:moveTo>
                    <a:pt x="135565" y="811419"/>
                  </a:moveTo>
                  <a:cubicBezTo>
                    <a:pt x="120853" y="758143"/>
                    <a:pt x="30522" y="434331"/>
                    <a:pt x="0" y="325770"/>
                  </a:cubicBezTo>
                  <a:cubicBezTo>
                    <a:pt x="-548" y="323805"/>
                    <a:pt x="1605076" y="6208"/>
                    <a:pt x="1617275" y="1913"/>
                  </a:cubicBezTo>
                  <a:cubicBezTo>
                    <a:pt x="1632582" y="-3524"/>
                    <a:pt x="1636466" y="3055"/>
                    <a:pt x="1639527" y="16260"/>
                  </a:cubicBezTo>
                  <a:cubicBezTo>
                    <a:pt x="1656798" y="91056"/>
                    <a:pt x="1803146" y="711173"/>
                    <a:pt x="1826723" y="811419"/>
                  </a:cubicBezTo>
                  <a:cubicBezTo>
                    <a:pt x="1262988" y="811419"/>
                    <a:pt x="699299" y="811419"/>
                    <a:pt x="135565" y="811419"/>
                  </a:cubicBezTo>
                  <a:close/>
                </a:path>
              </a:pathLst>
            </a:custGeom>
            <a:solidFill>
              <a:srgbClr val="010101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06">
              <a:extLst>
                <a:ext uri="{FF2B5EF4-FFF2-40B4-BE49-F238E27FC236}">
                  <a16:creationId xmlns:a16="http://schemas.microsoft.com/office/drawing/2014/main" id="{0C6E046D-6F2F-4CCD-AA48-A06C3644B135}"/>
                </a:ext>
              </a:extLst>
            </p:cNvPr>
            <p:cNvSpPr/>
            <p:nvPr/>
          </p:nvSpPr>
          <p:spPr>
            <a:xfrm>
              <a:off x="10038057" y="5758251"/>
              <a:ext cx="1650612" cy="515021"/>
            </a:xfrm>
            <a:custGeom>
              <a:avLst/>
              <a:gdLst>
                <a:gd name="connsiteX0" fmla="*/ 1337899 w 1392591"/>
                <a:gd name="connsiteY0" fmla="*/ 999 h 434514"/>
                <a:gd name="connsiteX1" fmla="*/ 1359465 w 1392591"/>
                <a:gd name="connsiteY1" fmla="*/ 15940 h 434514"/>
                <a:gd name="connsiteX2" fmla="*/ 1392591 w 1392591"/>
                <a:gd name="connsiteY2" fmla="*/ 159226 h 434514"/>
                <a:gd name="connsiteX3" fmla="*/ 28444 w 1392591"/>
                <a:gd name="connsiteY3" fmla="*/ 434514 h 434514"/>
                <a:gd name="connsiteX4" fmla="*/ 983 w 1392591"/>
                <a:gd name="connsiteY4" fmla="*/ 282318 h 434514"/>
                <a:gd name="connsiteX5" fmla="*/ 14051 w 1392591"/>
                <a:gd name="connsiteY5" fmla="*/ 261803 h 434514"/>
                <a:gd name="connsiteX6" fmla="*/ 1337899 w 1392591"/>
                <a:gd name="connsiteY6" fmla="*/ 999 h 4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591" h="434514">
                  <a:moveTo>
                    <a:pt x="1337899" y="999"/>
                  </a:moveTo>
                  <a:cubicBezTo>
                    <a:pt x="1353526" y="-2337"/>
                    <a:pt x="1356496" y="2690"/>
                    <a:pt x="1359465" y="15940"/>
                  </a:cubicBezTo>
                  <a:cubicBezTo>
                    <a:pt x="1370249" y="63778"/>
                    <a:pt x="1377513" y="112393"/>
                    <a:pt x="1392591" y="159226"/>
                  </a:cubicBezTo>
                  <a:cubicBezTo>
                    <a:pt x="1272653" y="184676"/>
                    <a:pt x="150118" y="411120"/>
                    <a:pt x="28444" y="434514"/>
                  </a:cubicBezTo>
                  <a:cubicBezTo>
                    <a:pt x="20037" y="391382"/>
                    <a:pt x="14554" y="344914"/>
                    <a:pt x="983" y="282318"/>
                  </a:cubicBezTo>
                  <a:cubicBezTo>
                    <a:pt x="-2352" y="267011"/>
                    <a:pt x="2994" y="263585"/>
                    <a:pt x="14051" y="261803"/>
                  </a:cubicBezTo>
                  <a:cubicBezTo>
                    <a:pt x="59422" y="254355"/>
                    <a:pt x="1272927" y="14935"/>
                    <a:pt x="1337899" y="9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6">
              <a:extLst>
                <a:ext uri="{FF2B5EF4-FFF2-40B4-BE49-F238E27FC236}">
                  <a16:creationId xmlns:a16="http://schemas.microsoft.com/office/drawing/2014/main" id="{79730D61-7C2D-4189-8392-8FF9F794535F}"/>
                </a:ext>
              </a:extLst>
            </p:cNvPr>
            <p:cNvSpPr/>
            <p:nvPr/>
          </p:nvSpPr>
          <p:spPr>
            <a:xfrm>
              <a:off x="9322243" y="3255939"/>
              <a:ext cx="2069756" cy="2782673"/>
            </a:xfrm>
            <a:custGeom>
              <a:avLst/>
              <a:gdLst>
                <a:gd name="connsiteX0" fmla="*/ 763404 w 1746215"/>
                <a:gd name="connsiteY0" fmla="*/ 2347690 h 2347690"/>
                <a:gd name="connsiteX1" fmla="*/ 537280 w 1746215"/>
                <a:gd name="connsiteY1" fmla="*/ 2095796 h 2347690"/>
                <a:gd name="connsiteX2" fmla="*/ 396598 w 1746215"/>
                <a:gd name="connsiteY2" fmla="*/ 1766136 h 2347690"/>
                <a:gd name="connsiteX3" fmla="*/ 379098 w 1746215"/>
                <a:gd name="connsiteY3" fmla="*/ 1374291 h 2347690"/>
                <a:gd name="connsiteX4" fmla="*/ 311612 w 1746215"/>
                <a:gd name="connsiteY4" fmla="*/ 1064735 h 2347690"/>
                <a:gd name="connsiteX5" fmla="*/ 140957 w 1746215"/>
                <a:gd name="connsiteY5" fmla="*/ 816953 h 2347690"/>
                <a:gd name="connsiteX6" fmla="*/ 31116 w 1746215"/>
                <a:gd name="connsiteY6" fmla="*/ 709306 h 2347690"/>
                <a:gd name="connsiteX7" fmla="*/ 19099 w 1746215"/>
                <a:gd name="connsiteY7" fmla="*/ 533624 h 2347690"/>
                <a:gd name="connsiteX8" fmla="*/ 166453 w 1746215"/>
                <a:gd name="connsiteY8" fmla="*/ 436942 h 2347690"/>
                <a:gd name="connsiteX9" fmla="*/ 335737 w 1746215"/>
                <a:gd name="connsiteY9" fmla="*/ 478612 h 2347690"/>
                <a:gd name="connsiteX10" fmla="*/ 599831 w 1746215"/>
                <a:gd name="connsiteY10" fmla="*/ 590920 h 2347690"/>
                <a:gd name="connsiteX11" fmla="*/ 754083 w 1746215"/>
                <a:gd name="connsiteY11" fmla="*/ 736492 h 2347690"/>
                <a:gd name="connsiteX12" fmla="*/ 813436 w 1746215"/>
                <a:gd name="connsiteY12" fmla="*/ 890744 h 2347690"/>
                <a:gd name="connsiteX13" fmla="*/ 868036 w 1746215"/>
                <a:gd name="connsiteY13" fmla="*/ 1024939 h 2347690"/>
                <a:gd name="connsiteX14" fmla="*/ 1080225 w 1746215"/>
                <a:gd name="connsiteY14" fmla="*/ 910940 h 2347690"/>
                <a:gd name="connsiteX15" fmla="*/ 1057791 w 1746215"/>
                <a:gd name="connsiteY15" fmla="*/ 602160 h 2347690"/>
                <a:gd name="connsiteX16" fmla="*/ 1034991 w 1746215"/>
                <a:gd name="connsiteY16" fmla="*/ 299595 h 2347690"/>
                <a:gd name="connsiteX17" fmla="*/ 1016075 w 1746215"/>
                <a:gd name="connsiteY17" fmla="*/ 71780 h 2347690"/>
                <a:gd name="connsiteX18" fmla="*/ 1014156 w 1746215"/>
                <a:gd name="connsiteY18" fmla="*/ 13570 h 2347690"/>
                <a:gd name="connsiteX19" fmla="*/ 1020690 w 1746215"/>
                <a:gd name="connsiteY19" fmla="*/ 0 h 2347690"/>
                <a:gd name="connsiteX20" fmla="*/ 1168089 w 1746215"/>
                <a:gd name="connsiteY20" fmla="*/ 157222 h 2347690"/>
                <a:gd name="connsiteX21" fmla="*/ 1381100 w 1746215"/>
                <a:gd name="connsiteY21" fmla="*/ 516079 h 2347690"/>
                <a:gd name="connsiteX22" fmla="*/ 1548465 w 1746215"/>
                <a:gd name="connsiteY22" fmla="*/ 803338 h 2347690"/>
                <a:gd name="connsiteX23" fmla="*/ 1591917 w 1746215"/>
                <a:gd name="connsiteY23" fmla="*/ 1155020 h 2347690"/>
                <a:gd name="connsiteX24" fmla="*/ 1626277 w 1746215"/>
                <a:gd name="connsiteY24" fmla="*/ 1679644 h 2347690"/>
                <a:gd name="connsiteX25" fmla="*/ 1653189 w 1746215"/>
                <a:gd name="connsiteY25" fmla="*/ 1934462 h 2347690"/>
                <a:gd name="connsiteX26" fmla="*/ 1746216 w 1746215"/>
                <a:gd name="connsiteY26" fmla="*/ 2150900 h 2347690"/>
                <a:gd name="connsiteX27" fmla="*/ 763404 w 1746215"/>
                <a:gd name="connsiteY27" fmla="*/ 2347690 h 234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6215" h="2347690">
                  <a:moveTo>
                    <a:pt x="763404" y="2347690"/>
                  </a:moveTo>
                  <a:cubicBezTo>
                    <a:pt x="669098" y="2286830"/>
                    <a:pt x="598734" y="2187909"/>
                    <a:pt x="537280" y="2095796"/>
                  </a:cubicBezTo>
                  <a:cubicBezTo>
                    <a:pt x="470708" y="1996007"/>
                    <a:pt x="414326" y="1885984"/>
                    <a:pt x="396598" y="1766136"/>
                  </a:cubicBezTo>
                  <a:cubicBezTo>
                    <a:pt x="377407" y="1636283"/>
                    <a:pt x="385129" y="1504967"/>
                    <a:pt x="379098" y="1374291"/>
                  </a:cubicBezTo>
                  <a:cubicBezTo>
                    <a:pt x="374072" y="1264816"/>
                    <a:pt x="353191" y="1165803"/>
                    <a:pt x="311612" y="1064735"/>
                  </a:cubicBezTo>
                  <a:cubicBezTo>
                    <a:pt x="272044" y="968602"/>
                    <a:pt x="203919" y="898375"/>
                    <a:pt x="140957" y="816953"/>
                  </a:cubicBezTo>
                  <a:cubicBezTo>
                    <a:pt x="122132" y="792646"/>
                    <a:pt x="42676" y="737634"/>
                    <a:pt x="31116" y="709306"/>
                  </a:cubicBezTo>
                  <a:cubicBezTo>
                    <a:pt x="-4294" y="658909"/>
                    <a:pt x="-11102" y="581280"/>
                    <a:pt x="19099" y="533624"/>
                  </a:cubicBezTo>
                  <a:cubicBezTo>
                    <a:pt x="53505" y="479343"/>
                    <a:pt x="105775" y="450284"/>
                    <a:pt x="166453" y="436942"/>
                  </a:cubicBezTo>
                  <a:cubicBezTo>
                    <a:pt x="212646" y="426799"/>
                    <a:pt x="292468" y="461250"/>
                    <a:pt x="335737" y="478612"/>
                  </a:cubicBezTo>
                  <a:cubicBezTo>
                    <a:pt x="403314" y="505798"/>
                    <a:pt x="532985" y="562181"/>
                    <a:pt x="599831" y="590920"/>
                  </a:cubicBezTo>
                  <a:cubicBezTo>
                    <a:pt x="668184" y="620300"/>
                    <a:pt x="719587" y="669646"/>
                    <a:pt x="754083" y="736492"/>
                  </a:cubicBezTo>
                  <a:cubicBezTo>
                    <a:pt x="779396" y="785610"/>
                    <a:pt x="797855" y="837788"/>
                    <a:pt x="813436" y="890744"/>
                  </a:cubicBezTo>
                  <a:cubicBezTo>
                    <a:pt x="820883" y="916057"/>
                    <a:pt x="848983" y="996382"/>
                    <a:pt x="868036" y="1024939"/>
                  </a:cubicBezTo>
                  <a:cubicBezTo>
                    <a:pt x="907285" y="1083834"/>
                    <a:pt x="1089912" y="1072411"/>
                    <a:pt x="1080225" y="910940"/>
                  </a:cubicBezTo>
                  <a:cubicBezTo>
                    <a:pt x="1074057" y="807952"/>
                    <a:pt x="1065421" y="705056"/>
                    <a:pt x="1057791" y="602160"/>
                  </a:cubicBezTo>
                  <a:cubicBezTo>
                    <a:pt x="1050343" y="501275"/>
                    <a:pt x="1042530" y="400435"/>
                    <a:pt x="1034991" y="299595"/>
                  </a:cubicBezTo>
                  <a:cubicBezTo>
                    <a:pt x="1029325" y="223611"/>
                    <a:pt x="1024985" y="147490"/>
                    <a:pt x="1016075" y="71780"/>
                  </a:cubicBezTo>
                  <a:cubicBezTo>
                    <a:pt x="1013791" y="52453"/>
                    <a:pt x="1015207" y="32989"/>
                    <a:pt x="1014156" y="13570"/>
                  </a:cubicBezTo>
                  <a:cubicBezTo>
                    <a:pt x="1013882" y="8224"/>
                    <a:pt x="1013516" y="2102"/>
                    <a:pt x="1020690" y="0"/>
                  </a:cubicBezTo>
                  <a:cubicBezTo>
                    <a:pt x="1074102" y="48432"/>
                    <a:pt x="1130119" y="94672"/>
                    <a:pt x="1168089" y="157222"/>
                  </a:cubicBezTo>
                  <a:cubicBezTo>
                    <a:pt x="1240235" y="276156"/>
                    <a:pt x="1309822" y="396597"/>
                    <a:pt x="1381100" y="516079"/>
                  </a:cubicBezTo>
                  <a:cubicBezTo>
                    <a:pt x="1437756" y="611070"/>
                    <a:pt x="1508121" y="699391"/>
                    <a:pt x="1548465" y="803338"/>
                  </a:cubicBezTo>
                  <a:cubicBezTo>
                    <a:pt x="1589907" y="910117"/>
                    <a:pt x="1583967" y="1041479"/>
                    <a:pt x="1591917" y="1155020"/>
                  </a:cubicBezTo>
                  <a:cubicBezTo>
                    <a:pt x="1604117" y="1329834"/>
                    <a:pt x="1612296" y="1504967"/>
                    <a:pt x="1626277" y="1679644"/>
                  </a:cubicBezTo>
                  <a:cubicBezTo>
                    <a:pt x="1632902" y="1762253"/>
                    <a:pt x="1632263" y="1854229"/>
                    <a:pt x="1653189" y="1934462"/>
                  </a:cubicBezTo>
                  <a:cubicBezTo>
                    <a:pt x="1672516" y="2008618"/>
                    <a:pt x="1709435" y="2083780"/>
                    <a:pt x="1746216" y="2150900"/>
                  </a:cubicBezTo>
                  <a:cubicBezTo>
                    <a:pt x="1633313" y="2178223"/>
                    <a:pt x="973491" y="2312600"/>
                    <a:pt x="763404" y="2347690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6">
              <a:extLst>
                <a:ext uri="{FF2B5EF4-FFF2-40B4-BE49-F238E27FC236}">
                  <a16:creationId xmlns:a16="http://schemas.microsoft.com/office/drawing/2014/main" id="{E9643627-5ABF-428D-A3B7-71B577B43298}"/>
                </a:ext>
              </a:extLst>
            </p:cNvPr>
            <p:cNvSpPr/>
            <p:nvPr/>
          </p:nvSpPr>
          <p:spPr>
            <a:xfrm>
              <a:off x="9395737" y="3804131"/>
              <a:ext cx="438669" cy="313250"/>
            </a:xfrm>
            <a:custGeom>
              <a:avLst/>
              <a:gdLst>
                <a:gd name="connsiteX0" fmla="*/ 146118 w 370097"/>
                <a:gd name="connsiteY0" fmla="*/ 2633 h 264283"/>
                <a:gd name="connsiteX1" fmla="*/ 364018 w 370097"/>
                <a:gd name="connsiteY1" fmla="*/ 92188 h 264283"/>
                <a:gd name="connsiteX2" fmla="*/ 359677 w 370097"/>
                <a:gd name="connsiteY2" fmla="*/ 110373 h 264283"/>
                <a:gd name="connsiteX3" fmla="*/ 272636 w 370097"/>
                <a:gd name="connsiteY3" fmla="*/ 177218 h 264283"/>
                <a:gd name="connsiteX4" fmla="*/ 178375 w 370097"/>
                <a:gd name="connsiteY4" fmla="*/ 250598 h 264283"/>
                <a:gd name="connsiteX5" fmla="*/ 122632 w 370097"/>
                <a:gd name="connsiteY5" fmla="*/ 248999 h 264283"/>
                <a:gd name="connsiteX6" fmla="*/ 34495 w 370097"/>
                <a:gd name="connsiteY6" fmla="*/ 171827 h 264283"/>
                <a:gd name="connsiteX7" fmla="*/ 23026 w 370097"/>
                <a:gd name="connsiteY7" fmla="*/ 46314 h 264283"/>
                <a:gd name="connsiteX8" fmla="*/ 146118 w 370097"/>
                <a:gd name="connsiteY8" fmla="*/ 2633 h 2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97" h="264283">
                  <a:moveTo>
                    <a:pt x="146118" y="2633"/>
                  </a:moveTo>
                  <a:cubicBezTo>
                    <a:pt x="186874" y="5695"/>
                    <a:pt x="327876" y="67058"/>
                    <a:pt x="364018" y="92188"/>
                  </a:cubicBezTo>
                  <a:cubicBezTo>
                    <a:pt x="377862" y="101828"/>
                    <a:pt x="364383" y="106626"/>
                    <a:pt x="359677" y="110373"/>
                  </a:cubicBezTo>
                  <a:cubicBezTo>
                    <a:pt x="331029" y="133127"/>
                    <a:pt x="301604" y="154876"/>
                    <a:pt x="272636" y="177218"/>
                  </a:cubicBezTo>
                  <a:cubicBezTo>
                    <a:pt x="241109" y="201526"/>
                    <a:pt x="209628" y="225925"/>
                    <a:pt x="178375" y="250598"/>
                  </a:cubicBezTo>
                  <a:cubicBezTo>
                    <a:pt x="154844" y="269149"/>
                    <a:pt x="145341" y="269057"/>
                    <a:pt x="122632" y="248999"/>
                  </a:cubicBezTo>
                  <a:cubicBezTo>
                    <a:pt x="112809" y="240318"/>
                    <a:pt x="43724" y="181148"/>
                    <a:pt x="34495" y="171827"/>
                  </a:cubicBezTo>
                  <a:cubicBezTo>
                    <a:pt x="4247" y="141260"/>
                    <a:pt x="-19421" y="88761"/>
                    <a:pt x="23026" y="46314"/>
                  </a:cubicBezTo>
                  <a:cubicBezTo>
                    <a:pt x="65427" y="3821"/>
                    <a:pt x="102803" y="-5408"/>
                    <a:pt x="146118" y="2633"/>
                  </a:cubicBezTo>
                  <a:close/>
                </a:path>
              </a:pathLst>
            </a:custGeom>
            <a:solidFill>
              <a:srgbClr val="FAEFE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06CEA899-935D-4AFE-869A-C0D29976535E}"/>
              </a:ext>
            </a:extLst>
          </p:cNvPr>
          <p:cNvGrpSpPr/>
          <p:nvPr/>
        </p:nvGrpSpPr>
        <p:grpSpPr>
          <a:xfrm>
            <a:off x="1400546" y="1805924"/>
            <a:ext cx="1384762" cy="2763744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C48BCF0-0526-403C-B350-5F9EAF1C5322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1E0286C1-1B40-4B9F-95AB-23D4EFFF7F64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02B616F1-9A8F-4E06-AB74-95EC0125CAE4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D0022C37-F91E-41D3-A9A1-F3F10E632833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1F255354-509B-46C0-BA24-E5F14F8888F5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7443811-72D1-40A5-A8FF-02A882CC174E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521544E-94BF-4F56-906D-00B2ED3DAEA5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E5040795-1813-4DC5-9B67-E1810F5D970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8BD34B3C-3DA6-44D0-8E05-37855CF667AE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06FCA72E-12BB-4F32-8E64-D5F5EDDAEBCB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E1F84427-5194-4DE1-94D0-A8D82525F836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87D31110-534D-4526-ACCE-F696BD97B795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309AEFF8-A244-4063-8304-BD09FD6E3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A1683862-62ED-48CA-A9DC-C4A62469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A4672247-81C8-4A57-A5CC-A2F2028AF1CB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CD745655-2E9E-476E-A2B6-02741E02737C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14EB9E52-75AC-4E46-9CA5-F12B0CBAD24C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:a16="http://schemas.microsoft.com/office/drawing/2014/main" id="{C5C8E7A1-AADA-4A00-87C1-5F8E0A97410F}"/>
              </a:ext>
            </a:extLst>
          </p:cNvPr>
          <p:cNvGrpSpPr/>
          <p:nvPr/>
        </p:nvGrpSpPr>
        <p:grpSpPr>
          <a:xfrm>
            <a:off x="4050986" y="1805924"/>
            <a:ext cx="1384762" cy="2763744"/>
            <a:chOff x="8767903" y="321074"/>
            <a:chExt cx="1576880" cy="3147176"/>
          </a:xfrm>
        </p:grpSpPr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6C934D8D-8C00-40F9-B1E9-6E962266A58B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DEB48109-B315-4FB2-A7F8-B5C793B0309D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A4A514E4-1ED6-4946-8455-F70E3353712F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7D7FBF5E-E55F-4414-AA58-3AAF5C2C789A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86B9321F-2320-4FBF-A5B2-7F91E544CCF7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D449780B-F7AD-4513-8A14-5FF7787C1CF2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DB24A20-2424-4DE0-861A-FCF27B561C77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50696444-9B9D-46CE-8C72-49D764A4AA60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801C18BB-44D7-4BC2-8219-B52D553458C8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280BA581-D050-4956-8550-487C4550FD94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92C3242C-0BEF-4AC2-8B2C-5E38669452DE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30C2E16A-1972-4814-98A8-1C9907DD4E44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216">
              <a:extLst>
                <a:ext uri="{FF2B5EF4-FFF2-40B4-BE49-F238E27FC236}">
                  <a16:creationId xmlns:a16="http://schemas.microsoft.com/office/drawing/2014/main" id="{563C8221-7E15-47B8-89BD-5405CFBDA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17">
              <a:extLst>
                <a:ext uri="{FF2B5EF4-FFF2-40B4-BE49-F238E27FC236}">
                  <a16:creationId xmlns:a16="http://schemas.microsoft.com/office/drawing/2014/main" id="{E3D3613B-56B3-4A6E-9A1B-0CEBAF196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218">
              <a:extLst>
                <a:ext uri="{FF2B5EF4-FFF2-40B4-BE49-F238E27FC236}">
                  <a16:creationId xmlns:a16="http://schemas.microsoft.com/office/drawing/2014/main" id="{75A0597A-3799-4CE6-AFDD-FBB99DF76357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219">
              <a:extLst>
                <a:ext uri="{FF2B5EF4-FFF2-40B4-BE49-F238E27FC236}">
                  <a16:creationId xmlns:a16="http://schemas.microsoft.com/office/drawing/2014/main" id="{60E4886B-3BAC-4679-9CB6-6ADF7C09C491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EF876EE3-0072-46CC-966C-FA38E8A8A595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id="{2CD635F7-7C3C-4017-B55C-61B6179C122B}"/>
              </a:ext>
            </a:extLst>
          </p:cNvPr>
          <p:cNvGrpSpPr/>
          <p:nvPr/>
        </p:nvGrpSpPr>
        <p:grpSpPr>
          <a:xfrm>
            <a:off x="6701426" y="1805924"/>
            <a:ext cx="1384762" cy="2763744"/>
            <a:chOff x="8767903" y="321074"/>
            <a:chExt cx="1576880" cy="3147176"/>
          </a:xfrm>
        </p:grpSpPr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D5BBFEEC-A0E5-41BC-9507-6D6266E632A6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36CB20CB-FBE9-4D5D-8035-00881E94F086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7C3695C0-930D-4938-965E-1D8F85304246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3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8A7B7320-74FF-4048-9C15-E24706CD7210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BB0337C3-061F-4EFE-A52C-4C36785ABB41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B2A0648B-A71C-4012-9E6B-E7F629ECE5AB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DAB64A9E-0550-4151-BBB3-0F04601E6865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1DAA83E5-E7E7-4A77-896C-21325EAD179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7BBE141E-F50C-41F1-8771-37D0A425FB36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0B2ECEC6-7BAE-49D2-B82B-0E045262CDF4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1E52863F-1D81-4233-B556-3F03920AA5B1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EC6EFC62-5FD4-4F19-8163-DB470B39BC0D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Oval 216">
              <a:extLst>
                <a:ext uri="{FF2B5EF4-FFF2-40B4-BE49-F238E27FC236}">
                  <a16:creationId xmlns:a16="http://schemas.microsoft.com/office/drawing/2014/main" id="{7E42FCA1-93FB-442B-9CFF-872BF0989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17">
              <a:extLst>
                <a:ext uri="{FF2B5EF4-FFF2-40B4-BE49-F238E27FC236}">
                  <a16:creationId xmlns:a16="http://schemas.microsoft.com/office/drawing/2014/main" id="{A2F007A5-6BFC-4B39-AE78-2D7808E4B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218">
              <a:extLst>
                <a:ext uri="{FF2B5EF4-FFF2-40B4-BE49-F238E27FC236}">
                  <a16:creationId xmlns:a16="http://schemas.microsoft.com/office/drawing/2014/main" id="{807E5779-C2C9-4607-A6BD-27741341C3B9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219">
              <a:extLst>
                <a:ext uri="{FF2B5EF4-FFF2-40B4-BE49-F238E27FC236}">
                  <a16:creationId xmlns:a16="http://schemas.microsoft.com/office/drawing/2014/main" id="{B3481354-3384-4D2D-BC03-AA91BAA4D774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170D8AED-0534-4B78-BA39-50D464D0EC64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1">
            <a:extLst>
              <a:ext uri="{FF2B5EF4-FFF2-40B4-BE49-F238E27FC236}">
                <a16:creationId xmlns:a16="http://schemas.microsoft.com/office/drawing/2014/main" id="{B9484CC2-5D03-469E-AB7C-8E5A94FCA535}"/>
              </a:ext>
            </a:extLst>
          </p:cNvPr>
          <p:cNvGrpSpPr/>
          <p:nvPr/>
        </p:nvGrpSpPr>
        <p:grpSpPr>
          <a:xfrm>
            <a:off x="9351866" y="1805924"/>
            <a:ext cx="1384762" cy="2763744"/>
            <a:chOff x="8767903" y="321074"/>
            <a:chExt cx="1576880" cy="3147176"/>
          </a:xfrm>
        </p:grpSpPr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B2578DD5-FBC3-4229-BD65-3E42185E54AC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106F0E4F-22E8-4C47-8502-37659C0027A6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8BC9F6C1-998D-43B2-A974-410F8F6382E9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4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6476EF34-23A2-4035-B8D5-A84FA1F45069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4672240-8049-4132-AED0-3268AACF221B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E206D923-69E2-4E51-A4FB-2C20242D6DD6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0EC00027-B2BC-4AB0-A9D6-38783E652B47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9ADA9E77-6DFD-47A7-ACCD-8C1CD90B6FA3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62AA54CD-DCF6-473A-9EBC-54B0A95AF654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50054265-CA89-4296-931E-FE0898EDB3C2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52255C91-BFAC-4E3C-8AE9-1AB68283AB4C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6309F1DC-DF54-42D4-86FA-1A1B9DE9DFB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Oval 216">
              <a:extLst>
                <a:ext uri="{FF2B5EF4-FFF2-40B4-BE49-F238E27FC236}">
                  <a16:creationId xmlns:a16="http://schemas.microsoft.com/office/drawing/2014/main" id="{C5FCCEFE-B2BB-41E2-AF81-F74019481F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17">
              <a:extLst>
                <a:ext uri="{FF2B5EF4-FFF2-40B4-BE49-F238E27FC236}">
                  <a16:creationId xmlns:a16="http://schemas.microsoft.com/office/drawing/2014/main" id="{08C10DB8-A5E2-48F7-A902-D06AA72980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218">
              <a:extLst>
                <a:ext uri="{FF2B5EF4-FFF2-40B4-BE49-F238E27FC236}">
                  <a16:creationId xmlns:a16="http://schemas.microsoft.com/office/drawing/2014/main" id="{C5D0DEEC-E04D-417A-AFB8-9627DC7E5A28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219">
              <a:extLst>
                <a:ext uri="{FF2B5EF4-FFF2-40B4-BE49-F238E27FC236}">
                  <a16:creationId xmlns:a16="http://schemas.microsoft.com/office/drawing/2014/main" id="{4E10FD84-97EE-40BC-A1F1-1A8546149390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3ECEDC32-FB54-47AE-BCA1-7237EF39E786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0">
            <a:extLst>
              <a:ext uri="{FF2B5EF4-FFF2-40B4-BE49-F238E27FC236}">
                <a16:creationId xmlns:a16="http://schemas.microsoft.com/office/drawing/2014/main" id="{A219BE75-5BE0-41FC-9B16-A7FF6F7353A2}"/>
              </a:ext>
            </a:extLst>
          </p:cNvPr>
          <p:cNvGrpSpPr/>
          <p:nvPr/>
        </p:nvGrpSpPr>
        <p:grpSpPr>
          <a:xfrm>
            <a:off x="1268879" y="4985897"/>
            <a:ext cx="1648097" cy="1105986"/>
            <a:chOff x="491148" y="3343901"/>
            <a:chExt cx="1648097" cy="11059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6B86654-9239-4DF6-8718-88C7E221E2C9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E1B8B2C-DD27-49CC-AC0F-0BC5621434D3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0">
            <a:extLst>
              <a:ext uri="{FF2B5EF4-FFF2-40B4-BE49-F238E27FC236}">
                <a16:creationId xmlns:a16="http://schemas.microsoft.com/office/drawing/2014/main" id="{51567E83-0BFB-490E-882B-B15892D0D190}"/>
              </a:ext>
            </a:extLst>
          </p:cNvPr>
          <p:cNvGrpSpPr/>
          <p:nvPr/>
        </p:nvGrpSpPr>
        <p:grpSpPr>
          <a:xfrm>
            <a:off x="3919319" y="4985897"/>
            <a:ext cx="1648097" cy="1105986"/>
            <a:chOff x="491148" y="3343901"/>
            <a:chExt cx="1648097" cy="110598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DD70BDD-A1DF-46D2-AF88-39AA5CB16F01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6A3E128-FC74-46B8-9972-8E11890B7F7F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70">
            <a:extLst>
              <a:ext uri="{FF2B5EF4-FFF2-40B4-BE49-F238E27FC236}">
                <a16:creationId xmlns:a16="http://schemas.microsoft.com/office/drawing/2014/main" id="{896F8016-A3E6-4550-8BB2-41FA1A11B425}"/>
              </a:ext>
            </a:extLst>
          </p:cNvPr>
          <p:cNvGrpSpPr/>
          <p:nvPr/>
        </p:nvGrpSpPr>
        <p:grpSpPr>
          <a:xfrm>
            <a:off x="6569759" y="4985897"/>
            <a:ext cx="1648097" cy="1105986"/>
            <a:chOff x="491148" y="3343901"/>
            <a:chExt cx="1648097" cy="11059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4FE85D2-5B75-4EDB-B74D-CD757C3B1011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C624A00-CD17-4527-A3CF-05C86CCF468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70">
            <a:extLst>
              <a:ext uri="{FF2B5EF4-FFF2-40B4-BE49-F238E27FC236}">
                <a16:creationId xmlns:a16="http://schemas.microsoft.com/office/drawing/2014/main" id="{D9F32E13-54AD-4E31-8133-2FED8693BCA0}"/>
              </a:ext>
            </a:extLst>
          </p:cNvPr>
          <p:cNvGrpSpPr/>
          <p:nvPr/>
        </p:nvGrpSpPr>
        <p:grpSpPr>
          <a:xfrm>
            <a:off x="9220199" y="4985897"/>
            <a:ext cx="1648097" cy="1105986"/>
            <a:chOff x="491148" y="3343901"/>
            <a:chExt cx="1648097" cy="110598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CD87EE7-D606-4EF6-8CEF-CD832B2B9147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97CC04-BEAF-4BBA-8ECA-B645E0747F60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334D3C72-972C-40A9-BB15-F05BAD5B836F}"/>
              </a:ext>
            </a:extLst>
          </p:cNvPr>
          <p:cNvGrpSpPr/>
          <p:nvPr/>
        </p:nvGrpSpPr>
        <p:grpSpPr>
          <a:xfrm>
            <a:off x="4305780" y="2713930"/>
            <a:ext cx="875175" cy="947733"/>
            <a:chOff x="4333191" y="2433467"/>
            <a:chExt cx="875175" cy="947733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4426022C-2759-470B-97E8-96400CAE8061}"/>
                </a:ext>
              </a:extLst>
            </p:cNvPr>
            <p:cNvGrpSpPr/>
            <p:nvPr/>
          </p:nvGrpSpPr>
          <p:grpSpPr>
            <a:xfrm>
              <a:off x="4333191" y="2433467"/>
              <a:ext cx="875175" cy="122952"/>
              <a:chOff x="4401801" y="2546829"/>
              <a:chExt cx="875175" cy="122952"/>
            </a:xfrm>
          </p:grpSpPr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AC941736-9D72-4C32-B67C-C6857ED2442E}"/>
                  </a:ext>
                </a:extLst>
              </p:cNvPr>
              <p:cNvSpPr/>
              <p:nvPr/>
            </p:nvSpPr>
            <p:spPr>
              <a:xfrm>
                <a:off x="4401801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CFD3F263-B6DE-45F3-841B-DEF6773C0884}"/>
                  </a:ext>
                </a:extLst>
              </p:cNvPr>
              <p:cNvSpPr/>
              <p:nvPr/>
            </p:nvSpPr>
            <p:spPr>
              <a:xfrm>
                <a:off x="4777913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F65945A9-B53D-49F1-A6C8-A3A38AF91068}"/>
                  </a:ext>
                </a:extLst>
              </p:cNvPr>
              <p:cNvSpPr/>
              <p:nvPr/>
            </p:nvSpPr>
            <p:spPr>
              <a:xfrm>
                <a:off x="5154024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8CF9C0EC-DBEC-4EF3-83E3-2B44B4E8F15A}"/>
                </a:ext>
              </a:extLst>
            </p:cNvPr>
            <p:cNvGrpSpPr/>
            <p:nvPr/>
          </p:nvGrpSpPr>
          <p:grpSpPr>
            <a:xfrm>
              <a:off x="4333191" y="2708394"/>
              <a:ext cx="875175" cy="122952"/>
              <a:chOff x="4401801" y="2809898"/>
              <a:chExt cx="875175" cy="122952"/>
            </a:xfrm>
          </p:grpSpPr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96F4E0EE-02CF-47BB-98C0-01AE78BED8A7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id="{D5FD8D31-3639-4A7D-A384-318D3D4E7FD0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id="{E35D54A3-2671-4702-855F-9E9E954B66FE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0B11298E-AF13-4465-B452-5F1D83C80433}"/>
                </a:ext>
              </a:extLst>
            </p:cNvPr>
            <p:cNvGrpSpPr/>
            <p:nvPr/>
          </p:nvGrpSpPr>
          <p:grpSpPr>
            <a:xfrm>
              <a:off x="4333191" y="2983321"/>
              <a:ext cx="875175" cy="122952"/>
              <a:chOff x="4401801" y="2809898"/>
              <a:chExt cx="875175" cy="122952"/>
            </a:xfrm>
          </p:grpSpPr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0B8E7FCF-B134-4388-A279-F7586FA31882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>
                <a:extLst>
                  <a:ext uri="{FF2B5EF4-FFF2-40B4-BE49-F238E27FC236}">
                    <a16:creationId xmlns:a16="http://schemas.microsoft.com/office/drawing/2014/main" id="{801A2629-A296-46DE-A975-32131E88C999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92CAA3E8-56A6-4E34-A2C3-FAE4CBD065F4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6F6C70CC-9D30-4AFA-8227-BDCA92CE4988}"/>
                </a:ext>
              </a:extLst>
            </p:cNvPr>
            <p:cNvGrpSpPr/>
            <p:nvPr/>
          </p:nvGrpSpPr>
          <p:grpSpPr>
            <a:xfrm>
              <a:off x="4333191" y="3258248"/>
              <a:ext cx="875175" cy="122952"/>
              <a:chOff x="4401801" y="2809898"/>
              <a:chExt cx="875175" cy="122952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4A6F646B-41F2-4E36-A7BD-4826B3307771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60B37768-9747-4D87-B8AC-7DA5EC30C671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315D8EB3-25A5-48F7-9494-2056B690367F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4FE8AE28-F48A-4D1E-929C-C1751BB7EB95}"/>
              </a:ext>
            </a:extLst>
          </p:cNvPr>
          <p:cNvGrpSpPr/>
          <p:nvPr/>
        </p:nvGrpSpPr>
        <p:grpSpPr>
          <a:xfrm>
            <a:off x="9567717" y="2548114"/>
            <a:ext cx="953060" cy="1279365"/>
            <a:chOff x="9641247" y="2364633"/>
            <a:chExt cx="953060" cy="1279365"/>
          </a:xfrm>
        </p:grpSpPr>
        <p:grpSp>
          <p:nvGrpSpPr>
            <p:cNvPr id="120" name="그룹 119">
              <a:extLst>
                <a:ext uri="{FF2B5EF4-FFF2-40B4-BE49-F238E27FC236}">
                  <a16:creationId xmlns:a16="http://schemas.microsoft.com/office/drawing/2014/main" id="{E17B0BE9-8D58-4F01-946B-A90CBAD7F7DA}"/>
                </a:ext>
              </a:extLst>
            </p:cNvPr>
            <p:cNvGrpSpPr/>
            <p:nvPr/>
          </p:nvGrpSpPr>
          <p:grpSpPr>
            <a:xfrm>
              <a:off x="9641247" y="2364633"/>
              <a:ext cx="953060" cy="233606"/>
              <a:chOff x="9641247" y="2364633"/>
              <a:chExt cx="953060" cy="233606"/>
            </a:xfrm>
          </p:grpSpPr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A4FBAB81-3D7D-47D7-BF34-4D0DC7116AF2}"/>
                  </a:ext>
                </a:extLst>
              </p:cNvPr>
              <p:cNvSpPr/>
              <p:nvPr/>
            </p:nvSpPr>
            <p:spPr>
              <a:xfrm>
                <a:off x="9641247" y="23646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1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5650105B-8498-41EA-9140-2EF54C38BF42}"/>
                  </a:ext>
                </a:extLst>
              </p:cNvPr>
              <p:cNvSpPr/>
              <p:nvPr/>
            </p:nvSpPr>
            <p:spPr>
              <a:xfrm>
                <a:off x="10000974" y="23646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2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B8E9F75D-FB84-4CE2-86D6-5F18939C39B4}"/>
                  </a:ext>
                </a:extLst>
              </p:cNvPr>
              <p:cNvSpPr/>
              <p:nvPr/>
            </p:nvSpPr>
            <p:spPr>
              <a:xfrm>
                <a:off x="10360701" y="23646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3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B6D7CB7F-1C21-493A-AB49-77ACF851F2A8}"/>
                </a:ext>
              </a:extLst>
            </p:cNvPr>
            <p:cNvGrpSpPr/>
            <p:nvPr/>
          </p:nvGrpSpPr>
          <p:grpSpPr>
            <a:xfrm>
              <a:off x="9641247" y="2713219"/>
              <a:ext cx="953060" cy="233606"/>
              <a:chOff x="9793647" y="2517033"/>
              <a:chExt cx="953060" cy="23360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4011858C-6EF5-417E-80CF-A2E3452DA61D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4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4FB45D40-B8DC-4BEE-97A4-F8520C7C1336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5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7CB23119-8D60-4BEA-8355-0B988A840E5F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6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그룹 121">
              <a:extLst>
                <a:ext uri="{FF2B5EF4-FFF2-40B4-BE49-F238E27FC236}">
                  <a16:creationId xmlns:a16="http://schemas.microsoft.com/office/drawing/2014/main" id="{0D7DF2C4-FC2F-4860-BCB8-38C785A2D8B9}"/>
                </a:ext>
              </a:extLst>
            </p:cNvPr>
            <p:cNvGrpSpPr/>
            <p:nvPr/>
          </p:nvGrpSpPr>
          <p:grpSpPr>
            <a:xfrm>
              <a:off x="9641247" y="3061805"/>
              <a:ext cx="953060" cy="233606"/>
              <a:chOff x="9793647" y="2517033"/>
              <a:chExt cx="953060" cy="233606"/>
            </a:xfrm>
          </p:grpSpPr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id="{A6E60EC9-4418-4E25-8B51-44C8C5D64728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7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타원 124">
                <a:extLst>
                  <a:ext uri="{FF2B5EF4-FFF2-40B4-BE49-F238E27FC236}">
                    <a16:creationId xmlns:a16="http://schemas.microsoft.com/office/drawing/2014/main" id="{13DB4E02-5A7C-4F09-AC1F-00ABBA39FB7B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8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17867488-0F78-4813-80F9-8722A7E561B7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/>
                    </a:solidFill>
                  </a:rPr>
                  <a:t>9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16B8CA6A-9746-421C-9CF7-EBC10B31C378}"/>
                </a:ext>
              </a:extLst>
            </p:cNvPr>
            <p:cNvSpPr/>
            <p:nvPr/>
          </p:nvSpPr>
          <p:spPr>
            <a:xfrm>
              <a:off x="10000974" y="3410392"/>
              <a:ext cx="233606" cy="23360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</a:rPr>
                <a:t>0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182CDC2E-834F-4A3F-BE96-5F9A865EE0F8}"/>
              </a:ext>
            </a:extLst>
          </p:cNvPr>
          <p:cNvGrpSpPr/>
          <p:nvPr/>
        </p:nvGrpSpPr>
        <p:grpSpPr>
          <a:xfrm>
            <a:off x="1505477" y="2443930"/>
            <a:ext cx="1191624" cy="1743549"/>
            <a:chOff x="1505477" y="2443930"/>
            <a:chExt cx="1191624" cy="1743549"/>
          </a:xfrm>
        </p:grpSpPr>
        <p:grpSp>
          <p:nvGrpSpPr>
            <p:cNvPr id="87" name="Group 89">
              <a:extLst>
                <a:ext uri="{FF2B5EF4-FFF2-40B4-BE49-F238E27FC236}">
                  <a16:creationId xmlns:a16="http://schemas.microsoft.com/office/drawing/2014/main" id="{B83A9E5C-9210-4A37-837D-AF4660ABDA9A}"/>
                </a:ext>
              </a:extLst>
            </p:cNvPr>
            <p:cNvGrpSpPr/>
            <p:nvPr/>
          </p:nvGrpSpPr>
          <p:grpSpPr>
            <a:xfrm>
              <a:off x="1505477" y="2488458"/>
              <a:ext cx="1191624" cy="1251720"/>
              <a:chOff x="8529977" y="2354573"/>
              <a:chExt cx="1686834" cy="1771904"/>
            </a:xfrm>
          </p:grpSpPr>
          <p:sp>
            <p:nvSpPr>
              <p:cNvPr id="88" name="Graphic 57">
                <a:extLst>
                  <a:ext uri="{FF2B5EF4-FFF2-40B4-BE49-F238E27FC236}">
                    <a16:creationId xmlns:a16="http://schemas.microsoft.com/office/drawing/2014/main" id="{148787A1-FB10-4F19-AFCC-00E678BF567A}"/>
                  </a:ext>
                </a:extLst>
              </p:cNvPr>
              <p:cNvSpPr/>
              <p:nvPr/>
            </p:nvSpPr>
            <p:spPr>
              <a:xfrm>
                <a:off x="8529977" y="3693238"/>
                <a:ext cx="1686834" cy="433096"/>
              </a:xfrm>
              <a:custGeom>
                <a:avLst/>
                <a:gdLst>
                  <a:gd name="connsiteX0" fmla="*/ 2918363 w 2919613"/>
                  <a:gd name="connsiteY0" fmla="*/ 714582 h 749613"/>
                  <a:gd name="connsiteX1" fmla="*/ 2906392 w 2919613"/>
                  <a:gd name="connsiteY1" fmla="*/ 642691 h 749613"/>
                  <a:gd name="connsiteX2" fmla="*/ 2487525 w 2919613"/>
                  <a:gd name="connsiteY2" fmla="*/ 179697 h 749613"/>
                  <a:gd name="connsiteX3" fmla="*/ 1925895 w 2919613"/>
                  <a:gd name="connsiteY3" fmla="*/ 128 h 749613"/>
                  <a:gd name="connsiteX4" fmla="*/ 1448127 w 2919613"/>
                  <a:gd name="connsiteY4" fmla="*/ 205550 h 749613"/>
                  <a:gd name="connsiteX5" fmla="*/ 989972 w 2919613"/>
                  <a:gd name="connsiteY5" fmla="*/ 0 h 749613"/>
                  <a:gd name="connsiteX6" fmla="*/ 444262 w 2919613"/>
                  <a:gd name="connsiteY6" fmla="*/ 175558 h 749613"/>
                  <a:gd name="connsiteX7" fmla="*/ 189809 w 2919613"/>
                  <a:gd name="connsiteY7" fmla="*/ 311763 h 749613"/>
                  <a:gd name="connsiteX8" fmla="*/ 2662 w 2919613"/>
                  <a:gd name="connsiteY8" fmla="*/ 700765 h 749613"/>
                  <a:gd name="connsiteX9" fmla="*/ 45007 w 2919613"/>
                  <a:gd name="connsiteY9" fmla="*/ 749223 h 749613"/>
                  <a:gd name="connsiteX10" fmla="*/ 2889135 w 2919613"/>
                  <a:gd name="connsiteY10" fmla="*/ 749604 h 749613"/>
                  <a:gd name="connsiteX11" fmla="*/ 2918363 w 2919613"/>
                  <a:gd name="connsiteY11" fmla="*/ 714582 h 74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613" h="749613">
                    <a:moveTo>
                      <a:pt x="2918363" y="714582"/>
                    </a:moveTo>
                    <a:cubicBezTo>
                      <a:pt x="2913906" y="690703"/>
                      <a:pt x="2911295" y="666507"/>
                      <a:pt x="2906392" y="642691"/>
                    </a:cubicBezTo>
                    <a:cubicBezTo>
                      <a:pt x="2858189" y="405877"/>
                      <a:pt x="2721474" y="248022"/>
                      <a:pt x="2487525" y="179697"/>
                    </a:cubicBezTo>
                    <a:cubicBezTo>
                      <a:pt x="2298724" y="124616"/>
                      <a:pt x="2113105" y="59984"/>
                      <a:pt x="1925895" y="128"/>
                    </a:cubicBezTo>
                    <a:cubicBezTo>
                      <a:pt x="1916725" y="2293"/>
                      <a:pt x="1452776" y="198927"/>
                      <a:pt x="1448127" y="205550"/>
                    </a:cubicBezTo>
                    <a:cubicBezTo>
                      <a:pt x="1448127" y="205550"/>
                      <a:pt x="1001753" y="-318"/>
                      <a:pt x="989972" y="0"/>
                    </a:cubicBezTo>
                    <a:cubicBezTo>
                      <a:pt x="969023" y="7260"/>
                      <a:pt x="606192" y="127482"/>
                      <a:pt x="444262" y="175558"/>
                    </a:cubicBezTo>
                    <a:cubicBezTo>
                      <a:pt x="349128" y="203766"/>
                      <a:pt x="262846" y="243819"/>
                      <a:pt x="189809" y="311763"/>
                    </a:cubicBezTo>
                    <a:cubicBezTo>
                      <a:pt x="76528" y="417211"/>
                      <a:pt x="21447" y="550233"/>
                      <a:pt x="2662" y="700765"/>
                    </a:cubicBezTo>
                    <a:cubicBezTo>
                      <a:pt x="-3387" y="749159"/>
                      <a:pt x="-2814" y="749223"/>
                      <a:pt x="45007" y="749223"/>
                    </a:cubicBezTo>
                    <a:cubicBezTo>
                      <a:pt x="439358" y="749287"/>
                      <a:pt x="2814888" y="748522"/>
                      <a:pt x="2889135" y="749604"/>
                    </a:cubicBezTo>
                    <a:cubicBezTo>
                      <a:pt x="2915879" y="749987"/>
                      <a:pt x="2922820" y="738588"/>
                      <a:pt x="2918363" y="7145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57">
                <a:extLst>
                  <a:ext uri="{FF2B5EF4-FFF2-40B4-BE49-F238E27FC236}">
                    <a16:creationId xmlns:a16="http://schemas.microsoft.com/office/drawing/2014/main" id="{50D49D08-7708-4DA2-9765-EEF6387AD787}"/>
                  </a:ext>
                </a:extLst>
              </p:cNvPr>
              <p:cNvSpPr/>
              <p:nvPr/>
            </p:nvSpPr>
            <p:spPr>
              <a:xfrm>
                <a:off x="8877235" y="2678682"/>
                <a:ext cx="983852" cy="1055510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57">
                <a:extLst>
                  <a:ext uri="{FF2B5EF4-FFF2-40B4-BE49-F238E27FC236}">
                    <a16:creationId xmlns:a16="http://schemas.microsoft.com/office/drawing/2014/main" id="{EFD9D8BA-1A86-49D0-88E2-01AB5EC44517}"/>
                  </a:ext>
                </a:extLst>
              </p:cNvPr>
              <p:cNvSpPr/>
              <p:nvPr/>
            </p:nvSpPr>
            <p:spPr>
              <a:xfrm>
                <a:off x="8900140" y="2354573"/>
                <a:ext cx="941670" cy="741381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57">
                <a:extLst>
                  <a:ext uri="{FF2B5EF4-FFF2-40B4-BE49-F238E27FC236}">
                    <a16:creationId xmlns:a16="http://schemas.microsoft.com/office/drawing/2014/main" id="{0CB0AF45-37B8-4D7D-AF00-E5CF9F59E10A}"/>
                  </a:ext>
                </a:extLst>
              </p:cNvPr>
              <p:cNvSpPr/>
              <p:nvPr/>
            </p:nvSpPr>
            <p:spPr>
              <a:xfrm>
                <a:off x="9239538" y="3732189"/>
                <a:ext cx="258927" cy="394288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157" h="682443">
                    <a:moveTo>
                      <a:pt x="0" y="681998"/>
                    </a:moveTo>
                    <a:cubicBezTo>
                      <a:pt x="10634" y="619467"/>
                      <a:pt x="86664" y="398762"/>
                      <a:pt x="104175" y="341262"/>
                    </a:cubicBezTo>
                    <a:cubicBezTo>
                      <a:pt x="105385" y="337251"/>
                      <a:pt x="129200" y="284781"/>
                      <a:pt x="131811" y="282361"/>
                    </a:cubicBezTo>
                    <a:cubicBezTo>
                      <a:pt x="155690" y="261666"/>
                      <a:pt x="118503" y="239061"/>
                      <a:pt x="100609" y="202192"/>
                    </a:cubicBezTo>
                    <a:cubicBezTo>
                      <a:pt x="95133" y="190858"/>
                      <a:pt x="86600" y="170672"/>
                      <a:pt x="81888" y="158956"/>
                    </a:cubicBezTo>
                    <a:cubicBezTo>
                      <a:pt x="110543" y="123933"/>
                      <a:pt x="188993" y="24088"/>
                      <a:pt x="208923" y="209"/>
                    </a:cubicBezTo>
                    <a:cubicBezTo>
                      <a:pt x="234458" y="-1192"/>
                      <a:pt x="229682" y="4985"/>
                      <a:pt x="249040" y="2947"/>
                    </a:cubicBezTo>
                    <a:cubicBezTo>
                      <a:pt x="258337" y="3711"/>
                      <a:pt x="356144" y="126353"/>
                      <a:pt x="379259" y="161885"/>
                    </a:cubicBezTo>
                    <a:cubicBezTo>
                      <a:pt x="361175" y="204484"/>
                      <a:pt x="355826" y="229191"/>
                      <a:pt x="324561" y="264978"/>
                    </a:cubicBezTo>
                    <a:cubicBezTo>
                      <a:pt x="320422" y="269753"/>
                      <a:pt x="315073" y="273319"/>
                      <a:pt x="320867" y="280706"/>
                    </a:cubicBezTo>
                    <a:cubicBezTo>
                      <a:pt x="355062" y="323688"/>
                      <a:pt x="448094" y="676267"/>
                      <a:pt x="448158" y="682443"/>
                    </a:cubicBezTo>
                    <a:cubicBezTo>
                      <a:pt x="298835" y="682316"/>
                      <a:pt x="149449" y="682188"/>
                      <a:pt x="0" y="681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57">
                <a:extLst>
                  <a:ext uri="{FF2B5EF4-FFF2-40B4-BE49-F238E27FC236}">
                    <a16:creationId xmlns:a16="http://schemas.microsoft.com/office/drawing/2014/main" id="{B0D5828E-D361-450E-AFD4-E8DD6C26165D}"/>
                  </a:ext>
                </a:extLst>
              </p:cNvPr>
              <p:cNvSpPr/>
              <p:nvPr/>
            </p:nvSpPr>
            <p:spPr>
              <a:xfrm>
                <a:off x="9100099" y="3641568"/>
                <a:ext cx="266549" cy="24757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57">
                <a:extLst>
                  <a:ext uri="{FF2B5EF4-FFF2-40B4-BE49-F238E27FC236}">
                    <a16:creationId xmlns:a16="http://schemas.microsoft.com/office/drawing/2014/main" id="{002C8D7F-A99D-4828-96FD-7FE0BCF06D81}"/>
                  </a:ext>
                </a:extLst>
              </p:cNvPr>
              <p:cNvSpPr/>
              <p:nvPr/>
            </p:nvSpPr>
            <p:spPr>
              <a:xfrm>
                <a:off x="9378969" y="3641568"/>
                <a:ext cx="266549" cy="24757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A2C45872-9123-47A6-BCD2-B4EC7AB756C6}"/>
                </a:ext>
              </a:extLst>
            </p:cNvPr>
            <p:cNvGrpSpPr/>
            <p:nvPr/>
          </p:nvGrpSpPr>
          <p:grpSpPr>
            <a:xfrm>
              <a:off x="1602062" y="2443930"/>
              <a:ext cx="998454" cy="983966"/>
              <a:chOff x="1595604" y="2399774"/>
              <a:chExt cx="998454" cy="983966"/>
            </a:xfrm>
            <a:solidFill>
              <a:schemeClr val="accent4"/>
            </a:solidFill>
          </p:grpSpPr>
          <p:sp>
            <p:nvSpPr>
              <p:cNvPr id="95" name="L 도형 94">
                <a:extLst>
                  <a:ext uri="{FF2B5EF4-FFF2-40B4-BE49-F238E27FC236}">
                    <a16:creationId xmlns:a16="http://schemas.microsoft.com/office/drawing/2014/main" id="{E7BFBF5A-E7CF-489B-9E32-BF112BC1C7FA}"/>
                  </a:ext>
                </a:extLst>
              </p:cNvPr>
              <p:cNvSpPr/>
              <p:nvPr/>
            </p:nvSpPr>
            <p:spPr>
              <a:xfrm>
                <a:off x="159560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L 도형 95">
                <a:extLst>
                  <a:ext uri="{FF2B5EF4-FFF2-40B4-BE49-F238E27FC236}">
                    <a16:creationId xmlns:a16="http://schemas.microsoft.com/office/drawing/2014/main" id="{B9F2DAD4-104D-4E58-9161-464F1C27C624}"/>
                  </a:ext>
                </a:extLst>
              </p:cNvPr>
              <p:cNvSpPr/>
              <p:nvPr/>
            </p:nvSpPr>
            <p:spPr>
              <a:xfrm rot="16200000">
                <a:off x="236733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L 도형 96">
                <a:extLst>
                  <a:ext uri="{FF2B5EF4-FFF2-40B4-BE49-F238E27FC236}">
                    <a16:creationId xmlns:a16="http://schemas.microsoft.com/office/drawing/2014/main" id="{F0225328-E6BF-42FA-8DA5-798987A1CC73}"/>
                  </a:ext>
                </a:extLst>
              </p:cNvPr>
              <p:cNvSpPr/>
              <p:nvPr/>
            </p:nvSpPr>
            <p:spPr>
              <a:xfrm rot="10800000">
                <a:off x="236733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L 도형 97">
                <a:extLst>
                  <a:ext uri="{FF2B5EF4-FFF2-40B4-BE49-F238E27FC236}">
                    <a16:creationId xmlns:a16="http://schemas.microsoft.com/office/drawing/2014/main" id="{84B5F362-11AB-4407-99A1-4D41DDF314E8}"/>
                  </a:ext>
                </a:extLst>
              </p:cNvPr>
              <p:cNvSpPr/>
              <p:nvPr/>
            </p:nvSpPr>
            <p:spPr>
              <a:xfrm rot="5400000">
                <a:off x="159560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15F96A26-BC62-41BC-942B-5EB052CA1BF1}"/>
                </a:ext>
              </a:extLst>
            </p:cNvPr>
            <p:cNvGrpSpPr/>
            <p:nvPr/>
          </p:nvGrpSpPr>
          <p:grpSpPr>
            <a:xfrm>
              <a:off x="1628133" y="3844832"/>
              <a:ext cx="946313" cy="96838"/>
              <a:chOff x="1649437" y="3844832"/>
              <a:chExt cx="946313" cy="96838"/>
            </a:xfrm>
          </p:grpSpPr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id="{90BEB294-7340-4174-A955-994405F321CC}"/>
                  </a:ext>
                </a:extLst>
              </p:cNvPr>
              <p:cNvSpPr/>
              <p:nvPr/>
            </p:nvSpPr>
            <p:spPr>
              <a:xfrm>
                <a:off x="1649438" y="3844832"/>
                <a:ext cx="946312" cy="96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CB01F0FC-E88D-45B1-A16F-0E2C478DDAB5}"/>
                  </a:ext>
                </a:extLst>
              </p:cNvPr>
              <p:cNvSpPr/>
              <p:nvPr/>
            </p:nvSpPr>
            <p:spPr>
              <a:xfrm>
                <a:off x="1649437" y="3844832"/>
                <a:ext cx="540205" cy="968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C867884-9569-4128-A118-A2B5981D66CC}"/>
                </a:ext>
              </a:extLst>
            </p:cNvPr>
            <p:cNvSpPr txBox="1"/>
            <p:nvPr/>
          </p:nvSpPr>
          <p:spPr>
            <a:xfrm>
              <a:off x="1531279" y="3941258"/>
              <a:ext cx="114002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  <a:latin typeface="+mj-lt"/>
                </a:rPr>
                <a:t>PROCESSING</a:t>
              </a: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8B913195-FBFC-44E3-A9FF-52523D385BA8}"/>
              </a:ext>
            </a:extLst>
          </p:cNvPr>
          <p:cNvGrpSpPr/>
          <p:nvPr/>
        </p:nvGrpSpPr>
        <p:grpSpPr>
          <a:xfrm>
            <a:off x="7012702" y="2803433"/>
            <a:ext cx="762210" cy="768727"/>
            <a:chOff x="3949971" y="3289143"/>
            <a:chExt cx="879217" cy="886735"/>
          </a:xfrm>
        </p:grpSpPr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6198751D-9E53-4B21-9451-4E4C21ECEE48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6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780CD05E-E620-46C1-B658-D3B6A60B8C0B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bg1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6178CC6-4584-4D97-B8DA-181028AF5E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21982BEA-0389-4EF3-B867-744E8A0D531C}"/>
              </a:ext>
            </a:extLst>
          </p:cNvPr>
          <p:cNvSpPr/>
          <p:nvPr/>
        </p:nvSpPr>
        <p:spPr>
          <a:xfrm flipH="1">
            <a:off x="429386" y="446342"/>
            <a:ext cx="6785757" cy="5965316"/>
          </a:xfrm>
          <a:custGeom>
            <a:avLst/>
            <a:gdLst>
              <a:gd name="connsiteX0" fmla="*/ 1270690 w 6785757"/>
              <a:gd name="connsiteY0" fmla="*/ 0 h 5965316"/>
              <a:gd name="connsiteX1" fmla="*/ 1000931 w 6785757"/>
              <a:gd name="connsiteY1" fmla="*/ 0 h 5965316"/>
              <a:gd name="connsiteX2" fmla="*/ 0 w 6785757"/>
              <a:gd name="connsiteY2" fmla="*/ 978905 h 5965316"/>
              <a:gd name="connsiteX3" fmla="*/ 0 w 6785757"/>
              <a:gd name="connsiteY3" fmla="*/ 1242729 h 5965316"/>
              <a:gd name="connsiteX4" fmla="*/ 2373705 w 6785757"/>
              <a:gd name="connsiteY4" fmla="*/ 0 h 5965316"/>
              <a:gd name="connsiteX5" fmla="*/ 2103946 w 6785757"/>
              <a:gd name="connsiteY5" fmla="*/ 0 h 5965316"/>
              <a:gd name="connsiteX6" fmla="*/ 0 w 6785757"/>
              <a:gd name="connsiteY6" fmla="*/ 2057649 h 5965316"/>
              <a:gd name="connsiteX7" fmla="*/ 0 w 6785757"/>
              <a:gd name="connsiteY7" fmla="*/ 2321472 h 5965316"/>
              <a:gd name="connsiteX8" fmla="*/ 3476717 w 6785757"/>
              <a:gd name="connsiteY8" fmla="*/ 0 h 5965316"/>
              <a:gd name="connsiteX9" fmla="*/ 3206958 w 6785757"/>
              <a:gd name="connsiteY9" fmla="*/ 0 h 5965316"/>
              <a:gd name="connsiteX10" fmla="*/ 0 w 6785757"/>
              <a:gd name="connsiteY10" fmla="*/ 3136390 h 5965316"/>
              <a:gd name="connsiteX11" fmla="*/ 0 w 6785757"/>
              <a:gd name="connsiteY11" fmla="*/ 3400213 h 5965316"/>
              <a:gd name="connsiteX12" fmla="*/ 4579731 w 6785757"/>
              <a:gd name="connsiteY12" fmla="*/ 0 h 5965316"/>
              <a:gd name="connsiteX13" fmla="*/ 4309971 w 6785757"/>
              <a:gd name="connsiteY13" fmla="*/ 0 h 5965316"/>
              <a:gd name="connsiteX14" fmla="*/ 0 w 6785757"/>
              <a:gd name="connsiteY14" fmla="*/ 4215131 h 5965316"/>
              <a:gd name="connsiteX15" fmla="*/ 0 w 6785757"/>
              <a:gd name="connsiteY15" fmla="*/ 4478954 h 5965316"/>
              <a:gd name="connsiteX16" fmla="*/ 5682744 w 6785757"/>
              <a:gd name="connsiteY16" fmla="*/ 0 h 5965316"/>
              <a:gd name="connsiteX17" fmla="*/ 5412985 w 6785757"/>
              <a:gd name="connsiteY17" fmla="*/ 0 h 5965316"/>
              <a:gd name="connsiteX18" fmla="*/ 0 w 6785757"/>
              <a:gd name="connsiteY18" fmla="*/ 5293873 h 5965316"/>
              <a:gd name="connsiteX19" fmla="*/ 0 w 6785757"/>
              <a:gd name="connsiteY19" fmla="*/ 5557696 h 5965316"/>
              <a:gd name="connsiteX20" fmla="*/ 6785757 w 6785757"/>
              <a:gd name="connsiteY20" fmla="*/ 0 h 5965316"/>
              <a:gd name="connsiteX21" fmla="*/ 6515998 w 6785757"/>
              <a:gd name="connsiteY21" fmla="*/ 0 h 5965316"/>
              <a:gd name="connsiteX22" fmla="*/ 416462 w 6785757"/>
              <a:gd name="connsiteY22" fmla="*/ 5965316 h 5965316"/>
              <a:gd name="connsiteX23" fmla="*/ 686221 w 6785757"/>
              <a:gd name="connsiteY23" fmla="*/ 5965316 h 59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85757" h="5965316">
                <a:moveTo>
                  <a:pt x="1270690" y="0"/>
                </a:moveTo>
                <a:lnTo>
                  <a:pt x="1000931" y="0"/>
                </a:lnTo>
                <a:lnTo>
                  <a:pt x="0" y="978905"/>
                </a:lnTo>
                <a:lnTo>
                  <a:pt x="0" y="1242729"/>
                </a:lnTo>
                <a:close/>
                <a:moveTo>
                  <a:pt x="2373705" y="0"/>
                </a:moveTo>
                <a:lnTo>
                  <a:pt x="2103946" y="0"/>
                </a:lnTo>
                <a:lnTo>
                  <a:pt x="0" y="2057649"/>
                </a:lnTo>
                <a:lnTo>
                  <a:pt x="0" y="2321472"/>
                </a:lnTo>
                <a:close/>
                <a:moveTo>
                  <a:pt x="3476717" y="0"/>
                </a:moveTo>
                <a:lnTo>
                  <a:pt x="3206958" y="0"/>
                </a:lnTo>
                <a:lnTo>
                  <a:pt x="0" y="3136390"/>
                </a:lnTo>
                <a:lnTo>
                  <a:pt x="0" y="3400213"/>
                </a:lnTo>
                <a:close/>
                <a:moveTo>
                  <a:pt x="4579731" y="0"/>
                </a:moveTo>
                <a:lnTo>
                  <a:pt x="4309971" y="0"/>
                </a:lnTo>
                <a:lnTo>
                  <a:pt x="0" y="4215131"/>
                </a:lnTo>
                <a:lnTo>
                  <a:pt x="0" y="4478954"/>
                </a:lnTo>
                <a:close/>
                <a:moveTo>
                  <a:pt x="5682744" y="0"/>
                </a:moveTo>
                <a:lnTo>
                  <a:pt x="5412985" y="0"/>
                </a:lnTo>
                <a:lnTo>
                  <a:pt x="0" y="5293873"/>
                </a:lnTo>
                <a:lnTo>
                  <a:pt x="0" y="5557696"/>
                </a:lnTo>
                <a:close/>
                <a:moveTo>
                  <a:pt x="6785757" y="0"/>
                </a:moveTo>
                <a:lnTo>
                  <a:pt x="6515998" y="0"/>
                </a:lnTo>
                <a:lnTo>
                  <a:pt x="416462" y="5965316"/>
                </a:lnTo>
                <a:lnTo>
                  <a:pt x="686221" y="5965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6D4A9-6888-4CB7-9BFE-7BD842BE21C9}"/>
              </a:ext>
            </a:extLst>
          </p:cNvPr>
          <p:cNvSpPr txBox="1"/>
          <p:nvPr/>
        </p:nvSpPr>
        <p:spPr>
          <a:xfrm>
            <a:off x="7749698" y="4148816"/>
            <a:ext cx="3794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C43BA-3535-422E-B309-BFEFAA6CE4C8}"/>
              </a:ext>
            </a:extLst>
          </p:cNvPr>
          <p:cNvSpPr txBox="1"/>
          <p:nvPr/>
        </p:nvSpPr>
        <p:spPr>
          <a:xfrm>
            <a:off x="7843484" y="446342"/>
            <a:ext cx="4012916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807F164D-717A-4072-9B67-2BFB84A8198E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74C3AB0-9F07-4276-8B2E-B5E6BFE8D125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45B2245-EA47-4320-8154-8D0E61B5F1E5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FF831BF3-D7C0-4B51-810A-79B8D7224346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CC905E52-F490-4CFD-AD9D-904313F4E8AF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A7CF115C-FEE2-471A-9F61-DF1F4AAF1CE3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75AECBAA-B37E-4DA6-9B12-FDCBD149F460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DE4A7-3B8E-43EA-9BD3-8BEFCC877229}"/>
              </a:ext>
            </a:extLst>
          </p:cNvPr>
          <p:cNvSpPr txBox="1"/>
          <p:nvPr/>
        </p:nvSpPr>
        <p:spPr>
          <a:xfrm>
            <a:off x="985451" y="3683112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15283-74A9-4C88-AFC9-D40DAC7DEECD}"/>
              </a:ext>
            </a:extLst>
          </p:cNvPr>
          <p:cNvSpPr txBox="1"/>
          <p:nvPr/>
        </p:nvSpPr>
        <p:spPr>
          <a:xfrm rot="5400000">
            <a:off x="5216400" y="2521933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E7B35-941F-43CB-8999-E39F93ED59DF}"/>
              </a:ext>
            </a:extLst>
          </p:cNvPr>
          <p:cNvSpPr txBox="1"/>
          <p:nvPr/>
        </p:nvSpPr>
        <p:spPr>
          <a:xfrm>
            <a:off x="8825188" y="3683112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EBA3C-2CD9-4A00-ACEB-A3A57C7CF9C1}"/>
              </a:ext>
            </a:extLst>
          </p:cNvPr>
          <p:cNvSpPr txBox="1"/>
          <p:nvPr/>
        </p:nvSpPr>
        <p:spPr>
          <a:xfrm rot="5400000">
            <a:off x="5312200" y="5049042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059652-B888-4451-B7EC-45D6EB13B3EE}"/>
              </a:ext>
            </a:extLst>
          </p:cNvPr>
          <p:cNvSpPr txBox="1"/>
          <p:nvPr/>
        </p:nvSpPr>
        <p:spPr>
          <a:xfrm>
            <a:off x="1981860" y="237037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71444-BDCA-43BC-A467-0FD789CC3599}"/>
              </a:ext>
            </a:extLst>
          </p:cNvPr>
          <p:cNvSpPr txBox="1"/>
          <p:nvPr/>
        </p:nvSpPr>
        <p:spPr>
          <a:xfrm>
            <a:off x="6618036" y="259636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15BF4-2141-4AB9-A419-7F5ED9845669}"/>
              </a:ext>
            </a:extLst>
          </p:cNvPr>
          <p:cNvSpPr txBox="1"/>
          <p:nvPr/>
        </p:nvSpPr>
        <p:spPr>
          <a:xfrm>
            <a:off x="6715315" y="439583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D46B3-00C1-4BC1-BF63-947C2FA9DD16}"/>
              </a:ext>
            </a:extLst>
          </p:cNvPr>
          <p:cNvSpPr txBox="1"/>
          <p:nvPr/>
        </p:nvSpPr>
        <p:spPr>
          <a:xfrm>
            <a:off x="1896894" y="437982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2E4B-28FA-4151-AD9C-4A08EEEB40DD}"/>
              </a:ext>
            </a:extLst>
          </p:cNvPr>
          <p:cNvSpPr txBox="1"/>
          <p:nvPr/>
        </p:nvSpPr>
        <p:spPr>
          <a:xfrm>
            <a:off x="1125326" y="249348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227CFF-2007-4AB8-B2B5-4270FA5A76AB}"/>
              </a:ext>
            </a:extLst>
          </p:cNvPr>
          <p:cNvSpPr txBox="1"/>
          <p:nvPr/>
        </p:nvSpPr>
        <p:spPr>
          <a:xfrm>
            <a:off x="8137638" y="181726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C07263-056C-4908-89B5-3A53D7921963}"/>
              </a:ext>
            </a:extLst>
          </p:cNvPr>
          <p:cNvSpPr txBox="1"/>
          <p:nvPr/>
        </p:nvSpPr>
        <p:spPr>
          <a:xfrm>
            <a:off x="10365296" y="451894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14783-80F6-4C45-B547-0EB2BA3CCDC3}"/>
              </a:ext>
            </a:extLst>
          </p:cNvPr>
          <p:cNvSpPr txBox="1"/>
          <p:nvPr/>
        </p:nvSpPr>
        <p:spPr>
          <a:xfrm>
            <a:off x="3416496" y="525144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92C7F49F-EABF-4CDF-AC3A-DC500964B3CB}"/>
              </a:ext>
            </a:extLst>
          </p:cNvPr>
          <p:cNvGrpSpPr/>
          <p:nvPr/>
        </p:nvGrpSpPr>
        <p:grpSpPr>
          <a:xfrm>
            <a:off x="149915" y="2616315"/>
            <a:ext cx="6535647" cy="4256145"/>
            <a:chOff x="240450" y="3814451"/>
            <a:chExt cx="4683885" cy="305024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D4553E92-5ADB-428D-8346-6AE415EE19DB}"/>
                </a:ext>
              </a:extLst>
            </p:cNvPr>
            <p:cNvGrpSpPr/>
            <p:nvPr/>
          </p:nvGrpSpPr>
          <p:grpSpPr>
            <a:xfrm>
              <a:off x="2240309" y="4051886"/>
              <a:ext cx="2684026" cy="1375007"/>
              <a:chOff x="4916721" y="2720071"/>
              <a:chExt cx="3501967" cy="1794032"/>
            </a:xfrm>
          </p:grpSpPr>
          <p:sp>
            <p:nvSpPr>
              <p:cNvPr id="30" name="Freeform: Shape 3">
                <a:extLst>
                  <a:ext uri="{FF2B5EF4-FFF2-40B4-BE49-F238E27FC236}">
                    <a16:creationId xmlns:a16="http://schemas.microsoft.com/office/drawing/2014/main" id="{1434F58A-4933-4C40-9270-36E9E5E6A8A8}"/>
                  </a:ext>
                </a:extLst>
              </p:cNvPr>
              <p:cNvSpPr/>
              <p:nvPr/>
            </p:nvSpPr>
            <p:spPr>
              <a:xfrm>
                <a:off x="5146368" y="2890650"/>
                <a:ext cx="3042673" cy="1452875"/>
              </a:xfrm>
              <a:custGeom>
                <a:avLst/>
                <a:gdLst>
                  <a:gd name="connsiteX0" fmla="*/ 1557815 w 3042673"/>
                  <a:gd name="connsiteY0" fmla="*/ 45 h 1452875"/>
                  <a:gd name="connsiteX1" fmla="*/ 2378161 w 3042673"/>
                  <a:gd name="connsiteY1" fmla="*/ 247986 h 1452875"/>
                  <a:gd name="connsiteX2" fmla="*/ 2978654 w 3042673"/>
                  <a:gd name="connsiteY2" fmla="*/ 661440 h 1452875"/>
                  <a:gd name="connsiteX3" fmla="*/ 3014750 w 3042673"/>
                  <a:gd name="connsiteY3" fmla="*/ 769725 h 1452875"/>
                  <a:gd name="connsiteX4" fmla="*/ 1815470 w 3042673"/>
                  <a:gd name="connsiteY4" fmla="*/ 1419439 h 1452875"/>
                  <a:gd name="connsiteX5" fmla="*/ 924506 w 3042673"/>
                  <a:gd name="connsiteY5" fmla="*/ 1340687 h 1452875"/>
                  <a:gd name="connsiteX6" fmla="*/ 23043 w 3042673"/>
                  <a:gd name="connsiteY6" fmla="*/ 773007 h 1452875"/>
                  <a:gd name="connsiteX7" fmla="*/ 48375 w 3042673"/>
                  <a:gd name="connsiteY7" fmla="*/ 674566 h 1452875"/>
                  <a:gd name="connsiteX8" fmla="*/ 1471316 w 3042673"/>
                  <a:gd name="connsiteY8" fmla="*/ 176 h 1452875"/>
                  <a:gd name="connsiteX9" fmla="*/ 1498486 w 3042673"/>
                  <a:gd name="connsiteY9" fmla="*/ 176 h 1452875"/>
                  <a:gd name="connsiteX10" fmla="*/ 1557815 w 3042673"/>
                  <a:gd name="connsiteY10" fmla="*/ 45 h 14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2673" h="1452875">
                    <a:moveTo>
                      <a:pt x="1557815" y="45"/>
                    </a:moveTo>
                    <a:cubicBezTo>
                      <a:pt x="1865345" y="2800"/>
                      <a:pt x="2111712" y="106886"/>
                      <a:pt x="2378161" y="247986"/>
                    </a:cubicBezTo>
                    <a:cubicBezTo>
                      <a:pt x="2594995" y="362704"/>
                      <a:pt x="2788072" y="507872"/>
                      <a:pt x="2978654" y="661440"/>
                    </a:cubicBezTo>
                    <a:cubicBezTo>
                      <a:pt x="3024595" y="698585"/>
                      <a:pt x="3075652" y="721555"/>
                      <a:pt x="3014750" y="769725"/>
                    </a:cubicBezTo>
                    <a:cubicBezTo>
                      <a:pt x="2646709" y="1062030"/>
                      <a:pt x="2302690" y="1294746"/>
                      <a:pt x="1815470" y="1419439"/>
                    </a:cubicBezTo>
                    <a:cubicBezTo>
                      <a:pt x="1540752" y="1489792"/>
                      <a:pt x="1180848" y="1442279"/>
                      <a:pt x="924506" y="1340687"/>
                    </a:cubicBezTo>
                    <a:cubicBezTo>
                      <a:pt x="601355" y="1212582"/>
                      <a:pt x="289492" y="993385"/>
                      <a:pt x="23043" y="773007"/>
                    </a:cubicBezTo>
                    <a:cubicBezTo>
                      <a:pt x="-13314" y="742950"/>
                      <a:pt x="-7932" y="720637"/>
                      <a:pt x="48375" y="674566"/>
                    </a:cubicBezTo>
                    <a:cubicBezTo>
                      <a:pt x="466819" y="334221"/>
                      <a:pt x="906262" y="34563"/>
                      <a:pt x="1471316" y="176"/>
                    </a:cubicBezTo>
                    <a:cubicBezTo>
                      <a:pt x="1480374" y="-219"/>
                      <a:pt x="1489431" y="176"/>
                      <a:pt x="1498486" y="176"/>
                    </a:cubicBezTo>
                    <a:lnTo>
                      <a:pt x="1557815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4">
                <a:extLst>
                  <a:ext uri="{FF2B5EF4-FFF2-40B4-BE49-F238E27FC236}">
                    <a16:creationId xmlns:a16="http://schemas.microsoft.com/office/drawing/2014/main" id="{5867144D-B688-44B3-9205-44BF9F1F225B}"/>
                  </a:ext>
                </a:extLst>
              </p:cNvPr>
              <p:cNvGrpSpPr/>
              <p:nvPr/>
            </p:nvGrpSpPr>
            <p:grpSpPr>
              <a:xfrm>
                <a:off x="4916721" y="2720071"/>
                <a:ext cx="3501967" cy="1794032"/>
                <a:chOff x="6421304" y="4098173"/>
                <a:chExt cx="1434820" cy="735048"/>
              </a:xfrm>
            </p:grpSpPr>
            <p:sp>
              <p:nvSpPr>
                <p:cNvPr id="32" name="Graphic 120">
                  <a:extLst>
                    <a:ext uri="{FF2B5EF4-FFF2-40B4-BE49-F238E27FC236}">
                      <a16:creationId xmlns:a16="http://schemas.microsoft.com/office/drawing/2014/main" id="{D53B74A8-D9C0-4D3F-8459-CCB21E4FE046}"/>
                    </a:ext>
                  </a:extLst>
                </p:cNvPr>
                <p:cNvSpPr/>
                <p:nvPr/>
              </p:nvSpPr>
              <p:spPr>
                <a:xfrm>
                  <a:off x="6421304" y="4098173"/>
                  <a:ext cx="1434820" cy="735048"/>
                </a:xfrm>
                <a:custGeom>
                  <a:avLst/>
                  <a:gdLst>
                    <a:gd name="connsiteX0" fmla="*/ 1413887 w 1434820"/>
                    <a:gd name="connsiteY0" fmla="*/ 336501 h 735048"/>
                    <a:gd name="connsiteX1" fmla="*/ 1107622 w 1434820"/>
                    <a:gd name="connsiteY1" fmla="*/ 106225 h 735048"/>
                    <a:gd name="connsiteX2" fmla="*/ 650296 w 1434820"/>
                    <a:gd name="connsiteY2" fmla="*/ 2434 h 735048"/>
                    <a:gd name="connsiteX3" fmla="*/ 13620 w 1434820"/>
                    <a:gd name="connsiteY3" fmla="*/ 344030 h 735048"/>
                    <a:gd name="connsiteX4" fmla="*/ 21580 w 1434820"/>
                    <a:gd name="connsiteY4" fmla="*/ 396410 h 735048"/>
                    <a:gd name="connsiteX5" fmla="*/ 321068 w 1434820"/>
                    <a:gd name="connsiteY5" fmla="*/ 623406 h 735048"/>
                    <a:gd name="connsiteX6" fmla="*/ 692081 w 1434820"/>
                    <a:gd name="connsiteY6" fmla="*/ 734672 h 735048"/>
                    <a:gd name="connsiteX7" fmla="*/ 705526 w 1434820"/>
                    <a:gd name="connsiteY7" fmla="*/ 735048 h 735048"/>
                    <a:gd name="connsiteX8" fmla="*/ 879766 w 1434820"/>
                    <a:gd name="connsiteY8" fmla="*/ 710902 h 735048"/>
                    <a:gd name="connsiteX9" fmla="*/ 1418350 w 1434820"/>
                    <a:gd name="connsiteY9" fmla="*/ 393237 h 735048"/>
                    <a:gd name="connsiteX10" fmla="*/ 1413887 w 1434820"/>
                    <a:gd name="connsiteY10" fmla="*/ 336501 h 735048"/>
                    <a:gd name="connsiteX11" fmla="*/ 1332144 w 1434820"/>
                    <a:gd name="connsiteY11" fmla="*/ 385385 h 735048"/>
                    <a:gd name="connsiteX12" fmla="*/ 840777 w 1434820"/>
                    <a:gd name="connsiteY12" fmla="*/ 651585 h 735048"/>
                    <a:gd name="connsiteX13" fmla="*/ 475733 w 1434820"/>
                    <a:gd name="connsiteY13" fmla="*/ 619319 h 735048"/>
                    <a:gd name="connsiteX14" fmla="*/ 106387 w 1434820"/>
                    <a:gd name="connsiteY14" fmla="*/ 386730 h 735048"/>
                    <a:gd name="connsiteX15" fmla="*/ 116766 w 1434820"/>
                    <a:gd name="connsiteY15" fmla="*/ 346397 h 735048"/>
                    <a:gd name="connsiteX16" fmla="*/ 699771 w 1434820"/>
                    <a:gd name="connsiteY16" fmla="*/ 70087 h 735048"/>
                    <a:gd name="connsiteX17" fmla="*/ 710903 w 1434820"/>
                    <a:gd name="connsiteY17" fmla="*/ 70087 h 735048"/>
                    <a:gd name="connsiteX18" fmla="*/ 735211 w 1434820"/>
                    <a:gd name="connsiteY18" fmla="*/ 70033 h 735048"/>
                    <a:gd name="connsiteX19" fmla="*/ 1071322 w 1434820"/>
                    <a:gd name="connsiteY19" fmla="*/ 171619 h 735048"/>
                    <a:gd name="connsiteX20" fmla="*/ 1317355 w 1434820"/>
                    <a:gd name="connsiteY20" fmla="*/ 341019 h 735048"/>
                    <a:gd name="connsiteX21" fmla="*/ 1332144 w 1434820"/>
                    <a:gd name="connsiteY21" fmla="*/ 385385 h 735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34820" h="735048">
                      <a:moveTo>
                        <a:pt x="1413887" y="336501"/>
                      </a:moveTo>
                      <a:cubicBezTo>
                        <a:pt x="1315312" y="248252"/>
                        <a:pt x="1224643" y="167962"/>
                        <a:pt x="1107622" y="106225"/>
                      </a:cubicBezTo>
                      <a:cubicBezTo>
                        <a:pt x="969736" y="33464"/>
                        <a:pt x="825289" y="-11172"/>
                        <a:pt x="650296" y="2434"/>
                      </a:cubicBezTo>
                      <a:cubicBezTo>
                        <a:pt x="394260" y="22278"/>
                        <a:pt x="197863" y="177911"/>
                        <a:pt x="13620" y="344030"/>
                      </a:cubicBezTo>
                      <a:cubicBezTo>
                        <a:pt x="-13000" y="368015"/>
                        <a:pt x="4747" y="380438"/>
                        <a:pt x="21580" y="396410"/>
                      </a:cubicBezTo>
                      <a:cubicBezTo>
                        <a:pt x="112464" y="482185"/>
                        <a:pt x="212276" y="562260"/>
                        <a:pt x="321068" y="623406"/>
                      </a:cubicBezTo>
                      <a:cubicBezTo>
                        <a:pt x="440509" y="690467"/>
                        <a:pt x="552528" y="732144"/>
                        <a:pt x="692081" y="734672"/>
                      </a:cubicBezTo>
                      <a:lnTo>
                        <a:pt x="705526" y="735048"/>
                      </a:lnTo>
                      <a:cubicBezTo>
                        <a:pt x="761562" y="734887"/>
                        <a:pt x="825880" y="725799"/>
                        <a:pt x="879766" y="710902"/>
                      </a:cubicBezTo>
                      <a:cubicBezTo>
                        <a:pt x="1090574" y="652231"/>
                        <a:pt x="1255619" y="534188"/>
                        <a:pt x="1418350" y="393237"/>
                      </a:cubicBezTo>
                      <a:cubicBezTo>
                        <a:pt x="1446691" y="368661"/>
                        <a:pt x="1433946" y="354409"/>
                        <a:pt x="1413887" y="336501"/>
                      </a:cubicBezTo>
                      <a:close/>
                      <a:moveTo>
                        <a:pt x="1332144" y="385385"/>
                      </a:moveTo>
                      <a:cubicBezTo>
                        <a:pt x="1181351" y="505148"/>
                        <a:pt x="1040400" y="600496"/>
                        <a:pt x="840777" y="651585"/>
                      </a:cubicBezTo>
                      <a:cubicBezTo>
                        <a:pt x="728220" y="680410"/>
                        <a:pt x="580761" y="660943"/>
                        <a:pt x="475733" y="619319"/>
                      </a:cubicBezTo>
                      <a:cubicBezTo>
                        <a:pt x="343332" y="566832"/>
                        <a:pt x="215556" y="477023"/>
                        <a:pt x="106387" y="386730"/>
                      </a:cubicBezTo>
                      <a:cubicBezTo>
                        <a:pt x="91491" y="374415"/>
                        <a:pt x="93696" y="365273"/>
                        <a:pt x="116766" y="346397"/>
                      </a:cubicBezTo>
                      <a:cubicBezTo>
                        <a:pt x="288210" y="206951"/>
                        <a:pt x="468258" y="84176"/>
                        <a:pt x="699771" y="70087"/>
                      </a:cubicBezTo>
                      <a:cubicBezTo>
                        <a:pt x="703482" y="69925"/>
                        <a:pt x="707193" y="70087"/>
                        <a:pt x="710903" y="70087"/>
                      </a:cubicBezTo>
                      <a:lnTo>
                        <a:pt x="735211" y="70033"/>
                      </a:lnTo>
                      <a:cubicBezTo>
                        <a:pt x="861212" y="71162"/>
                        <a:pt x="962153" y="113808"/>
                        <a:pt x="1071322" y="171619"/>
                      </a:cubicBezTo>
                      <a:cubicBezTo>
                        <a:pt x="1160163" y="218621"/>
                        <a:pt x="1239270" y="278099"/>
                        <a:pt x="1317355" y="341019"/>
                      </a:cubicBezTo>
                      <a:cubicBezTo>
                        <a:pt x="1336178" y="356238"/>
                        <a:pt x="1357097" y="365649"/>
                        <a:pt x="1332144" y="385385"/>
                      </a:cubicBezTo>
                      <a:close/>
                    </a:path>
                  </a:pathLst>
                </a:custGeom>
                <a:solidFill>
                  <a:srgbClr val="0B0B0B"/>
                </a:solidFill>
                <a:ln w="53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Oval 6">
                  <a:extLst>
                    <a:ext uri="{FF2B5EF4-FFF2-40B4-BE49-F238E27FC236}">
                      <a16:creationId xmlns:a16="http://schemas.microsoft.com/office/drawing/2014/main" id="{61A6B855-94DE-4C81-9196-C70A525CC199}"/>
                    </a:ext>
                  </a:extLst>
                </p:cNvPr>
                <p:cNvSpPr/>
                <p:nvPr/>
              </p:nvSpPr>
              <p:spPr>
                <a:xfrm>
                  <a:off x="6891238" y="4192742"/>
                  <a:ext cx="507228" cy="507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7">
                  <a:extLst>
                    <a:ext uri="{FF2B5EF4-FFF2-40B4-BE49-F238E27FC236}">
                      <a16:creationId xmlns:a16="http://schemas.microsoft.com/office/drawing/2014/main" id="{25E79F64-268E-4185-A421-3B609FEB426A}"/>
                    </a:ext>
                  </a:extLst>
                </p:cNvPr>
                <p:cNvSpPr/>
                <p:nvPr/>
              </p:nvSpPr>
              <p:spPr>
                <a:xfrm>
                  <a:off x="7036934" y="4338438"/>
                  <a:ext cx="215837" cy="215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8">
                  <a:extLst>
                    <a:ext uri="{FF2B5EF4-FFF2-40B4-BE49-F238E27FC236}">
                      <a16:creationId xmlns:a16="http://schemas.microsoft.com/office/drawing/2014/main" id="{2271329A-053F-46D4-86EC-F0A01D1F4247}"/>
                    </a:ext>
                  </a:extLst>
                </p:cNvPr>
                <p:cNvSpPr/>
                <p:nvPr/>
              </p:nvSpPr>
              <p:spPr>
                <a:xfrm>
                  <a:off x="6962207" y="4299083"/>
                  <a:ext cx="101121" cy="1011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id="{0DCA0382-06AF-404A-92BD-AF6A0B4F3168}"/>
                </a:ext>
              </a:extLst>
            </p:cNvPr>
            <p:cNvGrpSpPr/>
            <p:nvPr/>
          </p:nvGrpSpPr>
          <p:grpSpPr>
            <a:xfrm>
              <a:off x="240450" y="4363411"/>
              <a:ext cx="2835846" cy="2501280"/>
              <a:chOff x="319984" y="2613403"/>
              <a:chExt cx="5024693" cy="4431888"/>
            </a:xfrm>
          </p:grpSpPr>
          <p:grpSp>
            <p:nvGrpSpPr>
              <p:cNvPr id="15" name="Graphic 60">
                <a:extLst>
                  <a:ext uri="{FF2B5EF4-FFF2-40B4-BE49-F238E27FC236}">
                    <a16:creationId xmlns:a16="http://schemas.microsoft.com/office/drawing/2014/main" id="{A3DBBC3B-C436-4F07-B020-9B2F99EE519D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28" name="Freeform: Shape 34">
                  <a:extLst>
                    <a:ext uri="{FF2B5EF4-FFF2-40B4-BE49-F238E27FC236}">
                      <a16:creationId xmlns:a16="http://schemas.microsoft.com/office/drawing/2014/main" id="{5BF61BFF-2C4B-49F4-B411-1E022498D9E5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35">
                  <a:extLst>
                    <a:ext uri="{FF2B5EF4-FFF2-40B4-BE49-F238E27FC236}">
                      <a16:creationId xmlns:a16="http://schemas.microsoft.com/office/drawing/2014/main" id="{72B82010-18CF-403D-B31C-9F47AB83679D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4F0720A4-BF24-4A3D-8010-591F830F5368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12BE337B-8F8C-4406-B3AB-915365D97EEF}"/>
                  </a:ext>
                </a:extLst>
              </p:cNvPr>
              <p:cNvSpPr/>
              <p:nvPr/>
            </p:nvSpPr>
            <p:spPr>
              <a:xfrm>
                <a:off x="319984" y="3908489"/>
                <a:ext cx="4328107" cy="313680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  <a:gd name="connsiteX0" fmla="*/ 5627749 w 5718178"/>
                  <a:gd name="connsiteY0" fmla="*/ 1295693 h 4144251"/>
                  <a:gd name="connsiteX1" fmla="*/ 5718177 w 5718178"/>
                  <a:gd name="connsiteY1" fmla="*/ 1192724 h 4144251"/>
                  <a:gd name="connsiteX2" fmla="*/ 5493097 w 5718178"/>
                  <a:gd name="connsiteY2" fmla="*/ 941242 h 4144251"/>
                  <a:gd name="connsiteX3" fmla="*/ 5475935 w 5718178"/>
                  <a:gd name="connsiteY3" fmla="*/ 945203 h 4144251"/>
                  <a:gd name="connsiteX4" fmla="*/ 5396069 w 5718178"/>
                  <a:gd name="connsiteY4" fmla="*/ 992727 h 4144251"/>
                  <a:gd name="connsiteX5" fmla="*/ 5342604 w 5718178"/>
                  <a:gd name="connsiteY5" fmla="*/ 994047 h 4144251"/>
                  <a:gd name="connsiteX6" fmla="*/ 4660104 w 5718178"/>
                  <a:gd name="connsiteY6" fmla="*/ 1592719 h 4144251"/>
                  <a:gd name="connsiteX7" fmla="*/ 4602679 w 5718178"/>
                  <a:gd name="connsiteY7" fmla="*/ 1596020 h 4144251"/>
                  <a:gd name="connsiteX8" fmla="*/ 4407302 w 5718178"/>
                  <a:gd name="connsiteY8" fmla="*/ 1438926 h 4144251"/>
                  <a:gd name="connsiteX9" fmla="*/ 4003347 w 5718178"/>
                  <a:gd name="connsiteY9" fmla="*/ 919460 h 4144251"/>
                  <a:gd name="connsiteX10" fmla="*/ 3658796 w 5718178"/>
                  <a:gd name="connsiteY10" fmla="*/ 269964 h 4144251"/>
                  <a:gd name="connsiteX11" fmla="*/ 3607972 w 5718178"/>
                  <a:gd name="connsiteY11" fmla="*/ 225080 h 4144251"/>
                  <a:gd name="connsiteX12" fmla="*/ 2860787 w 5718178"/>
                  <a:gd name="connsiteY12" fmla="*/ 45544 h 4144251"/>
                  <a:gd name="connsiteX13" fmla="*/ 2800721 w 5718178"/>
                  <a:gd name="connsiteY13" fmla="*/ 19802 h 4144251"/>
                  <a:gd name="connsiteX14" fmla="*/ 2817883 w 5718178"/>
                  <a:gd name="connsiteY14" fmla="*/ 163034 h 4144251"/>
                  <a:gd name="connsiteX15" fmla="*/ 2472673 w 5718178"/>
                  <a:gd name="connsiteY15" fmla="*/ 247522 h 4144251"/>
                  <a:gd name="connsiteX16" fmla="*/ 2217890 w 5718178"/>
                  <a:gd name="connsiteY16" fmla="*/ 233660 h 4144251"/>
                  <a:gd name="connsiteX17" fmla="*/ 2107001 w 5718178"/>
                  <a:gd name="connsiteY17" fmla="*/ 181516 h 4144251"/>
                  <a:gd name="connsiteX18" fmla="*/ 2069377 w 5718178"/>
                  <a:gd name="connsiteY18" fmla="*/ 98349 h 4144251"/>
                  <a:gd name="connsiteX19" fmla="*/ 2077958 w 5718178"/>
                  <a:gd name="connsiteY19" fmla="*/ 0 h 4144251"/>
                  <a:gd name="connsiteX20" fmla="*/ 2023833 w 5718178"/>
                  <a:gd name="connsiteY20" fmla="*/ 81187 h 4144251"/>
                  <a:gd name="connsiteX21" fmla="*/ 1936046 w 5718178"/>
                  <a:gd name="connsiteY21" fmla="*/ 139932 h 4144251"/>
                  <a:gd name="connsiteX22" fmla="*/ 1936046 w 5718178"/>
                  <a:gd name="connsiteY22" fmla="*/ 139932 h 4144251"/>
                  <a:gd name="connsiteX23" fmla="*/ 1844298 w 5718178"/>
                  <a:gd name="connsiteY23" fmla="*/ 190757 h 4144251"/>
                  <a:gd name="connsiteX24" fmla="*/ 1085231 w 5718178"/>
                  <a:gd name="connsiteY24" fmla="*/ 495703 h 4144251"/>
                  <a:gd name="connsiteX25" fmla="*/ 1044968 w 5718178"/>
                  <a:gd name="connsiteY25" fmla="*/ 532006 h 4144251"/>
                  <a:gd name="connsiteX26" fmla="*/ 837709 w 5718178"/>
                  <a:gd name="connsiteY26" fmla="*/ 896358 h 4144251"/>
                  <a:gd name="connsiteX27" fmla="*/ 621210 w 5718178"/>
                  <a:gd name="connsiteY27" fmla="*/ 1177543 h 4144251"/>
                  <a:gd name="connsiteX28" fmla="*/ 98445 w 5718178"/>
                  <a:gd name="connsiteY28" fmla="*/ 1822419 h 4144251"/>
                  <a:gd name="connsiteX29" fmla="*/ 15277 w 5718178"/>
                  <a:gd name="connsiteY29" fmla="*/ 2244856 h 4144251"/>
                  <a:gd name="connsiteX30" fmla="*/ 209334 w 5718178"/>
                  <a:gd name="connsiteY30" fmla="*/ 2624390 h 4144251"/>
                  <a:gd name="connsiteX31" fmla="*/ 964441 w 5718178"/>
                  <a:gd name="connsiteY31" fmla="*/ 3531969 h 4144251"/>
                  <a:gd name="connsiteX32" fmla="*/ 1007344 w 5718178"/>
                  <a:gd name="connsiteY32" fmla="*/ 3531969 h 4144251"/>
                  <a:gd name="connsiteX33" fmla="*/ 1052888 w 5718178"/>
                  <a:gd name="connsiteY33" fmla="*/ 3480485 h 4144251"/>
                  <a:gd name="connsiteX34" fmla="*/ 1052888 w 5718178"/>
                  <a:gd name="connsiteY34" fmla="*/ 3480485 h 4144251"/>
                  <a:gd name="connsiteX35" fmla="*/ 1143976 w 5718178"/>
                  <a:gd name="connsiteY35" fmla="*/ 3476524 h 4144251"/>
                  <a:gd name="connsiteX36" fmla="*/ 1227144 w 5718178"/>
                  <a:gd name="connsiteY36" fmla="*/ 3467944 h 4144251"/>
                  <a:gd name="connsiteX37" fmla="*/ 1356515 w 5718178"/>
                  <a:gd name="connsiteY37" fmla="*/ 3502927 h 4144251"/>
                  <a:gd name="connsiteX38" fmla="*/ 1356515 w 5718178"/>
                  <a:gd name="connsiteY38" fmla="*/ 3502927 h 4144251"/>
                  <a:gd name="connsiteX39" fmla="*/ 1629119 w 5718178"/>
                  <a:gd name="connsiteY39" fmla="*/ 3615136 h 4144251"/>
                  <a:gd name="connsiteX40" fmla="*/ 1629119 w 5718178"/>
                  <a:gd name="connsiteY40" fmla="*/ 3896321 h 4144251"/>
                  <a:gd name="connsiteX41" fmla="*/ 4399003 w 5718178"/>
                  <a:gd name="connsiteY41" fmla="*/ 4144249 h 4144251"/>
                  <a:gd name="connsiteX42" fmla="*/ 3776947 w 5718178"/>
                  <a:gd name="connsiteY42" fmla="*/ 1702949 h 4144251"/>
                  <a:gd name="connsiteX43" fmla="*/ 3777607 w 5718178"/>
                  <a:gd name="connsiteY43" fmla="*/ 1681167 h 4144251"/>
                  <a:gd name="connsiteX44" fmla="*/ 3800709 w 5718178"/>
                  <a:gd name="connsiteY44" fmla="*/ 1686448 h 4144251"/>
                  <a:gd name="connsiteX45" fmla="*/ 3858794 w 5718178"/>
                  <a:gd name="connsiteY45" fmla="*/ 1730011 h 4144251"/>
                  <a:gd name="connsiteX46" fmla="*/ 4361098 w 5718178"/>
                  <a:gd name="connsiteY46" fmla="*/ 2186771 h 4144251"/>
                  <a:gd name="connsiteX47" fmla="*/ 4448226 w 5718178"/>
                  <a:gd name="connsiteY47" fmla="*/ 2234955 h 4144251"/>
                  <a:gd name="connsiteX48" fmla="*/ 4589478 w 5718178"/>
                  <a:gd name="connsiteY48" fmla="*/ 2267298 h 4144251"/>
                  <a:gd name="connsiteX49" fmla="*/ 4652844 w 5718178"/>
                  <a:gd name="connsiteY49" fmla="*/ 2253437 h 4144251"/>
                  <a:gd name="connsiteX50" fmla="*/ 5448213 w 5718178"/>
                  <a:gd name="connsiteY50" fmla="*/ 1617142 h 4144251"/>
                  <a:gd name="connsiteX51" fmla="*/ 5667352 w 5718178"/>
                  <a:gd name="connsiteY51" fmla="*/ 1407903 h 4144251"/>
                  <a:gd name="connsiteX52" fmla="*/ 5666692 w 5718178"/>
                  <a:gd name="connsiteY52" fmla="*/ 1349158 h 4144251"/>
                  <a:gd name="connsiteX53" fmla="*/ 5627749 w 5718178"/>
                  <a:gd name="connsiteY53" fmla="*/ 1295693 h 4144251"/>
                  <a:gd name="connsiteX54" fmla="*/ 1495787 w 5718178"/>
                  <a:gd name="connsiteY54" fmla="*/ 3179498 h 4144251"/>
                  <a:gd name="connsiteX55" fmla="*/ 1381597 w 5718178"/>
                  <a:gd name="connsiteY55" fmla="*/ 3196660 h 4144251"/>
                  <a:gd name="connsiteX56" fmla="*/ 1347934 w 5718178"/>
                  <a:gd name="connsiteY56" fmla="*/ 3180158 h 4144251"/>
                  <a:gd name="connsiteX57" fmla="*/ 1291829 w 5718178"/>
                  <a:gd name="connsiteY57" fmla="*/ 3173558 h 4144251"/>
                  <a:gd name="connsiteX58" fmla="*/ 1331433 w 5718178"/>
                  <a:gd name="connsiteY58" fmla="*/ 3123393 h 4144251"/>
                  <a:gd name="connsiteX59" fmla="*/ 1328132 w 5718178"/>
                  <a:gd name="connsiteY59" fmla="*/ 3091711 h 4144251"/>
                  <a:gd name="connsiteX60" fmla="*/ 1105693 w 5718178"/>
                  <a:gd name="connsiteY60" fmla="*/ 2922736 h 4144251"/>
                  <a:gd name="connsiteX61" fmla="*/ 830449 w 5718178"/>
                  <a:gd name="connsiteY61" fmla="*/ 2616469 h 4144251"/>
                  <a:gd name="connsiteX62" fmla="*/ 671375 w 5718178"/>
                  <a:gd name="connsiteY62" fmla="*/ 2377528 h 4144251"/>
                  <a:gd name="connsiteX63" fmla="*/ 578967 w 5718178"/>
                  <a:gd name="connsiteY63" fmla="*/ 2236936 h 4144251"/>
                  <a:gd name="connsiteX64" fmla="*/ 585567 w 5718178"/>
                  <a:gd name="connsiteY64" fmla="*/ 2173570 h 4144251"/>
                  <a:gd name="connsiteX65" fmla="*/ 1142656 w 5718178"/>
                  <a:gd name="connsiteY65" fmla="*/ 1513512 h 4144251"/>
                  <a:gd name="connsiteX66" fmla="*/ 1181600 w 5718178"/>
                  <a:gd name="connsiteY66" fmla="*/ 1479189 h 4144251"/>
                  <a:gd name="connsiteX67" fmla="*/ 1202721 w 5718178"/>
                  <a:gd name="connsiteY67" fmla="*/ 1528034 h 4144251"/>
                  <a:gd name="connsiteX68" fmla="*/ 1561133 w 5718178"/>
                  <a:gd name="connsiteY68" fmla="*/ 3176198 h 4144251"/>
                  <a:gd name="connsiteX69" fmla="*/ 1495787 w 5718178"/>
                  <a:gd name="connsiteY69" fmla="*/ 3179498 h 4144251"/>
                  <a:gd name="connsiteX0" fmla="*/ 5627749 w 5718176"/>
                  <a:gd name="connsiteY0" fmla="*/ 1295693 h 4144259"/>
                  <a:gd name="connsiteX1" fmla="*/ 5718177 w 5718176"/>
                  <a:gd name="connsiteY1" fmla="*/ 1192724 h 4144259"/>
                  <a:gd name="connsiteX2" fmla="*/ 5493097 w 5718176"/>
                  <a:gd name="connsiteY2" fmla="*/ 941242 h 4144259"/>
                  <a:gd name="connsiteX3" fmla="*/ 5475935 w 5718176"/>
                  <a:gd name="connsiteY3" fmla="*/ 945203 h 4144259"/>
                  <a:gd name="connsiteX4" fmla="*/ 5396069 w 5718176"/>
                  <a:gd name="connsiteY4" fmla="*/ 992727 h 4144259"/>
                  <a:gd name="connsiteX5" fmla="*/ 5342604 w 5718176"/>
                  <a:gd name="connsiteY5" fmla="*/ 994047 h 4144259"/>
                  <a:gd name="connsiteX6" fmla="*/ 4660104 w 5718176"/>
                  <a:gd name="connsiteY6" fmla="*/ 1592719 h 4144259"/>
                  <a:gd name="connsiteX7" fmla="*/ 4602679 w 5718176"/>
                  <a:gd name="connsiteY7" fmla="*/ 1596020 h 4144259"/>
                  <a:gd name="connsiteX8" fmla="*/ 4407302 w 5718176"/>
                  <a:gd name="connsiteY8" fmla="*/ 1438926 h 4144259"/>
                  <a:gd name="connsiteX9" fmla="*/ 4003347 w 5718176"/>
                  <a:gd name="connsiteY9" fmla="*/ 919460 h 4144259"/>
                  <a:gd name="connsiteX10" fmla="*/ 3658796 w 5718176"/>
                  <a:gd name="connsiteY10" fmla="*/ 269964 h 4144259"/>
                  <a:gd name="connsiteX11" fmla="*/ 3607972 w 5718176"/>
                  <a:gd name="connsiteY11" fmla="*/ 225080 h 4144259"/>
                  <a:gd name="connsiteX12" fmla="*/ 2860787 w 5718176"/>
                  <a:gd name="connsiteY12" fmla="*/ 45544 h 4144259"/>
                  <a:gd name="connsiteX13" fmla="*/ 2800721 w 5718176"/>
                  <a:gd name="connsiteY13" fmla="*/ 19802 h 4144259"/>
                  <a:gd name="connsiteX14" fmla="*/ 2817883 w 5718176"/>
                  <a:gd name="connsiteY14" fmla="*/ 163034 h 4144259"/>
                  <a:gd name="connsiteX15" fmla="*/ 2472673 w 5718176"/>
                  <a:gd name="connsiteY15" fmla="*/ 247522 h 4144259"/>
                  <a:gd name="connsiteX16" fmla="*/ 2217890 w 5718176"/>
                  <a:gd name="connsiteY16" fmla="*/ 233660 h 4144259"/>
                  <a:gd name="connsiteX17" fmla="*/ 2107001 w 5718176"/>
                  <a:gd name="connsiteY17" fmla="*/ 181516 h 4144259"/>
                  <a:gd name="connsiteX18" fmla="*/ 2069377 w 5718176"/>
                  <a:gd name="connsiteY18" fmla="*/ 98349 h 4144259"/>
                  <a:gd name="connsiteX19" fmla="*/ 2077958 w 5718176"/>
                  <a:gd name="connsiteY19" fmla="*/ 0 h 4144259"/>
                  <a:gd name="connsiteX20" fmla="*/ 2023833 w 5718176"/>
                  <a:gd name="connsiteY20" fmla="*/ 81187 h 4144259"/>
                  <a:gd name="connsiteX21" fmla="*/ 1936046 w 5718176"/>
                  <a:gd name="connsiteY21" fmla="*/ 139932 h 4144259"/>
                  <a:gd name="connsiteX22" fmla="*/ 1936046 w 5718176"/>
                  <a:gd name="connsiteY22" fmla="*/ 139932 h 4144259"/>
                  <a:gd name="connsiteX23" fmla="*/ 1844298 w 5718176"/>
                  <a:gd name="connsiteY23" fmla="*/ 190757 h 4144259"/>
                  <a:gd name="connsiteX24" fmla="*/ 1085231 w 5718176"/>
                  <a:gd name="connsiteY24" fmla="*/ 495703 h 4144259"/>
                  <a:gd name="connsiteX25" fmla="*/ 1044968 w 5718176"/>
                  <a:gd name="connsiteY25" fmla="*/ 532006 h 4144259"/>
                  <a:gd name="connsiteX26" fmla="*/ 837709 w 5718176"/>
                  <a:gd name="connsiteY26" fmla="*/ 896358 h 4144259"/>
                  <a:gd name="connsiteX27" fmla="*/ 621210 w 5718176"/>
                  <a:gd name="connsiteY27" fmla="*/ 1177543 h 4144259"/>
                  <a:gd name="connsiteX28" fmla="*/ 98445 w 5718176"/>
                  <a:gd name="connsiteY28" fmla="*/ 1822419 h 4144259"/>
                  <a:gd name="connsiteX29" fmla="*/ 15277 w 5718176"/>
                  <a:gd name="connsiteY29" fmla="*/ 2244856 h 4144259"/>
                  <a:gd name="connsiteX30" fmla="*/ 209334 w 5718176"/>
                  <a:gd name="connsiteY30" fmla="*/ 2624390 h 4144259"/>
                  <a:gd name="connsiteX31" fmla="*/ 964441 w 5718176"/>
                  <a:gd name="connsiteY31" fmla="*/ 3531969 h 4144259"/>
                  <a:gd name="connsiteX32" fmla="*/ 1007344 w 5718176"/>
                  <a:gd name="connsiteY32" fmla="*/ 3531969 h 4144259"/>
                  <a:gd name="connsiteX33" fmla="*/ 1052888 w 5718176"/>
                  <a:gd name="connsiteY33" fmla="*/ 3480485 h 4144259"/>
                  <a:gd name="connsiteX34" fmla="*/ 1052888 w 5718176"/>
                  <a:gd name="connsiteY34" fmla="*/ 3480485 h 4144259"/>
                  <a:gd name="connsiteX35" fmla="*/ 1143976 w 5718176"/>
                  <a:gd name="connsiteY35" fmla="*/ 3476524 h 4144259"/>
                  <a:gd name="connsiteX36" fmla="*/ 1227144 w 5718176"/>
                  <a:gd name="connsiteY36" fmla="*/ 3467944 h 4144259"/>
                  <a:gd name="connsiteX37" fmla="*/ 1356515 w 5718176"/>
                  <a:gd name="connsiteY37" fmla="*/ 3502927 h 4144259"/>
                  <a:gd name="connsiteX38" fmla="*/ 1356515 w 5718176"/>
                  <a:gd name="connsiteY38" fmla="*/ 3502927 h 4144259"/>
                  <a:gd name="connsiteX39" fmla="*/ 1629119 w 5718176"/>
                  <a:gd name="connsiteY39" fmla="*/ 3615136 h 4144259"/>
                  <a:gd name="connsiteX40" fmla="*/ 1644616 w 5718176"/>
                  <a:gd name="connsiteY40" fmla="*/ 4113260 h 4144259"/>
                  <a:gd name="connsiteX41" fmla="*/ 4399003 w 5718176"/>
                  <a:gd name="connsiteY41" fmla="*/ 4144249 h 4144259"/>
                  <a:gd name="connsiteX42" fmla="*/ 3776947 w 5718176"/>
                  <a:gd name="connsiteY42" fmla="*/ 1702949 h 4144259"/>
                  <a:gd name="connsiteX43" fmla="*/ 3777607 w 5718176"/>
                  <a:gd name="connsiteY43" fmla="*/ 1681167 h 4144259"/>
                  <a:gd name="connsiteX44" fmla="*/ 3800709 w 5718176"/>
                  <a:gd name="connsiteY44" fmla="*/ 1686448 h 4144259"/>
                  <a:gd name="connsiteX45" fmla="*/ 3858794 w 5718176"/>
                  <a:gd name="connsiteY45" fmla="*/ 1730011 h 4144259"/>
                  <a:gd name="connsiteX46" fmla="*/ 4361098 w 5718176"/>
                  <a:gd name="connsiteY46" fmla="*/ 2186771 h 4144259"/>
                  <a:gd name="connsiteX47" fmla="*/ 4448226 w 5718176"/>
                  <a:gd name="connsiteY47" fmla="*/ 2234955 h 4144259"/>
                  <a:gd name="connsiteX48" fmla="*/ 4589478 w 5718176"/>
                  <a:gd name="connsiteY48" fmla="*/ 2267298 h 4144259"/>
                  <a:gd name="connsiteX49" fmla="*/ 4652844 w 5718176"/>
                  <a:gd name="connsiteY49" fmla="*/ 2253437 h 4144259"/>
                  <a:gd name="connsiteX50" fmla="*/ 5448213 w 5718176"/>
                  <a:gd name="connsiteY50" fmla="*/ 1617142 h 4144259"/>
                  <a:gd name="connsiteX51" fmla="*/ 5667352 w 5718176"/>
                  <a:gd name="connsiteY51" fmla="*/ 1407903 h 4144259"/>
                  <a:gd name="connsiteX52" fmla="*/ 5666692 w 5718176"/>
                  <a:gd name="connsiteY52" fmla="*/ 1349158 h 4144259"/>
                  <a:gd name="connsiteX53" fmla="*/ 5627749 w 5718176"/>
                  <a:gd name="connsiteY53" fmla="*/ 1295693 h 4144259"/>
                  <a:gd name="connsiteX54" fmla="*/ 1495787 w 5718176"/>
                  <a:gd name="connsiteY54" fmla="*/ 3179498 h 4144259"/>
                  <a:gd name="connsiteX55" fmla="*/ 1381597 w 5718176"/>
                  <a:gd name="connsiteY55" fmla="*/ 3196660 h 4144259"/>
                  <a:gd name="connsiteX56" fmla="*/ 1347934 w 5718176"/>
                  <a:gd name="connsiteY56" fmla="*/ 3180158 h 4144259"/>
                  <a:gd name="connsiteX57" fmla="*/ 1291829 w 5718176"/>
                  <a:gd name="connsiteY57" fmla="*/ 3173558 h 4144259"/>
                  <a:gd name="connsiteX58" fmla="*/ 1331433 w 5718176"/>
                  <a:gd name="connsiteY58" fmla="*/ 3123393 h 4144259"/>
                  <a:gd name="connsiteX59" fmla="*/ 1328132 w 5718176"/>
                  <a:gd name="connsiteY59" fmla="*/ 3091711 h 4144259"/>
                  <a:gd name="connsiteX60" fmla="*/ 1105693 w 5718176"/>
                  <a:gd name="connsiteY60" fmla="*/ 2922736 h 4144259"/>
                  <a:gd name="connsiteX61" fmla="*/ 830449 w 5718176"/>
                  <a:gd name="connsiteY61" fmla="*/ 2616469 h 4144259"/>
                  <a:gd name="connsiteX62" fmla="*/ 671375 w 5718176"/>
                  <a:gd name="connsiteY62" fmla="*/ 2377528 h 4144259"/>
                  <a:gd name="connsiteX63" fmla="*/ 578967 w 5718176"/>
                  <a:gd name="connsiteY63" fmla="*/ 2236936 h 4144259"/>
                  <a:gd name="connsiteX64" fmla="*/ 585567 w 5718176"/>
                  <a:gd name="connsiteY64" fmla="*/ 2173570 h 4144259"/>
                  <a:gd name="connsiteX65" fmla="*/ 1142656 w 5718176"/>
                  <a:gd name="connsiteY65" fmla="*/ 1513512 h 4144259"/>
                  <a:gd name="connsiteX66" fmla="*/ 1181600 w 5718176"/>
                  <a:gd name="connsiteY66" fmla="*/ 1479189 h 4144259"/>
                  <a:gd name="connsiteX67" fmla="*/ 1202721 w 5718176"/>
                  <a:gd name="connsiteY67" fmla="*/ 1528034 h 4144259"/>
                  <a:gd name="connsiteX68" fmla="*/ 1561133 w 5718176"/>
                  <a:gd name="connsiteY68" fmla="*/ 3176198 h 4144259"/>
                  <a:gd name="connsiteX69" fmla="*/ 1495787 w 5718176"/>
                  <a:gd name="connsiteY69" fmla="*/ 3179498 h 4144259"/>
                  <a:gd name="connsiteX0" fmla="*/ 5627749 w 5718178"/>
                  <a:gd name="connsiteY0" fmla="*/ 1295693 h 4113266"/>
                  <a:gd name="connsiteX1" fmla="*/ 5718177 w 5718178"/>
                  <a:gd name="connsiteY1" fmla="*/ 1192724 h 4113266"/>
                  <a:gd name="connsiteX2" fmla="*/ 5493097 w 5718178"/>
                  <a:gd name="connsiteY2" fmla="*/ 941242 h 4113266"/>
                  <a:gd name="connsiteX3" fmla="*/ 5475935 w 5718178"/>
                  <a:gd name="connsiteY3" fmla="*/ 945203 h 4113266"/>
                  <a:gd name="connsiteX4" fmla="*/ 5396069 w 5718178"/>
                  <a:gd name="connsiteY4" fmla="*/ 992727 h 4113266"/>
                  <a:gd name="connsiteX5" fmla="*/ 5342604 w 5718178"/>
                  <a:gd name="connsiteY5" fmla="*/ 994047 h 4113266"/>
                  <a:gd name="connsiteX6" fmla="*/ 4660104 w 5718178"/>
                  <a:gd name="connsiteY6" fmla="*/ 1592719 h 4113266"/>
                  <a:gd name="connsiteX7" fmla="*/ 4602679 w 5718178"/>
                  <a:gd name="connsiteY7" fmla="*/ 1596020 h 4113266"/>
                  <a:gd name="connsiteX8" fmla="*/ 4407302 w 5718178"/>
                  <a:gd name="connsiteY8" fmla="*/ 1438926 h 4113266"/>
                  <a:gd name="connsiteX9" fmla="*/ 4003347 w 5718178"/>
                  <a:gd name="connsiteY9" fmla="*/ 919460 h 4113266"/>
                  <a:gd name="connsiteX10" fmla="*/ 3658796 w 5718178"/>
                  <a:gd name="connsiteY10" fmla="*/ 269964 h 4113266"/>
                  <a:gd name="connsiteX11" fmla="*/ 3607972 w 5718178"/>
                  <a:gd name="connsiteY11" fmla="*/ 225080 h 4113266"/>
                  <a:gd name="connsiteX12" fmla="*/ 2860787 w 5718178"/>
                  <a:gd name="connsiteY12" fmla="*/ 45544 h 4113266"/>
                  <a:gd name="connsiteX13" fmla="*/ 2800721 w 5718178"/>
                  <a:gd name="connsiteY13" fmla="*/ 19802 h 4113266"/>
                  <a:gd name="connsiteX14" fmla="*/ 2817883 w 5718178"/>
                  <a:gd name="connsiteY14" fmla="*/ 163034 h 4113266"/>
                  <a:gd name="connsiteX15" fmla="*/ 2472673 w 5718178"/>
                  <a:gd name="connsiteY15" fmla="*/ 247522 h 4113266"/>
                  <a:gd name="connsiteX16" fmla="*/ 2217890 w 5718178"/>
                  <a:gd name="connsiteY16" fmla="*/ 233660 h 4113266"/>
                  <a:gd name="connsiteX17" fmla="*/ 2107001 w 5718178"/>
                  <a:gd name="connsiteY17" fmla="*/ 181516 h 4113266"/>
                  <a:gd name="connsiteX18" fmla="*/ 2069377 w 5718178"/>
                  <a:gd name="connsiteY18" fmla="*/ 98349 h 4113266"/>
                  <a:gd name="connsiteX19" fmla="*/ 2077958 w 5718178"/>
                  <a:gd name="connsiteY19" fmla="*/ 0 h 4113266"/>
                  <a:gd name="connsiteX20" fmla="*/ 2023833 w 5718178"/>
                  <a:gd name="connsiteY20" fmla="*/ 81187 h 4113266"/>
                  <a:gd name="connsiteX21" fmla="*/ 1936046 w 5718178"/>
                  <a:gd name="connsiteY21" fmla="*/ 139932 h 4113266"/>
                  <a:gd name="connsiteX22" fmla="*/ 1936046 w 5718178"/>
                  <a:gd name="connsiteY22" fmla="*/ 139932 h 4113266"/>
                  <a:gd name="connsiteX23" fmla="*/ 1844298 w 5718178"/>
                  <a:gd name="connsiteY23" fmla="*/ 190757 h 4113266"/>
                  <a:gd name="connsiteX24" fmla="*/ 1085231 w 5718178"/>
                  <a:gd name="connsiteY24" fmla="*/ 495703 h 4113266"/>
                  <a:gd name="connsiteX25" fmla="*/ 1044968 w 5718178"/>
                  <a:gd name="connsiteY25" fmla="*/ 532006 h 4113266"/>
                  <a:gd name="connsiteX26" fmla="*/ 837709 w 5718178"/>
                  <a:gd name="connsiteY26" fmla="*/ 896358 h 4113266"/>
                  <a:gd name="connsiteX27" fmla="*/ 621210 w 5718178"/>
                  <a:gd name="connsiteY27" fmla="*/ 1177543 h 4113266"/>
                  <a:gd name="connsiteX28" fmla="*/ 98445 w 5718178"/>
                  <a:gd name="connsiteY28" fmla="*/ 1822419 h 4113266"/>
                  <a:gd name="connsiteX29" fmla="*/ 15277 w 5718178"/>
                  <a:gd name="connsiteY29" fmla="*/ 2244856 h 4113266"/>
                  <a:gd name="connsiteX30" fmla="*/ 209334 w 5718178"/>
                  <a:gd name="connsiteY30" fmla="*/ 2624390 h 4113266"/>
                  <a:gd name="connsiteX31" fmla="*/ 964441 w 5718178"/>
                  <a:gd name="connsiteY31" fmla="*/ 3531969 h 4113266"/>
                  <a:gd name="connsiteX32" fmla="*/ 1007344 w 5718178"/>
                  <a:gd name="connsiteY32" fmla="*/ 3531969 h 4113266"/>
                  <a:gd name="connsiteX33" fmla="*/ 1052888 w 5718178"/>
                  <a:gd name="connsiteY33" fmla="*/ 3480485 h 4113266"/>
                  <a:gd name="connsiteX34" fmla="*/ 1052888 w 5718178"/>
                  <a:gd name="connsiteY34" fmla="*/ 3480485 h 4113266"/>
                  <a:gd name="connsiteX35" fmla="*/ 1143976 w 5718178"/>
                  <a:gd name="connsiteY35" fmla="*/ 3476524 h 4113266"/>
                  <a:gd name="connsiteX36" fmla="*/ 1227144 w 5718178"/>
                  <a:gd name="connsiteY36" fmla="*/ 3467944 h 4113266"/>
                  <a:gd name="connsiteX37" fmla="*/ 1356515 w 5718178"/>
                  <a:gd name="connsiteY37" fmla="*/ 3502927 h 4113266"/>
                  <a:gd name="connsiteX38" fmla="*/ 1356515 w 5718178"/>
                  <a:gd name="connsiteY38" fmla="*/ 3502927 h 4113266"/>
                  <a:gd name="connsiteX39" fmla="*/ 1629119 w 5718178"/>
                  <a:gd name="connsiteY39" fmla="*/ 3615136 h 4113266"/>
                  <a:gd name="connsiteX40" fmla="*/ 1644616 w 5718178"/>
                  <a:gd name="connsiteY40" fmla="*/ 4113260 h 4113266"/>
                  <a:gd name="connsiteX41" fmla="*/ 4399003 w 5718178"/>
                  <a:gd name="connsiteY41" fmla="*/ 4066771 h 4113266"/>
                  <a:gd name="connsiteX42" fmla="*/ 3776947 w 5718178"/>
                  <a:gd name="connsiteY42" fmla="*/ 1702949 h 4113266"/>
                  <a:gd name="connsiteX43" fmla="*/ 3777607 w 5718178"/>
                  <a:gd name="connsiteY43" fmla="*/ 1681167 h 4113266"/>
                  <a:gd name="connsiteX44" fmla="*/ 3800709 w 5718178"/>
                  <a:gd name="connsiteY44" fmla="*/ 1686448 h 4113266"/>
                  <a:gd name="connsiteX45" fmla="*/ 3858794 w 5718178"/>
                  <a:gd name="connsiteY45" fmla="*/ 1730011 h 4113266"/>
                  <a:gd name="connsiteX46" fmla="*/ 4361098 w 5718178"/>
                  <a:gd name="connsiteY46" fmla="*/ 2186771 h 4113266"/>
                  <a:gd name="connsiteX47" fmla="*/ 4448226 w 5718178"/>
                  <a:gd name="connsiteY47" fmla="*/ 2234955 h 4113266"/>
                  <a:gd name="connsiteX48" fmla="*/ 4589478 w 5718178"/>
                  <a:gd name="connsiteY48" fmla="*/ 2267298 h 4113266"/>
                  <a:gd name="connsiteX49" fmla="*/ 4652844 w 5718178"/>
                  <a:gd name="connsiteY49" fmla="*/ 2253437 h 4113266"/>
                  <a:gd name="connsiteX50" fmla="*/ 5448213 w 5718178"/>
                  <a:gd name="connsiteY50" fmla="*/ 1617142 h 4113266"/>
                  <a:gd name="connsiteX51" fmla="*/ 5667352 w 5718178"/>
                  <a:gd name="connsiteY51" fmla="*/ 1407903 h 4113266"/>
                  <a:gd name="connsiteX52" fmla="*/ 5666692 w 5718178"/>
                  <a:gd name="connsiteY52" fmla="*/ 1349158 h 4113266"/>
                  <a:gd name="connsiteX53" fmla="*/ 5627749 w 5718178"/>
                  <a:gd name="connsiteY53" fmla="*/ 1295693 h 4113266"/>
                  <a:gd name="connsiteX54" fmla="*/ 1495787 w 5718178"/>
                  <a:gd name="connsiteY54" fmla="*/ 3179498 h 4113266"/>
                  <a:gd name="connsiteX55" fmla="*/ 1381597 w 5718178"/>
                  <a:gd name="connsiteY55" fmla="*/ 3196660 h 4113266"/>
                  <a:gd name="connsiteX56" fmla="*/ 1347934 w 5718178"/>
                  <a:gd name="connsiteY56" fmla="*/ 3180158 h 4113266"/>
                  <a:gd name="connsiteX57" fmla="*/ 1291829 w 5718178"/>
                  <a:gd name="connsiteY57" fmla="*/ 3173558 h 4113266"/>
                  <a:gd name="connsiteX58" fmla="*/ 1331433 w 5718178"/>
                  <a:gd name="connsiteY58" fmla="*/ 3123393 h 4113266"/>
                  <a:gd name="connsiteX59" fmla="*/ 1328132 w 5718178"/>
                  <a:gd name="connsiteY59" fmla="*/ 3091711 h 4113266"/>
                  <a:gd name="connsiteX60" fmla="*/ 1105693 w 5718178"/>
                  <a:gd name="connsiteY60" fmla="*/ 2922736 h 4113266"/>
                  <a:gd name="connsiteX61" fmla="*/ 830449 w 5718178"/>
                  <a:gd name="connsiteY61" fmla="*/ 2616469 h 4113266"/>
                  <a:gd name="connsiteX62" fmla="*/ 671375 w 5718178"/>
                  <a:gd name="connsiteY62" fmla="*/ 2377528 h 4113266"/>
                  <a:gd name="connsiteX63" fmla="*/ 578967 w 5718178"/>
                  <a:gd name="connsiteY63" fmla="*/ 2236936 h 4113266"/>
                  <a:gd name="connsiteX64" fmla="*/ 585567 w 5718178"/>
                  <a:gd name="connsiteY64" fmla="*/ 2173570 h 4113266"/>
                  <a:gd name="connsiteX65" fmla="*/ 1142656 w 5718178"/>
                  <a:gd name="connsiteY65" fmla="*/ 1513512 h 4113266"/>
                  <a:gd name="connsiteX66" fmla="*/ 1181600 w 5718178"/>
                  <a:gd name="connsiteY66" fmla="*/ 1479189 h 4113266"/>
                  <a:gd name="connsiteX67" fmla="*/ 1202721 w 5718178"/>
                  <a:gd name="connsiteY67" fmla="*/ 1528034 h 4113266"/>
                  <a:gd name="connsiteX68" fmla="*/ 1561133 w 5718178"/>
                  <a:gd name="connsiteY68" fmla="*/ 3176198 h 4113266"/>
                  <a:gd name="connsiteX69" fmla="*/ 1495787 w 5718178"/>
                  <a:gd name="connsiteY69" fmla="*/ 3179498 h 4113266"/>
                  <a:gd name="connsiteX0" fmla="*/ 5627749 w 5718176"/>
                  <a:gd name="connsiteY0" fmla="*/ 1295693 h 4144259"/>
                  <a:gd name="connsiteX1" fmla="*/ 5718177 w 5718176"/>
                  <a:gd name="connsiteY1" fmla="*/ 1192724 h 4144259"/>
                  <a:gd name="connsiteX2" fmla="*/ 5493097 w 5718176"/>
                  <a:gd name="connsiteY2" fmla="*/ 941242 h 4144259"/>
                  <a:gd name="connsiteX3" fmla="*/ 5475935 w 5718176"/>
                  <a:gd name="connsiteY3" fmla="*/ 945203 h 4144259"/>
                  <a:gd name="connsiteX4" fmla="*/ 5396069 w 5718176"/>
                  <a:gd name="connsiteY4" fmla="*/ 992727 h 4144259"/>
                  <a:gd name="connsiteX5" fmla="*/ 5342604 w 5718176"/>
                  <a:gd name="connsiteY5" fmla="*/ 994047 h 4144259"/>
                  <a:gd name="connsiteX6" fmla="*/ 4660104 w 5718176"/>
                  <a:gd name="connsiteY6" fmla="*/ 1592719 h 4144259"/>
                  <a:gd name="connsiteX7" fmla="*/ 4602679 w 5718176"/>
                  <a:gd name="connsiteY7" fmla="*/ 1596020 h 4144259"/>
                  <a:gd name="connsiteX8" fmla="*/ 4407302 w 5718176"/>
                  <a:gd name="connsiteY8" fmla="*/ 1438926 h 4144259"/>
                  <a:gd name="connsiteX9" fmla="*/ 4003347 w 5718176"/>
                  <a:gd name="connsiteY9" fmla="*/ 919460 h 4144259"/>
                  <a:gd name="connsiteX10" fmla="*/ 3658796 w 5718176"/>
                  <a:gd name="connsiteY10" fmla="*/ 269964 h 4144259"/>
                  <a:gd name="connsiteX11" fmla="*/ 3607972 w 5718176"/>
                  <a:gd name="connsiteY11" fmla="*/ 225080 h 4144259"/>
                  <a:gd name="connsiteX12" fmla="*/ 2860787 w 5718176"/>
                  <a:gd name="connsiteY12" fmla="*/ 45544 h 4144259"/>
                  <a:gd name="connsiteX13" fmla="*/ 2800721 w 5718176"/>
                  <a:gd name="connsiteY13" fmla="*/ 19802 h 4144259"/>
                  <a:gd name="connsiteX14" fmla="*/ 2817883 w 5718176"/>
                  <a:gd name="connsiteY14" fmla="*/ 163034 h 4144259"/>
                  <a:gd name="connsiteX15" fmla="*/ 2472673 w 5718176"/>
                  <a:gd name="connsiteY15" fmla="*/ 247522 h 4144259"/>
                  <a:gd name="connsiteX16" fmla="*/ 2217890 w 5718176"/>
                  <a:gd name="connsiteY16" fmla="*/ 233660 h 4144259"/>
                  <a:gd name="connsiteX17" fmla="*/ 2107001 w 5718176"/>
                  <a:gd name="connsiteY17" fmla="*/ 181516 h 4144259"/>
                  <a:gd name="connsiteX18" fmla="*/ 2069377 w 5718176"/>
                  <a:gd name="connsiteY18" fmla="*/ 98349 h 4144259"/>
                  <a:gd name="connsiteX19" fmla="*/ 2077958 w 5718176"/>
                  <a:gd name="connsiteY19" fmla="*/ 0 h 4144259"/>
                  <a:gd name="connsiteX20" fmla="*/ 2023833 w 5718176"/>
                  <a:gd name="connsiteY20" fmla="*/ 81187 h 4144259"/>
                  <a:gd name="connsiteX21" fmla="*/ 1936046 w 5718176"/>
                  <a:gd name="connsiteY21" fmla="*/ 139932 h 4144259"/>
                  <a:gd name="connsiteX22" fmla="*/ 1936046 w 5718176"/>
                  <a:gd name="connsiteY22" fmla="*/ 139932 h 4144259"/>
                  <a:gd name="connsiteX23" fmla="*/ 1844298 w 5718176"/>
                  <a:gd name="connsiteY23" fmla="*/ 190757 h 4144259"/>
                  <a:gd name="connsiteX24" fmla="*/ 1085231 w 5718176"/>
                  <a:gd name="connsiteY24" fmla="*/ 495703 h 4144259"/>
                  <a:gd name="connsiteX25" fmla="*/ 1044968 w 5718176"/>
                  <a:gd name="connsiteY25" fmla="*/ 532006 h 4144259"/>
                  <a:gd name="connsiteX26" fmla="*/ 837709 w 5718176"/>
                  <a:gd name="connsiteY26" fmla="*/ 896358 h 4144259"/>
                  <a:gd name="connsiteX27" fmla="*/ 621210 w 5718176"/>
                  <a:gd name="connsiteY27" fmla="*/ 1177543 h 4144259"/>
                  <a:gd name="connsiteX28" fmla="*/ 98445 w 5718176"/>
                  <a:gd name="connsiteY28" fmla="*/ 1822419 h 4144259"/>
                  <a:gd name="connsiteX29" fmla="*/ 15277 w 5718176"/>
                  <a:gd name="connsiteY29" fmla="*/ 2244856 h 4144259"/>
                  <a:gd name="connsiteX30" fmla="*/ 209334 w 5718176"/>
                  <a:gd name="connsiteY30" fmla="*/ 2624390 h 4144259"/>
                  <a:gd name="connsiteX31" fmla="*/ 964441 w 5718176"/>
                  <a:gd name="connsiteY31" fmla="*/ 3531969 h 4144259"/>
                  <a:gd name="connsiteX32" fmla="*/ 1007344 w 5718176"/>
                  <a:gd name="connsiteY32" fmla="*/ 3531969 h 4144259"/>
                  <a:gd name="connsiteX33" fmla="*/ 1052888 w 5718176"/>
                  <a:gd name="connsiteY33" fmla="*/ 3480485 h 4144259"/>
                  <a:gd name="connsiteX34" fmla="*/ 1052888 w 5718176"/>
                  <a:gd name="connsiteY34" fmla="*/ 3480485 h 4144259"/>
                  <a:gd name="connsiteX35" fmla="*/ 1143976 w 5718176"/>
                  <a:gd name="connsiteY35" fmla="*/ 3476524 h 4144259"/>
                  <a:gd name="connsiteX36" fmla="*/ 1227144 w 5718176"/>
                  <a:gd name="connsiteY36" fmla="*/ 3467944 h 4144259"/>
                  <a:gd name="connsiteX37" fmla="*/ 1356515 w 5718176"/>
                  <a:gd name="connsiteY37" fmla="*/ 3502927 h 4144259"/>
                  <a:gd name="connsiteX38" fmla="*/ 1356515 w 5718176"/>
                  <a:gd name="connsiteY38" fmla="*/ 3502927 h 4144259"/>
                  <a:gd name="connsiteX39" fmla="*/ 1629119 w 5718176"/>
                  <a:gd name="connsiteY39" fmla="*/ 3615136 h 4144259"/>
                  <a:gd name="connsiteX40" fmla="*/ 1644616 w 5718176"/>
                  <a:gd name="connsiteY40" fmla="*/ 4113260 h 4144259"/>
                  <a:gd name="connsiteX41" fmla="*/ 4429993 w 5718176"/>
                  <a:gd name="connsiteY41" fmla="*/ 4144249 h 4144259"/>
                  <a:gd name="connsiteX42" fmla="*/ 3776947 w 5718176"/>
                  <a:gd name="connsiteY42" fmla="*/ 1702949 h 4144259"/>
                  <a:gd name="connsiteX43" fmla="*/ 3777607 w 5718176"/>
                  <a:gd name="connsiteY43" fmla="*/ 1681167 h 4144259"/>
                  <a:gd name="connsiteX44" fmla="*/ 3800709 w 5718176"/>
                  <a:gd name="connsiteY44" fmla="*/ 1686448 h 4144259"/>
                  <a:gd name="connsiteX45" fmla="*/ 3858794 w 5718176"/>
                  <a:gd name="connsiteY45" fmla="*/ 1730011 h 4144259"/>
                  <a:gd name="connsiteX46" fmla="*/ 4361098 w 5718176"/>
                  <a:gd name="connsiteY46" fmla="*/ 2186771 h 4144259"/>
                  <a:gd name="connsiteX47" fmla="*/ 4448226 w 5718176"/>
                  <a:gd name="connsiteY47" fmla="*/ 2234955 h 4144259"/>
                  <a:gd name="connsiteX48" fmla="*/ 4589478 w 5718176"/>
                  <a:gd name="connsiteY48" fmla="*/ 2267298 h 4144259"/>
                  <a:gd name="connsiteX49" fmla="*/ 4652844 w 5718176"/>
                  <a:gd name="connsiteY49" fmla="*/ 2253437 h 4144259"/>
                  <a:gd name="connsiteX50" fmla="*/ 5448213 w 5718176"/>
                  <a:gd name="connsiteY50" fmla="*/ 1617142 h 4144259"/>
                  <a:gd name="connsiteX51" fmla="*/ 5667352 w 5718176"/>
                  <a:gd name="connsiteY51" fmla="*/ 1407903 h 4144259"/>
                  <a:gd name="connsiteX52" fmla="*/ 5666692 w 5718176"/>
                  <a:gd name="connsiteY52" fmla="*/ 1349158 h 4144259"/>
                  <a:gd name="connsiteX53" fmla="*/ 5627749 w 5718176"/>
                  <a:gd name="connsiteY53" fmla="*/ 1295693 h 4144259"/>
                  <a:gd name="connsiteX54" fmla="*/ 1495787 w 5718176"/>
                  <a:gd name="connsiteY54" fmla="*/ 3179498 h 4144259"/>
                  <a:gd name="connsiteX55" fmla="*/ 1381597 w 5718176"/>
                  <a:gd name="connsiteY55" fmla="*/ 3196660 h 4144259"/>
                  <a:gd name="connsiteX56" fmla="*/ 1347934 w 5718176"/>
                  <a:gd name="connsiteY56" fmla="*/ 3180158 h 4144259"/>
                  <a:gd name="connsiteX57" fmla="*/ 1291829 w 5718176"/>
                  <a:gd name="connsiteY57" fmla="*/ 3173558 h 4144259"/>
                  <a:gd name="connsiteX58" fmla="*/ 1331433 w 5718176"/>
                  <a:gd name="connsiteY58" fmla="*/ 3123393 h 4144259"/>
                  <a:gd name="connsiteX59" fmla="*/ 1328132 w 5718176"/>
                  <a:gd name="connsiteY59" fmla="*/ 3091711 h 4144259"/>
                  <a:gd name="connsiteX60" fmla="*/ 1105693 w 5718176"/>
                  <a:gd name="connsiteY60" fmla="*/ 2922736 h 4144259"/>
                  <a:gd name="connsiteX61" fmla="*/ 830449 w 5718176"/>
                  <a:gd name="connsiteY61" fmla="*/ 2616469 h 4144259"/>
                  <a:gd name="connsiteX62" fmla="*/ 671375 w 5718176"/>
                  <a:gd name="connsiteY62" fmla="*/ 2377528 h 4144259"/>
                  <a:gd name="connsiteX63" fmla="*/ 578967 w 5718176"/>
                  <a:gd name="connsiteY63" fmla="*/ 2236936 h 4144259"/>
                  <a:gd name="connsiteX64" fmla="*/ 585567 w 5718176"/>
                  <a:gd name="connsiteY64" fmla="*/ 2173570 h 4144259"/>
                  <a:gd name="connsiteX65" fmla="*/ 1142656 w 5718176"/>
                  <a:gd name="connsiteY65" fmla="*/ 1513512 h 4144259"/>
                  <a:gd name="connsiteX66" fmla="*/ 1181600 w 5718176"/>
                  <a:gd name="connsiteY66" fmla="*/ 1479189 h 4144259"/>
                  <a:gd name="connsiteX67" fmla="*/ 1202721 w 5718176"/>
                  <a:gd name="connsiteY67" fmla="*/ 1528034 h 4144259"/>
                  <a:gd name="connsiteX68" fmla="*/ 1561133 w 5718176"/>
                  <a:gd name="connsiteY68" fmla="*/ 3176198 h 4144259"/>
                  <a:gd name="connsiteX69" fmla="*/ 1495787 w 5718176"/>
                  <a:gd name="connsiteY69" fmla="*/ 3179498 h 4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4144259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lnTo>
                      <a:pt x="5475935" y="945203"/>
                    </a:ln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lnTo>
                      <a:pt x="4660104" y="1592719"/>
                    </a:ln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lnTo>
                      <a:pt x="2860787" y="45544"/>
                    </a:ln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lnTo>
                      <a:pt x="1936046" y="139932"/>
                    </a:lnTo>
                    <a:cubicBezTo>
                      <a:pt x="1905683" y="157094"/>
                      <a:pt x="1875980" y="178216"/>
                      <a:pt x="1844298" y="190757"/>
                    </a:cubicBezTo>
                    <a:lnTo>
                      <a:pt x="1085231" y="495703"/>
                    </a:ln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lnTo>
                      <a:pt x="1356515" y="3502927"/>
                    </a:ln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49236" y="4019532"/>
                      <a:pt x="1644616" y="4113260"/>
                    </a:cubicBezTo>
                    <a:cubicBezTo>
                      <a:pt x="1657817" y="4113920"/>
                      <a:pt x="4416792" y="4144909"/>
                      <a:pt x="4429993" y="4144249"/>
                    </a:cubicBezTo>
                    <a:cubicBezTo>
                      <a:pt x="4344186" y="3814880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2">
                <a:extLst>
                  <a:ext uri="{FF2B5EF4-FFF2-40B4-BE49-F238E27FC236}">
                    <a16:creationId xmlns:a16="http://schemas.microsoft.com/office/drawing/2014/main" id="{E6AC945C-F52A-485D-A3D6-8A127DA516A9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3">
                <a:extLst>
                  <a:ext uri="{FF2B5EF4-FFF2-40B4-BE49-F238E27FC236}">
                    <a16:creationId xmlns:a16="http://schemas.microsoft.com/office/drawing/2014/main" id="{E2F8E6B4-2755-4401-B7B9-65FE88C4E6F8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4">
                <a:extLst>
                  <a:ext uri="{FF2B5EF4-FFF2-40B4-BE49-F238E27FC236}">
                    <a16:creationId xmlns:a16="http://schemas.microsoft.com/office/drawing/2014/main" id="{E5A1CDDF-B87C-49EA-BD4F-A75ABE1BDD02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5">
                <a:extLst>
                  <a:ext uri="{FF2B5EF4-FFF2-40B4-BE49-F238E27FC236}">
                    <a16:creationId xmlns:a16="http://schemas.microsoft.com/office/drawing/2014/main" id="{901F995E-338B-4D28-A874-C307AE4F85BC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6">
                <a:extLst>
                  <a:ext uri="{FF2B5EF4-FFF2-40B4-BE49-F238E27FC236}">
                    <a16:creationId xmlns:a16="http://schemas.microsoft.com/office/drawing/2014/main" id="{90D7BB19-DC01-42F3-B5DA-CFDA316E2F74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7">
                <a:extLst>
                  <a:ext uri="{FF2B5EF4-FFF2-40B4-BE49-F238E27FC236}">
                    <a16:creationId xmlns:a16="http://schemas.microsoft.com/office/drawing/2014/main" id="{24699569-72A7-4B73-9C84-248BB02CB618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8">
                <a:extLst>
                  <a:ext uri="{FF2B5EF4-FFF2-40B4-BE49-F238E27FC236}">
                    <a16:creationId xmlns:a16="http://schemas.microsoft.com/office/drawing/2014/main" id="{71A6BC4C-11BB-4221-94EF-FCEA146D27E3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9">
                <a:extLst>
                  <a:ext uri="{FF2B5EF4-FFF2-40B4-BE49-F238E27FC236}">
                    <a16:creationId xmlns:a16="http://schemas.microsoft.com/office/drawing/2014/main" id="{6906871C-0E9C-4630-9E9A-4DA81EB4DA07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0">
                <a:extLst>
                  <a:ext uri="{FF2B5EF4-FFF2-40B4-BE49-F238E27FC236}">
                    <a16:creationId xmlns:a16="http://schemas.microsoft.com/office/drawing/2014/main" id="{1EA9BB30-4E35-4762-A889-7FC4EC0BA92B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1">
                <a:extLst>
                  <a:ext uri="{FF2B5EF4-FFF2-40B4-BE49-F238E27FC236}">
                    <a16:creationId xmlns:a16="http://schemas.microsoft.com/office/drawing/2014/main" id="{5F27E07E-2E17-4C41-8904-F4426D2C65B6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974B4F9A-9068-41AB-BCD7-B38AC6DD7572}"/>
                </a:ext>
              </a:extLst>
            </p:cNvPr>
            <p:cNvGrpSpPr/>
            <p:nvPr/>
          </p:nvGrpSpPr>
          <p:grpSpPr>
            <a:xfrm>
              <a:off x="280878" y="3814451"/>
              <a:ext cx="4402297" cy="2556924"/>
              <a:chOff x="244664" y="3797459"/>
              <a:chExt cx="4402297" cy="2556924"/>
            </a:xfrm>
          </p:grpSpPr>
          <p:sp>
            <p:nvSpPr>
              <p:cNvPr id="10" name="Circle: Hollow 43">
                <a:extLst>
                  <a:ext uri="{FF2B5EF4-FFF2-40B4-BE49-F238E27FC236}">
                    <a16:creationId xmlns:a16="http://schemas.microsoft.com/office/drawing/2014/main" id="{25FF2CC3-DF4D-4FDD-B670-69E037DC9C24}"/>
                  </a:ext>
                </a:extLst>
              </p:cNvPr>
              <p:cNvSpPr/>
              <p:nvPr/>
            </p:nvSpPr>
            <p:spPr>
              <a:xfrm rot="3227142">
                <a:off x="2606721" y="3797455"/>
                <a:ext cx="1827041" cy="1827049"/>
              </a:xfrm>
              <a:prstGeom prst="donut">
                <a:avLst>
                  <a:gd name="adj" fmla="val 8254"/>
                </a:avLst>
              </a:prstGeom>
              <a:solidFill>
                <a:schemeClr val="accent1"/>
              </a:solidFill>
              <a:ln w="28575" cap="rnd">
                <a:solidFill>
                  <a:srgbClr val="33333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" name="Graphic 5303">
                <a:extLst>
                  <a:ext uri="{FF2B5EF4-FFF2-40B4-BE49-F238E27FC236}">
                    <a16:creationId xmlns:a16="http://schemas.microsoft.com/office/drawing/2014/main" id="{ACE70251-B290-4035-81C7-9B0EB72E8598}"/>
                  </a:ext>
                </a:extLst>
              </p:cNvPr>
              <p:cNvGrpSpPr/>
              <p:nvPr/>
            </p:nvGrpSpPr>
            <p:grpSpPr>
              <a:xfrm rot="3227142">
                <a:off x="1585568" y="3292990"/>
                <a:ext cx="1720489" cy="4402297"/>
                <a:chOff x="3751029" y="3835479"/>
                <a:chExt cx="733425" cy="1876646"/>
              </a:xfrm>
            </p:grpSpPr>
            <p:sp>
              <p:nvSpPr>
                <p:cNvPr id="12" name="Freeform: Shape 37">
                  <a:extLst>
                    <a:ext uri="{FF2B5EF4-FFF2-40B4-BE49-F238E27FC236}">
                      <a16:creationId xmlns:a16="http://schemas.microsoft.com/office/drawing/2014/main" id="{85456D13-A99C-40ED-8198-54B5D5AD0543}"/>
                    </a:ext>
                  </a:extLst>
                </p:cNvPr>
                <p:cNvSpPr/>
                <p:nvPr/>
              </p:nvSpPr>
              <p:spPr>
                <a:xfrm>
                  <a:off x="3751029" y="3835479"/>
                  <a:ext cx="733425" cy="733427"/>
                </a:xfrm>
                <a:custGeom>
                  <a:avLst/>
                  <a:gdLst>
                    <a:gd name="connsiteX0" fmla="*/ 698183 w 733425"/>
                    <a:gd name="connsiteY0" fmla="*/ 370523 h 733425"/>
                    <a:gd name="connsiteX1" fmla="*/ 370523 w 733425"/>
                    <a:gd name="connsiteY1" fmla="*/ 698183 h 733425"/>
                    <a:gd name="connsiteX2" fmla="*/ 42863 w 733425"/>
                    <a:gd name="connsiteY2" fmla="*/ 370523 h 733425"/>
                    <a:gd name="connsiteX3" fmla="*/ 370523 w 733425"/>
                    <a:gd name="connsiteY3" fmla="*/ 42863 h 733425"/>
                    <a:gd name="connsiteX4" fmla="*/ 698183 w 733425"/>
                    <a:gd name="connsiteY4" fmla="*/ 37052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425" h="733425">
                      <a:moveTo>
                        <a:pt x="698183" y="370523"/>
                      </a:moveTo>
                      <a:cubicBezTo>
                        <a:pt x="698183" y="551484"/>
                        <a:pt x="551484" y="698183"/>
                        <a:pt x="370523" y="698183"/>
                      </a:cubicBezTo>
                      <a:cubicBezTo>
                        <a:pt x="189561" y="698183"/>
                        <a:pt x="42863" y="551484"/>
                        <a:pt x="42863" y="370523"/>
                      </a:cubicBezTo>
                      <a:cubicBezTo>
                        <a:pt x="42863" y="189561"/>
                        <a:pt x="189561" y="42863"/>
                        <a:pt x="370523" y="42863"/>
                      </a:cubicBezTo>
                      <a:cubicBezTo>
                        <a:pt x="551484" y="42863"/>
                        <a:pt x="698183" y="189561"/>
                        <a:pt x="698183" y="37052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 w="5715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38">
                  <a:extLst>
                    <a:ext uri="{FF2B5EF4-FFF2-40B4-BE49-F238E27FC236}">
                      <a16:creationId xmlns:a16="http://schemas.microsoft.com/office/drawing/2014/main" id="{69EA1260-06DC-4C02-9AB8-0E2F21363102}"/>
                    </a:ext>
                  </a:extLst>
                </p:cNvPr>
                <p:cNvSpPr/>
                <p:nvPr/>
              </p:nvSpPr>
              <p:spPr>
                <a:xfrm rot="10943">
                  <a:off x="4076598" y="4610418"/>
                  <a:ext cx="115151" cy="1101707"/>
                </a:xfrm>
                <a:custGeom>
                  <a:avLst/>
                  <a:gdLst>
                    <a:gd name="connsiteX0" fmla="*/ 148334 w 209550"/>
                    <a:gd name="connsiteY0" fmla="*/ 21431 h 800100"/>
                    <a:gd name="connsiteX1" fmla="*/ 188339 w 209550"/>
                    <a:gd name="connsiteY1" fmla="*/ 680561 h 800100"/>
                    <a:gd name="connsiteX2" fmla="*/ 159764 w 209550"/>
                    <a:gd name="connsiteY2" fmla="*/ 756761 h 800100"/>
                    <a:gd name="connsiteX3" fmla="*/ 159764 w 209550"/>
                    <a:gd name="connsiteY3" fmla="*/ 756761 h 800100"/>
                    <a:gd name="connsiteX4" fmla="*/ 51179 w 209550"/>
                    <a:gd name="connsiteY4" fmla="*/ 757714 h 800100"/>
                    <a:gd name="connsiteX5" fmla="*/ 51179 w 209550"/>
                    <a:gd name="connsiteY5" fmla="*/ 757714 h 800100"/>
                    <a:gd name="connsiteX6" fmla="*/ 21652 w 209550"/>
                    <a:gd name="connsiteY6" fmla="*/ 681514 h 800100"/>
                    <a:gd name="connsiteX7" fmla="*/ 54037 w 209550"/>
                    <a:gd name="connsiteY7" fmla="*/ 21431 h 800100"/>
                    <a:gd name="connsiteX8" fmla="*/ 148334 w 209550"/>
                    <a:gd name="connsiteY8" fmla="*/ 21431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550" h="800100">
                      <a:moveTo>
                        <a:pt x="148334" y="21431"/>
                      </a:moveTo>
                      <a:lnTo>
                        <a:pt x="188339" y="680561"/>
                      </a:lnTo>
                      <a:cubicBezTo>
                        <a:pt x="191197" y="709136"/>
                        <a:pt x="180719" y="736759"/>
                        <a:pt x="159764" y="756761"/>
                      </a:cubicBezTo>
                      <a:lnTo>
                        <a:pt x="159764" y="756761"/>
                      </a:lnTo>
                      <a:cubicBezTo>
                        <a:pt x="124522" y="791051"/>
                        <a:pt x="87374" y="791051"/>
                        <a:pt x="51179" y="757714"/>
                      </a:cubicBezTo>
                      <a:lnTo>
                        <a:pt x="51179" y="757714"/>
                      </a:lnTo>
                      <a:cubicBezTo>
                        <a:pt x="30224" y="738664"/>
                        <a:pt x="19747" y="710089"/>
                        <a:pt x="21652" y="681514"/>
                      </a:cubicBezTo>
                      <a:lnTo>
                        <a:pt x="54037" y="21431"/>
                      </a:lnTo>
                      <a:lnTo>
                        <a:pt x="148334" y="214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39">
                  <a:extLst>
                    <a:ext uri="{FF2B5EF4-FFF2-40B4-BE49-F238E27FC236}">
                      <a16:creationId xmlns:a16="http://schemas.microsoft.com/office/drawing/2014/main" id="{7818A4CB-049F-4D03-851C-814E51C4EE46}"/>
                    </a:ext>
                  </a:extLst>
                </p:cNvPr>
                <p:cNvSpPr/>
                <p:nvPr/>
              </p:nvSpPr>
              <p:spPr>
                <a:xfrm rot="21479930">
                  <a:off x="4048938" y="4563466"/>
                  <a:ext cx="161925" cy="123824"/>
                </a:xfrm>
                <a:custGeom>
                  <a:avLst/>
                  <a:gdLst>
                    <a:gd name="connsiteX0" fmla="*/ 81439 w 161925"/>
                    <a:gd name="connsiteY0" fmla="*/ 28099 h 123825"/>
                    <a:gd name="connsiteX1" fmla="*/ 21431 w 161925"/>
                    <a:gd name="connsiteY1" fmla="*/ 23336 h 123825"/>
                    <a:gd name="connsiteX2" fmla="*/ 22384 w 161925"/>
                    <a:gd name="connsiteY2" fmla="*/ 110014 h 123825"/>
                    <a:gd name="connsiteX3" fmla="*/ 141446 w 161925"/>
                    <a:gd name="connsiteY3" fmla="*/ 109061 h 123825"/>
                    <a:gd name="connsiteX4" fmla="*/ 141446 w 161925"/>
                    <a:gd name="connsiteY4" fmla="*/ 21431 h 123825"/>
                    <a:gd name="connsiteX5" fmla="*/ 81439 w 161925"/>
                    <a:gd name="connsiteY5" fmla="*/ 280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5" h="123825">
                      <a:moveTo>
                        <a:pt x="81439" y="28099"/>
                      </a:moveTo>
                      <a:cubicBezTo>
                        <a:pt x="60484" y="28099"/>
                        <a:pt x="40481" y="26194"/>
                        <a:pt x="21431" y="23336"/>
                      </a:cubicBezTo>
                      <a:lnTo>
                        <a:pt x="22384" y="110014"/>
                      </a:lnTo>
                      <a:lnTo>
                        <a:pt x="141446" y="109061"/>
                      </a:lnTo>
                      <a:lnTo>
                        <a:pt x="141446" y="21431"/>
                      </a:lnTo>
                      <a:cubicBezTo>
                        <a:pt x="121444" y="25241"/>
                        <a:pt x="101441" y="27146"/>
                        <a:pt x="81439" y="280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id="{90C0450E-347A-49F8-8C30-56C6A19E0BA6}"/>
                </a:ext>
              </a:extLst>
            </p:cNvPr>
            <p:cNvGrpSpPr/>
            <p:nvPr/>
          </p:nvGrpSpPr>
          <p:grpSpPr>
            <a:xfrm>
              <a:off x="817870" y="6402856"/>
              <a:ext cx="423071" cy="256667"/>
              <a:chOff x="781656" y="6385864"/>
              <a:chExt cx="423071" cy="256667"/>
            </a:xfrm>
          </p:grpSpPr>
          <p:sp>
            <p:nvSpPr>
              <p:cNvPr id="8" name="Freeform: Shape 40">
                <a:extLst>
                  <a:ext uri="{FF2B5EF4-FFF2-40B4-BE49-F238E27FC236}">
                    <a16:creationId xmlns:a16="http://schemas.microsoft.com/office/drawing/2014/main" id="{84515E5A-D970-4394-8CA0-9C12DD81E713}"/>
                  </a:ext>
                </a:extLst>
              </p:cNvPr>
              <p:cNvSpPr/>
              <p:nvPr/>
            </p:nvSpPr>
            <p:spPr>
              <a:xfrm>
                <a:off x="781656" y="6385864"/>
                <a:ext cx="420216" cy="256667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51CEF6AA-1F5B-4653-A4A7-66ACEA1BFA5A}"/>
                  </a:ext>
                </a:extLst>
              </p:cNvPr>
              <p:cNvSpPr/>
              <p:nvPr/>
            </p:nvSpPr>
            <p:spPr>
              <a:xfrm>
                <a:off x="786252" y="6385864"/>
                <a:ext cx="418475" cy="104234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F01022-C194-4F3F-8C19-08FD6FF883B0}"/>
              </a:ext>
            </a:extLst>
          </p:cNvPr>
          <p:cNvSpPr txBox="1"/>
          <p:nvPr/>
        </p:nvSpPr>
        <p:spPr>
          <a:xfrm>
            <a:off x="7318132" y="2649829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E9589F-1A43-4E7A-B07A-0D243A443B26}"/>
              </a:ext>
            </a:extLst>
          </p:cNvPr>
          <p:cNvSpPr txBox="1"/>
          <p:nvPr/>
        </p:nvSpPr>
        <p:spPr>
          <a:xfrm>
            <a:off x="7318132" y="4065157"/>
            <a:ext cx="4407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F8A1B4-C2F5-433B-9691-9B0B2F85BD86}"/>
              </a:ext>
            </a:extLst>
          </p:cNvPr>
          <p:cNvSpPr txBox="1"/>
          <p:nvPr/>
        </p:nvSpPr>
        <p:spPr>
          <a:xfrm>
            <a:off x="663555" y="1362315"/>
            <a:ext cx="37451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EF2AD2DD-FF12-47B8-9C85-95803D29BE09}"/>
              </a:ext>
            </a:extLst>
          </p:cNvPr>
          <p:cNvGrpSpPr/>
          <p:nvPr/>
        </p:nvGrpSpPr>
        <p:grpSpPr>
          <a:xfrm>
            <a:off x="517236" y="1082823"/>
            <a:ext cx="4097427" cy="921909"/>
            <a:chOff x="4932040" y="2183693"/>
            <a:chExt cx="4029507" cy="9219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DE70B9-B28D-42FF-B250-D9BF3DDBA1D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DD6D4E-01EC-4022-A4CF-937EDFA72BB8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5A142BFC-D37C-41CC-9309-31A26C585F33}"/>
              </a:ext>
            </a:extLst>
          </p:cNvPr>
          <p:cNvGrpSpPr/>
          <p:nvPr/>
        </p:nvGrpSpPr>
        <p:grpSpPr>
          <a:xfrm>
            <a:off x="517236" y="2921523"/>
            <a:ext cx="2075403" cy="1475907"/>
            <a:chOff x="4947415" y="3479837"/>
            <a:chExt cx="4017073" cy="14759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648B1B-6FDD-46EE-9B16-73EC06AF40E1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0DD656-F2C1-4082-A7FD-61F9632157B2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B69AA042-7258-404D-990E-CFC88503120B}"/>
              </a:ext>
            </a:extLst>
          </p:cNvPr>
          <p:cNvGrpSpPr/>
          <p:nvPr/>
        </p:nvGrpSpPr>
        <p:grpSpPr>
          <a:xfrm>
            <a:off x="562895" y="5314222"/>
            <a:ext cx="4051767" cy="921909"/>
            <a:chOff x="4962790" y="4703973"/>
            <a:chExt cx="3984605" cy="9219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2B65F4-26CE-48D5-98BF-52388E1F5567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D65FDC-BFFB-46FB-A1C7-02D6EDB6AE0C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8E70501-D76B-4A68-9521-3A23425A8231}"/>
              </a:ext>
            </a:extLst>
          </p:cNvPr>
          <p:cNvSpPr txBox="1"/>
          <p:nvPr/>
        </p:nvSpPr>
        <p:spPr>
          <a:xfrm>
            <a:off x="6300200" y="159493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0AF26-252D-4AFD-8C58-FF2BDF247D05}"/>
              </a:ext>
            </a:extLst>
          </p:cNvPr>
          <p:cNvSpPr txBox="1"/>
          <p:nvPr/>
        </p:nvSpPr>
        <p:spPr>
          <a:xfrm>
            <a:off x="7317071" y="1055580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D120B743-5D2E-4A9C-BA7F-83CEE47D9338}"/>
              </a:ext>
            </a:extLst>
          </p:cNvPr>
          <p:cNvGrpSpPr/>
          <p:nvPr/>
        </p:nvGrpSpPr>
        <p:grpSpPr>
          <a:xfrm>
            <a:off x="632065" y="2179594"/>
            <a:ext cx="3040128" cy="4143015"/>
            <a:chOff x="809898" y="2069721"/>
            <a:chExt cx="3040128" cy="4143015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1A8FCCB1-1F01-4BF3-8C53-C1C746432240}"/>
                </a:ext>
              </a:extLst>
            </p:cNvPr>
            <p:cNvSpPr/>
            <p:nvPr/>
          </p:nvSpPr>
          <p:spPr>
            <a:xfrm>
              <a:off x="812875" y="2069721"/>
              <a:ext cx="3037151" cy="4142035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1A91F7EA-1E7B-4B70-B693-AC07EC6CDE96}"/>
                </a:ext>
              </a:extLst>
            </p:cNvPr>
            <p:cNvSpPr/>
            <p:nvPr/>
          </p:nvSpPr>
          <p:spPr>
            <a:xfrm>
              <a:off x="902894" y="2070851"/>
              <a:ext cx="2858047" cy="3435312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BB6B0B8C-AF10-4911-AB2E-5756106DD8B1}"/>
                </a:ext>
              </a:extLst>
            </p:cNvPr>
            <p:cNvSpPr/>
            <p:nvPr/>
          </p:nvSpPr>
          <p:spPr>
            <a:xfrm>
              <a:off x="809898" y="5281932"/>
              <a:ext cx="3037199" cy="930804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CBC02DBB-83B5-43B4-9A6E-162D50ABFDC8}"/>
                </a:ext>
              </a:extLst>
            </p:cNvPr>
            <p:cNvSpPr/>
            <p:nvPr/>
          </p:nvSpPr>
          <p:spPr>
            <a:xfrm>
              <a:off x="1995286" y="4738864"/>
              <a:ext cx="686158" cy="35336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3EDA3768-6090-4A70-9D9D-D2E122688E41}"/>
                </a:ext>
              </a:extLst>
            </p:cNvPr>
            <p:cNvSpPr/>
            <p:nvPr/>
          </p:nvSpPr>
          <p:spPr>
            <a:xfrm>
              <a:off x="2137804" y="4364532"/>
              <a:ext cx="362322" cy="156925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4A298761-D513-4D50-BA0A-68416B5C1C53}"/>
                </a:ext>
              </a:extLst>
            </p:cNvPr>
            <p:cNvSpPr/>
            <p:nvPr/>
          </p:nvSpPr>
          <p:spPr>
            <a:xfrm>
              <a:off x="2375181" y="4008314"/>
              <a:ext cx="69178" cy="169917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6C6F36F-9E4C-43F8-96DB-D79FA57A9820}"/>
                </a:ext>
              </a:extLst>
            </p:cNvPr>
            <p:cNvGrpSpPr/>
            <p:nvPr/>
          </p:nvGrpSpPr>
          <p:grpSpPr>
            <a:xfrm>
              <a:off x="1613362" y="3452389"/>
              <a:ext cx="1410288" cy="471406"/>
              <a:chOff x="1613362" y="3452389"/>
              <a:chExt cx="1410288" cy="471406"/>
            </a:xfrm>
          </p:grpSpPr>
          <p:sp>
            <p:nvSpPr>
              <p:cNvPr id="11" name="Graphic 3">
                <a:extLst>
                  <a:ext uri="{FF2B5EF4-FFF2-40B4-BE49-F238E27FC236}">
                    <a16:creationId xmlns:a16="http://schemas.microsoft.com/office/drawing/2014/main" id="{9D22BBEB-1C22-42DD-BF2E-B388768CCB4E}"/>
                  </a:ext>
                </a:extLst>
              </p:cNvPr>
              <p:cNvSpPr/>
              <p:nvPr/>
            </p:nvSpPr>
            <p:spPr>
              <a:xfrm>
                <a:off x="2533805" y="3452389"/>
                <a:ext cx="474231" cy="127885"/>
              </a:xfrm>
              <a:custGeom>
                <a:avLst/>
                <a:gdLst>
                  <a:gd name="connsiteX0" fmla="*/ 141065 w 401961"/>
                  <a:gd name="connsiteY0" fmla="*/ 71767 h 108396"/>
                  <a:gd name="connsiteX1" fmla="*/ 0 w 401961"/>
                  <a:gd name="connsiteY1" fmla="*/ 88824 h 108396"/>
                  <a:gd name="connsiteX2" fmla="*/ 401962 w 401961"/>
                  <a:gd name="connsiteY2" fmla="*/ 70897 h 108396"/>
                  <a:gd name="connsiteX3" fmla="*/ 378204 w 401961"/>
                  <a:gd name="connsiteY3" fmla="*/ 76902 h 108396"/>
                  <a:gd name="connsiteX4" fmla="*/ 141065 w 401961"/>
                  <a:gd name="connsiteY4" fmla="*/ 71767 h 1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61" h="108396">
                    <a:moveTo>
                      <a:pt x="141065" y="71767"/>
                    </a:moveTo>
                    <a:cubicBezTo>
                      <a:pt x="71011" y="97352"/>
                      <a:pt x="0" y="129986"/>
                      <a:pt x="0" y="88824"/>
                    </a:cubicBezTo>
                    <a:cubicBezTo>
                      <a:pt x="54738" y="-21435"/>
                      <a:pt x="282914" y="-30920"/>
                      <a:pt x="401962" y="70897"/>
                    </a:cubicBezTo>
                    <a:cubicBezTo>
                      <a:pt x="395261" y="77772"/>
                      <a:pt x="386906" y="79338"/>
                      <a:pt x="378204" y="76902"/>
                    </a:cubicBezTo>
                    <a:cubicBezTo>
                      <a:pt x="299709" y="54972"/>
                      <a:pt x="224869" y="44094"/>
                      <a:pt x="141065" y="71767"/>
                    </a:cubicBezTo>
                    <a:close/>
                  </a:path>
                </a:pathLst>
              </a:custGeom>
              <a:solidFill>
                <a:srgbClr val="42231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3">
                <a:extLst>
                  <a:ext uri="{FF2B5EF4-FFF2-40B4-BE49-F238E27FC236}">
                    <a16:creationId xmlns:a16="http://schemas.microsoft.com/office/drawing/2014/main" id="{BED7A74A-12C9-45D9-B1A4-9110C5FC4108}"/>
                  </a:ext>
                </a:extLst>
              </p:cNvPr>
              <p:cNvSpPr/>
              <p:nvPr/>
            </p:nvSpPr>
            <p:spPr>
              <a:xfrm>
                <a:off x="1684110" y="3733890"/>
                <a:ext cx="386207" cy="189905"/>
              </a:xfrm>
              <a:custGeom>
                <a:avLst/>
                <a:gdLst>
                  <a:gd name="connsiteX0" fmla="*/ 323031 w 327351"/>
                  <a:gd name="connsiteY0" fmla="*/ 84751 h 160965"/>
                  <a:gd name="connsiteX1" fmla="*/ 279259 w 327351"/>
                  <a:gd name="connsiteY1" fmla="*/ 148278 h 160965"/>
                  <a:gd name="connsiteX2" fmla="*/ 43164 w 327351"/>
                  <a:gd name="connsiteY2" fmla="*/ 97804 h 160965"/>
                  <a:gd name="connsiteX3" fmla="*/ 0 w 327351"/>
                  <a:gd name="connsiteY3" fmla="*/ 23834 h 160965"/>
                  <a:gd name="connsiteX4" fmla="*/ 267336 w 327351"/>
                  <a:gd name="connsiteY4" fmla="*/ 28360 h 160965"/>
                  <a:gd name="connsiteX5" fmla="*/ 323031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323031" y="84751"/>
                    </a:moveTo>
                    <a:cubicBezTo>
                      <a:pt x="336520" y="125478"/>
                      <a:pt x="317462" y="138618"/>
                      <a:pt x="279259" y="148278"/>
                    </a:cubicBezTo>
                    <a:cubicBezTo>
                      <a:pt x="190930" y="170556"/>
                      <a:pt x="109998" y="169077"/>
                      <a:pt x="43164" y="97804"/>
                    </a:cubicBezTo>
                    <a:cubicBezTo>
                      <a:pt x="23409" y="76658"/>
                      <a:pt x="6266" y="53248"/>
                      <a:pt x="0" y="23834"/>
                    </a:cubicBezTo>
                    <a:cubicBezTo>
                      <a:pt x="163691" y="-19242"/>
                      <a:pt x="215470" y="4689"/>
                      <a:pt x="267336" y="28360"/>
                    </a:cubicBezTo>
                    <a:cubicBezTo>
                      <a:pt x="310500" y="58731"/>
                      <a:pt x="308412" y="62038"/>
                      <a:pt x="323031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3">
                <a:extLst>
                  <a:ext uri="{FF2B5EF4-FFF2-40B4-BE49-F238E27FC236}">
                    <a16:creationId xmlns:a16="http://schemas.microsoft.com/office/drawing/2014/main" id="{FB8CB3E8-8894-48DD-9EF4-DD9D9EF5F1BC}"/>
                  </a:ext>
                </a:extLst>
              </p:cNvPr>
              <p:cNvSpPr/>
              <p:nvPr/>
            </p:nvSpPr>
            <p:spPr>
              <a:xfrm>
                <a:off x="1613362" y="3616321"/>
                <a:ext cx="451858" cy="217556"/>
              </a:xfrm>
              <a:custGeom>
                <a:avLst/>
                <a:gdLst>
                  <a:gd name="connsiteX0" fmla="*/ 146729 w 382998"/>
                  <a:gd name="connsiteY0" fmla="*/ 106256 h 184402"/>
                  <a:gd name="connsiteX1" fmla="*/ 59880 w 382998"/>
                  <a:gd name="connsiteY1" fmla="*/ 123486 h 184402"/>
                  <a:gd name="connsiteX2" fmla="*/ 1313 w 382998"/>
                  <a:gd name="connsiteY2" fmla="*/ 0 h 184402"/>
                  <a:gd name="connsiteX3" fmla="*/ 77894 w 382998"/>
                  <a:gd name="connsiteY3" fmla="*/ 84152 h 184402"/>
                  <a:gd name="connsiteX4" fmla="*/ 60576 w 382998"/>
                  <a:gd name="connsiteY4" fmla="*/ 9311 h 184402"/>
                  <a:gd name="connsiteX5" fmla="*/ 115836 w 382998"/>
                  <a:gd name="connsiteY5" fmla="*/ 75797 h 184402"/>
                  <a:gd name="connsiteX6" fmla="*/ 101651 w 382998"/>
                  <a:gd name="connsiteY6" fmla="*/ 3220 h 184402"/>
                  <a:gd name="connsiteX7" fmla="*/ 155519 w 382998"/>
                  <a:gd name="connsiteY7" fmla="*/ 70315 h 184402"/>
                  <a:gd name="connsiteX8" fmla="*/ 218872 w 382998"/>
                  <a:gd name="connsiteY8" fmla="*/ 75188 h 184402"/>
                  <a:gd name="connsiteX9" fmla="*/ 309028 w 382998"/>
                  <a:gd name="connsiteY9" fmla="*/ 96335 h 184402"/>
                  <a:gd name="connsiteX10" fmla="*/ 382998 w 382998"/>
                  <a:gd name="connsiteY10" fmla="*/ 184403 h 184402"/>
                  <a:gd name="connsiteX11" fmla="*/ 328957 w 382998"/>
                  <a:gd name="connsiteY11" fmla="*/ 130622 h 184402"/>
                  <a:gd name="connsiteX12" fmla="*/ 146729 w 382998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8" h="184402">
                    <a:moveTo>
                      <a:pt x="146729" y="106256"/>
                    </a:moveTo>
                    <a:cubicBezTo>
                      <a:pt x="113051" y="110607"/>
                      <a:pt x="88859" y="117743"/>
                      <a:pt x="59880" y="123486"/>
                    </a:cubicBezTo>
                    <a:cubicBezTo>
                      <a:pt x="28116" y="88068"/>
                      <a:pt x="-7303" y="54477"/>
                      <a:pt x="1313" y="0"/>
                    </a:cubicBezTo>
                    <a:cubicBezTo>
                      <a:pt x="14714" y="32286"/>
                      <a:pt x="42823" y="78408"/>
                      <a:pt x="77894" y="84152"/>
                    </a:cubicBezTo>
                    <a:cubicBezTo>
                      <a:pt x="61533" y="64484"/>
                      <a:pt x="55703" y="26542"/>
                      <a:pt x="60576" y="9311"/>
                    </a:cubicBezTo>
                    <a:cubicBezTo>
                      <a:pt x="73455" y="38290"/>
                      <a:pt x="83898" y="67182"/>
                      <a:pt x="115836" y="75797"/>
                    </a:cubicBezTo>
                    <a:cubicBezTo>
                      <a:pt x="104784" y="56391"/>
                      <a:pt x="95298" y="29936"/>
                      <a:pt x="101651" y="3220"/>
                    </a:cubicBezTo>
                    <a:cubicBezTo>
                      <a:pt x="113660" y="35767"/>
                      <a:pt x="126453" y="58741"/>
                      <a:pt x="155519" y="70315"/>
                    </a:cubicBezTo>
                    <a:cubicBezTo>
                      <a:pt x="183540" y="77190"/>
                      <a:pt x="184584" y="76146"/>
                      <a:pt x="218872" y="75188"/>
                    </a:cubicBezTo>
                    <a:cubicBezTo>
                      <a:pt x="251592" y="75188"/>
                      <a:pt x="281355" y="82411"/>
                      <a:pt x="309028" y="96335"/>
                    </a:cubicBezTo>
                    <a:cubicBezTo>
                      <a:pt x="346622" y="115306"/>
                      <a:pt x="377516" y="138890"/>
                      <a:pt x="382998" y="184403"/>
                    </a:cubicBezTo>
                    <a:cubicBezTo>
                      <a:pt x="366377" y="160819"/>
                      <a:pt x="353323" y="146026"/>
                      <a:pt x="328957" y="130622"/>
                    </a:cubicBezTo>
                    <a:cubicBezTo>
                      <a:pt x="278222" y="99642"/>
                      <a:pt x="205209" y="100860"/>
                      <a:pt x="14672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3">
                <a:extLst>
                  <a:ext uri="{FF2B5EF4-FFF2-40B4-BE49-F238E27FC236}">
                    <a16:creationId xmlns:a16="http://schemas.microsoft.com/office/drawing/2014/main" id="{2933DACD-9372-4604-88EC-10B6DD133DEF}"/>
                  </a:ext>
                </a:extLst>
              </p:cNvPr>
              <p:cNvSpPr/>
              <p:nvPr/>
            </p:nvSpPr>
            <p:spPr>
              <a:xfrm>
                <a:off x="2741712" y="3689609"/>
                <a:ext cx="101745" cy="13293"/>
              </a:xfrm>
              <a:custGeom>
                <a:avLst/>
                <a:gdLst>
                  <a:gd name="connsiteX0" fmla="*/ 86240 w 86240"/>
                  <a:gd name="connsiteY0" fmla="*/ 7325 h 11267"/>
                  <a:gd name="connsiteX1" fmla="*/ 19493 w 86240"/>
                  <a:gd name="connsiteY1" fmla="*/ 10371 h 11267"/>
                  <a:gd name="connsiteX2" fmla="*/ 0 w 86240"/>
                  <a:gd name="connsiteY2" fmla="*/ 7412 h 11267"/>
                  <a:gd name="connsiteX3" fmla="*/ 86240 w 86240"/>
                  <a:gd name="connsiteY3" fmla="*/ 7325 h 1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40" h="11267">
                    <a:moveTo>
                      <a:pt x="86240" y="7325"/>
                    </a:moveTo>
                    <a:cubicBezTo>
                      <a:pt x="64223" y="13852"/>
                      <a:pt x="41771" y="10284"/>
                      <a:pt x="19493" y="10371"/>
                    </a:cubicBezTo>
                    <a:cubicBezTo>
                      <a:pt x="12966" y="9414"/>
                      <a:pt x="6527" y="8457"/>
                      <a:pt x="0" y="7412"/>
                    </a:cubicBezTo>
                    <a:cubicBezTo>
                      <a:pt x="29240" y="2104"/>
                      <a:pt x="58132" y="-6163"/>
                      <a:pt x="86240" y="7325"/>
                    </a:cubicBezTo>
                    <a:close/>
                  </a:path>
                </a:pathLst>
              </a:custGeom>
              <a:solidFill>
                <a:srgbClr val="EFC6B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3">
                <a:extLst>
                  <a:ext uri="{FF2B5EF4-FFF2-40B4-BE49-F238E27FC236}">
                    <a16:creationId xmlns:a16="http://schemas.microsoft.com/office/drawing/2014/main" id="{A69DB79F-9199-4879-A77E-4869E2F3C5A8}"/>
                  </a:ext>
                </a:extLst>
              </p:cNvPr>
              <p:cNvSpPr/>
              <p:nvPr/>
            </p:nvSpPr>
            <p:spPr>
              <a:xfrm>
                <a:off x="1778456" y="3736682"/>
                <a:ext cx="218558" cy="161350"/>
              </a:xfrm>
              <a:custGeom>
                <a:avLst/>
                <a:gdLst>
                  <a:gd name="connsiteX0" fmla="*/ 8273 w 185251"/>
                  <a:gd name="connsiteY0" fmla="*/ 4150 h 136761"/>
                  <a:gd name="connsiteX1" fmla="*/ 8708 w 185251"/>
                  <a:gd name="connsiteY1" fmla="*/ 81688 h 136761"/>
                  <a:gd name="connsiteX2" fmla="*/ 67971 w 185251"/>
                  <a:gd name="connsiteY2" fmla="*/ 133641 h 136761"/>
                  <a:gd name="connsiteX3" fmla="*/ 121404 w 185251"/>
                  <a:gd name="connsiteY3" fmla="*/ 134163 h 136761"/>
                  <a:gd name="connsiteX4" fmla="*/ 183278 w 185251"/>
                  <a:gd name="connsiteY4" fmla="*/ 25471 h 136761"/>
                  <a:gd name="connsiteX5" fmla="*/ 8273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8273" y="4150"/>
                    </a:moveTo>
                    <a:cubicBezTo>
                      <a:pt x="-3214" y="26863"/>
                      <a:pt x="-2431" y="58888"/>
                      <a:pt x="8708" y="81688"/>
                    </a:cubicBezTo>
                    <a:cubicBezTo>
                      <a:pt x="22632" y="109709"/>
                      <a:pt x="42213" y="127114"/>
                      <a:pt x="67971" y="133641"/>
                    </a:cubicBezTo>
                    <a:cubicBezTo>
                      <a:pt x="88509" y="136861"/>
                      <a:pt x="101737" y="138427"/>
                      <a:pt x="121404" y="134163"/>
                    </a:cubicBezTo>
                    <a:cubicBezTo>
                      <a:pt x="177099" y="121110"/>
                      <a:pt x="191023" y="70288"/>
                      <a:pt x="183278" y="25471"/>
                    </a:cubicBezTo>
                    <a:cubicBezTo>
                      <a:pt x="126016" y="-8469"/>
                      <a:pt x="65709" y="-201"/>
                      <a:pt x="8273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3">
                <a:extLst>
                  <a:ext uri="{FF2B5EF4-FFF2-40B4-BE49-F238E27FC236}">
                    <a16:creationId xmlns:a16="http://schemas.microsoft.com/office/drawing/2014/main" id="{087579E3-8B38-428C-9CEA-42C77B722D71}"/>
                  </a:ext>
                </a:extLst>
              </p:cNvPr>
              <p:cNvSpPr/>
              <p:nvPr/>
            </p:nvSpPr>
            <p:spPr>
              <a:xfrm>
                <a:off x="1845917" y="3751023"/>
                <a:ext cx="83778" cy="83778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7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3">
                <a:extLst>
                  <a:ext uri="{FF2B5EF4-FFF2-40B4-BE49-F238E27FC236}">
                    <a16:creationId xmlns:a16="http://schemas.microsoft.com/office/drawing/2014/main" id="{6F459CA1-F14C-4770-AB3C-B326FC20387B}"/>
                  </a:ext>
                </a:extLst>
              </p:cNvPr>
              <p:cNvSpPr/>
              <p:nvPr/>
            </p:nvSpPr>
            <p:spPr>
              <a:xfrm>
                <a:off x="1910189" y="3769299"/>
                <a:ext cx="47227" cy="47227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5 w 40030"/>
                  <a:gd name="connsiteY1" fmla="*/ 40031 h 40030"/>
                  <a:gd name="connsiteX2" fmla="*/ 0 w 40030"/>
                  <a:gd name="connsiteY2" fmla="*/ 20015 h 40030"/>
                  <a:gd name="connsiteX3" fmla="*/ 20015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5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5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3">
                <a:extLst>
                  <a:ext uri="{FF2B5EF4-FFF2-40B4-BE49-F238E27FC236}">
                    <a16:creationId xmlns:a16="http://schemas.microsoft.com/office/drawing/2014/main" id="{2C83B04C-3590-4344-ACB6-C7D8C697097B}"/>
                  </a:ext>
                </a:extLst>
              </p:cNvPr>
              <p:cNvSpPr/>
              <p:nvPr/>
            </p:nvSpPr>
            <p:spPr>
              <a:xfrm>
                <a:off x="2566594" y="3725882"/>
                <a:ext cx="386207" cy="189905"/>
              </a:xfrm>
              <a:custGeom>
                <a:avLst/>
                <a:gdLst>
                  <a:gd name="connsiteX0" fmla="*/ 4320 w 327351"/>
                  <a:gd name="connsiteY0" fmla="*/ 84751 h 160965"/>
                  <a:gd name="connsiteX1" fmla="*/ 48093 w 327351"/>
                  <a:gd name="connsiteY1" fmla="*/ 148278 h 160965"/>
                  <a:gd name="connsiteX2" fmla="*/ 284188 w 327351"/>
                  <a:gd name="connsiteY2" fmla="*/ 97804 h 160965"/>
                  <a:gd name="connsiteX3" fmla="*/ 327352 w 327351"/>
                  <a:gd name="connsiteY3" fmla="*/ 23834 h 160965"/>
                  <a:gd name="connsiteX4" fmla="*/ 60015 w 327351"/>
                  <a:gd name="connsiteY4" fmla="*/ 28360 h 160965"/>
                  <a:gd name="connsiteX5" fmla="*/ 4320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4320" y="84751"/>
                    </a:moveTo>
                    <a:cubicBezTo>
                      <a:pt x="-9168" y="125478"/>
                      <a:pt x="9890" y="138618"/>
                      <a:pt x="48093" y="148278"/>
                    </a:cubicBezTo>
                    <a:cubicBezTo>
                      <a:pt x="136422" y="170556"/>
                      <a:pt x="217354" y="169077"/>
                      <a:pt x="284188" y="97804"/>
                    </a:cubicBezTo>
                    <a:cubicBezTo>
                      <a:pt x="303942" y="76658"/>
                      <a:pt x="321086" y="53248"/>
                      <a:pt x="327352" y="23834"/>
                    </a:cubicBezTo>
                    <a:cubicBezTo>
                      <a:pt x="163660" y="-19242"/>
                      <a:pt x="111881" y="4689"/>
                      <a:pt x="60015" y="28360"/>
                    </a:cubicBezTo>
                    <a:cubicBezTo>
                      <a:pt x="16939" y="58731"/>
                      <a:pt x="19027" y="62125"/>
                      <a:pt x="4320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3">
                <a:extLst>
                  <a:ext uri="{FF2B5EF4-FFF2-40B4-BE49-F238E27FC236}">
                    <a16:creationId xmlns:a16="http://schemas.microsoft.com/office/drawing/2014/main" id="{BCD4C669-765A-4139-99BB-9DDE1F034545}"/>
                  </a:ext>
                </a:extLst>
              </p:cNvPr>
              <p:cNvSpPr/>
              <p:nvPr/>
            </p:nvSpPr>
            <p:spPr>
              <a:xfrm>
                <a:off x="2571793" y="3608416"/>
                <a:ext cx="451857" cy="217556"/>
              </a:xfrm>
              <a:custGeom>
                <a:avLst/>
                <a:gdLst>
                  <a:gd name="connsiteX0" fmla="*/ 236269 w 382997"/>
                  <a:gd name="connsiteY0" fmla="*/ 106256 h 184402"/>
                  <a:gd name="connsiteX1" fmla="*/ 323119 w 382997"/>
                  <a:gd name="connsiteY1" fmla="*/ 123486 h 184402"/>
                  <a:gd name="connsiteX2" fmla="*/ 381685 w 382997"/>
                  <a:gd name="connsiteY2" fmla="*/ 0 h 184402"/>
                  <a:gd name="connsiteX3" fmla="*/ 305105 w 382997"/>
                  <a:gd name="connsiteY3" fmla="*/ 84152 h 184402"/>
                  <a:gd name="connsiteX4" fmla="*/ 322422 w 382997"/>
                  <a:gd name="connsiteY4" fmla="*/ 9311 h 184402"/>
                  <a:gd name="connsiteX5" fmla="*/ 267162 w 382997"/>
                  <a:gd name="connsiteY5" fmla="*/ 75798 h 184402"/>
                  <a:gd name="connsiteX6" fmla="*/ 281347 w 382997"/>
                  <a:gd name="connsiteY6" fmla="*/ 3220 h 184402"/>
                  <a:gd name="connsiteX7" fmla="*/ 227479 w 382997"/>
                  <a:gd name="connsiteY7" fmla="*/ 70315 h 184402"/>
                  <a:gd name="connsiteX8" fmla="*/ 164126 w 382997"/>
                  <a:gd name="connsiteY8" fmla="*/ 75188 h 184402"/>
                  <a:gd name="connsiteX9" fmla="*/ 73970 w 382997"/>
                  <a:gd name="connsiteY9" fmla="*/ 96335 h 184402"/>
                  <a:gd name="connsiteX10" fmla="*/ 0 w 382997"/>
                  <a:gd name="connsiteY10" fmla="*/ 184403 h 184402"/>
                  <a:gd name="connsiteX11" fmla="*/ 54041 w 382997"/>
                  <a:gd name="connsiteY11" fmla="*/ 130622 h 184402"/>
                  <a:gd name="connsiteX12" fmla="*/ 236269 w 382997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7" h="184402">
                    <a:moveTo>
                      <a:pt x="236269" y="106256"/>
                    </a:moveTo>
                    <a:cubicBezTo>
                      <a:pt x="269947" y="110607"/>
                      <a:pt x="294140" y="117743"/>
                      <a:pt x="323119" y="123486"/>
                    </a:cubicBezTo>
                    <a:cubicBezTo>
                      <a:pt x="354882" y="88068"/>
                      <a:pt x="390300" y="54477"/>
                      <a:pt x="381685" y="0"/>
                    </a:cubicBezTo>
                    <a:cubicBezTo>
                      <a:pt x="368284" y="32286"/>
                      <a:pt x="340175" y="78408"/>
                      <a:pt x="305105" y="84152"/>
                    </a:cubicBezTo>
                    <a:cubicBezTo>
                      <a:pt x="321465" y="64484"/>
                      <a:pt x="327295" y="26542"/>
                      <a:pt x="322422" y="9311"/>
                    </a:cubicBezTo>
                    <a:cubicBezTo>
                      <a:pt x="309543" y="38290"/>
                      <a:pt x="299100" y="67182"/>
                      <a:pt x="267162" y="75798"/>
                    </a:cubicBezTo>
                    <a:cubicBezTo>
                      <a:pt x="278214" y="56391"/>
                      <a:pt x="287700" y="29936"/>
                      <a:pt x="281347" y="3220"/>
                    </a:cubicBezTo>
                    <a:cubicBezTo>
                      <a:pt x="269337" y="35767"/>
                      <a:pt x="256545" y="58741"/>
                      <a:pt x="227479" y="70315"/>
                    </a:cubicBezTo>
                    <a:cubicBezTo>
                      <a:pt x="199458" y="77190"/>
                      <a:pt x="198414" y="76146"/>
                      <a:pt x="164126" y="75188"/>
                    </a:cubicBezTo>
                    <a:cubicBezTo>
                      <a:pt x="131405" y="75188"/>
                      <a:pt x="101643" y="82411"/>
                      <a:pt x="73970" y="96335"/>
                    </a:cubicBezTo>
                    <a:cubicBezTo>
                      <a:pt x="36376" y="115306"/>
                      <a:pt x="5483" y="138890"/>
                      <a:pt x="0" y="184403"/>
                    </a:cubicBezTo>
                    <a:cubicBezTo>
                      <a:pt x="16621" y="160819"/>
                      <a:pt x="29675" y="146026"/>
                      <a:pt x="54041" y="130622"/>
                    </a:cubicBezTo>
                    <a:cubicBezTo>
                      <a:pt x="104689" y="99642"/>
                      <a:pt x="177702" y="100773"/>
                      <a:pt x="23626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3">
                <a:extLst>
                  <a:ext uri="{FF2B5EF4-FFF2-40B4-BE49-F238E27FC236}">
                    <a16:creationId xmlns:a16="http://schemas.microsoft.com/office/drawing/2014/main" id="{F645B886-4C45-45F6-B1CC-B3E7866317F7}"/>
                  </a:ext>
                </a:extLst>
              </p:cNvPr>
              <p:cNvSpPr/>
              <p:nvPr/>
            </p:nvSpPr>
            <p:spPr>
              <a:xfrm>
                <a:off x="2639895" y="3728674"/>
                <a:ext cx="218558" cy="161350"/>
              </a:xfrm>
              <a:custGeom>
                <a:avLst/>
                <a:gdLst>
                  <a:gd name="connsiteX0" fmla="*/ 176978 w 185251"/>
                  <a:gd name="connsiteY0" fmla="*/ 4150 h 136761"/>
                  <a:gd name="connsiteX1" fmla="*/ 176543 w 185251"/>
                  <a:gd name="connsiteY1" fmla="*/ 81688 h 136761"/>
                  <a:gd name="connsiteX2" fmla="*/ 117280 w 185251"/>
                  <a:gd name="connsiteY2" fmla="*/ 133641 h 136761"/>
                  <a:gd name="connsiteX3" fmla="*/ 63847 w 185251"/>
                  <a:gd name="connsiteY3" fmla="*/ 134163 h 136761"/>
                  <a:gd name="connsiteX4" fmla="*/ 1974 w 185251"/>
                  <a:gd name="connsiteY4" fmla="*/ 25471 h 136761"/>
                  <a:gd name="connsiteX5" fmla="*/ 176978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176978" y="4150"/>
                    </a:moveTo>
                    <a:cubicBezTo>
                      <a:pt x="188465" y="26863"/>
                      <a:pt x="187682" y="58888"/>
                      <a:pt x="176543" y="81688"/>
                    </a:cubicBezTo>
                    <a:cubicBezTo>
                      <a:pt x="162619" y="109709"/>
                      <a:pt x="143039" y="127114"/>
                      <a:pt x="117280" y="133641"/>
                    </a:cubicBezTo>
                    <a:cubicBezTo>
                      <a:pt x="96743" y="136861"/>
                      <a:pt x="83515" y="138427"/>
                      <a:pt x="63847" y="134163"/>
                    </a:cubicBezTo>
                    <a:cubicBezTo>
                      <a:pt x="8153" y="121110"/>
                      <a:pt x="-5771" y="70288"/>
                      <a:pt x="1974" y="25471"/>
                    </a:cubicBezTo>
                    <a:cubicBezTo>
                      <a:pt x="59322" y="-8469"/>
                      <a:pt x="119630" y="-201"/>
                      <a:pt x="176978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3">
                <a:extLst>
                  <a:ext uri="{FF2B5EF4-FFF2-40B4-BE49-F238E27FC236}">
                    <a16:creationId xmlns:a16="http://schemas.microsoft.com/office/drawing/2014/main" id="{A6B0C755-2643-4B4D-9C25-0132E9135EDD}"/>
                  </a:ext>
                </a:extLst>
              </p:cNvPr>
              <p:cNvSpPr/>
              <p:nvPr/>
            </p:nvSpPr>
            <p:spPr>
              <a:xfrm>
                <a:off x="2707317" y="3743016"/>
                <a:ext cx="83778" cy="83778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6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3">
                <a:extLst>
                  <a:ext uri="{FF2B5EF4-FFF2-40B4-BE49-F238E27FC236}">
                    <a16:creationId xmlns:a16="http://schemas.microsoft.com/office/drawing/2014/main" id="{68A0298D-522B-45D6-9827-9017030EBB43}"/>
                  </a:ext>
                </a:extLst>
              </p:cNvPr>
              <p:cNvSpPr/>
              <p:nvPr/>
            </p:nvSpPr>
            <p:spPr>
              <a:xfrm>
                <a:off x="2683704" y="3764987"/>
                <a:ext cx="47227" cy="47227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6 w 40030"/>
                  <a:gd name="connsiteY1" fmla="*/ 40031 h 40030"/>
                  <a:gd name="connsiteX2" fmla="*/ 0 w 40030"/>
                  <a:gd name="connsiteY2" fmla="*/ 20015 h 40030"/>
                  <a:gd name="connsiteX3" fmla="*/ 20016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6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6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이등변 삼각형 43">
            <a:extLst>
              <a:ext uri="{FF2B5EF4-FFF2-40B4-BE49-F238E27FC236}">
                <a16:creationId xmlns:a16="http://schemas.microsoft.com/office/drawing/2014/main" id="{2ABB296D-BD71-431D-90B1-237FD9091357}"/>
              </a:ext>
            </a:extLst>
          </p:cNvPr>
          <p:cNvSpPr/>
          <p:nvPr/>
        </p:nvSpPr>
        <p:spPr>
          <a:xfrm rot="14400000">
            <a:off x="2940793" y="1653940"/>
            <a:ext cx="1740572" cy="2979276"/>
          </a:xfrm>
          <a:custGeom>
            <a:avLst/>
            <a:gdLst>
              <a:gd name="connsiteX0" fmla="*/ 0 w 1452022"/>
              <a:gd name="connsiteY0" fmla="*/ 2265703 h 2265703"/>
              <a:gd name="connsiteX1" fmla="*/ 726011 w 1452022"/>
              <a:gd name="connsiteY1" fmla="*/ 0 h 2265703"/>
              <a:gd name="connsiteX2" fmla="*/ 1452022 w 1452022"/>
              <a:gd name="connsiteY2" fmla="*/ 2265703 h 2265703"/>
              <a:gd name="connsiteX3" fmla="*/ 0 w 1452022"/>
              <a:gd name="connsiteY3" fmla="*/ 2265703 h 2265703"/>
              <a:gd name="connsiteX0" fmla="*/ 0 w 1637549"/>
              <a:gd name="connsiteY0" fmla="*/ 2265703 h 2265703"/>
              <a:gd name="connsiteX1" fmla="*/ 726011 w 1637549"/>
              <a:gd name="connsiteY1" fmla="*/ 0 h 2265703"/>
              <a:gd name="connsiteX2" fmla="*/ 1637549 w 1637549"/>
              <a:gd name="connsiteY2" fmla="*/ 1839860 h 2265703"/>
              <a:gd name="connsiteX3" fmla="*/ 0 w 1637549"/>
              <a:gd name="connsiteY3" fmla="*/ 2265703 h 2265703"/>
              <a:gd name="connsiteX0" fmla="*/ 0 w 1740572"/>
              <a:gd name="connsiteY0" fmla="*/ 2357059 h 2357059"/>
              <a:gd name="connsiteX1" fmla="*/ 829034 w 1740572"/>
              <a:gd name="connsiteY1" fmla="*/ 0 h 2357059"/>
              <a:gd name="connsiteX2" fmla="*/ 1740572 w 1740572"/>
              <a:gd name="connsiteY2" fmla="*/ 1839860 h 2357059"/>
              <a:gd name="connsiteX3" fmla="*/ 0 w 1740572"/>
              <a:gd name="connsiteY3" fmla="*/ 2357059 h 2357059"/>
              <a:gd name="connsiteX0" fmla="*/ 0 w 1740572"/>
              <a:gd name="connsiteY0" fmla="*/ 2357059 h 2357059"/>
              <a:gd name="connsiteX1" fmla="*/ 829034 w 1740572"/>
              <a:gd name="connsiteY1" fmla="*/ 0 h 2357059"/>
              <a:gd name="connsiteX2" fmla="*/ 1740572 w 1740572"/>
              <a:gd name="connsiteY2" fmla="*/ 1839860 h 2357059"/>
              <a:gd name="connsiteX3" fmla="*/ 987309 w 1740572"/>
              <a:gd name="connsiteY3" fmla="*/ 2059545 h 2357059"/>
              <a:gd name="connsiteX4" fmla="*/ 0 w 1740572"/>
              <a:gd name="connsiteY4" fmla="*/ 2357059 h 2357059"/>
              <a:gd name="connsiteX0" fmla="*/ 0 w 1740572"/>
              <a:gd name="connsiteY0" fmla="*/ 2357059 h 2979276"/>
              <a:gd name="connsiteX1" fmla="*/ 829034 w 1740572"/>
              <a:gd name="connsiteY1" fmla="*/ 0 h 2979276"/>
              <a:gd name="connsiteX2" fmla="*/ 1740572 w 1740572"/>
              <a:gd name="connsiteY2" fmla="*/ 1839860 h 2979276"/>
              <a:gd name="connsiteX3" fmla="*/ 1099873 w 1740572"/>
              <a:gd name="connsiteY3" fmla="*/ 2979276 h 2979276"/>
              <a:gd name="connsiteX4" fmla="*/ 0 w 1740572"/>
              <a:gd name="connsiteY4" fmla="*/ 2357059 h 297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72" h="2979276">
                <a:moveTo>
                  <a:pt x="0" y="2357059"/>
                </a:moveTo>
                <a:lnTo>
                  <a:pt x="829034" y="0"/>
                </a:lnTo>
                <a:lnTo>
                  <a:pt x="1740572" y="1839860"/>
                </a:lnTo>
                <a:lnTo>
                  <a:pt x="1099873" y="2979276"/>
                </a:lnTo>
                <a:lnTo>
                  <a:pt x="0" y="2357059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586F4E6-0A5A-4B61-993D-3A01FF31B254}"/>
              </a:ext>
            </a:extLst>
          </p:cNvPr>
          <p:cNvGrpSpPr/>
          <p:nvPr/>
        </p:nvGrpSpPr>
        <p:grpSpPr>
          <a:xfrm>
            <a:off x="3669264" y="2178614"/>
            <a:ext cx="1333820" cy="1314466"/>
            <a:chOff x="1595604" y="2399774"/>
            <a:chExt cx="998454" cy="983966"/>
          </a:xfrm>
          <a:solidFill>
            <a:schemeClr val="accent6"/>
          </a:solidFill>
        </p:grpSpPr>
        <p:sp>
          <p:nvSpPr>
            <p:cNvPr id="25" name="L 도형 24">
              <a:extLst>
                <a:ext uri="{FF2B5EF4-FFF2-40B4-BE49-F238E27FC236}">
                  <a16:creationId xmlns:a16="http://schemas.microsoft.com/office/drawing/2014/main" id="{14838DB7-3221-4E42-8D19-6340413453CA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L 도형 25">
              <a:extLst>
                <a:ext uri="{FF2B5EF4-FFF2-40B4-BE49-F238E27FC236}">
                  <a16:creationId xmlns:a16="http://schemas.microsoft.com/office/drawing/2014/main" id="{0D2FF914-FDBA-4932-ACFC-085C49DEA9BE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L 도형 26">
              <a:extLst>
                <a:ext uri="{FF2B5EF4-FFF2-40B4-BE49-F238E27FC236}">
                  <a16:creationId xmlns:a16="http://schemas.microsoft.com/office/drawing/2014/main" id="{AD1D8B2C-4CE1-47BD-946C-657742C7243D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L 도형 27">
              <a:extLst>
                <a:ext uri="{FF2B5EF4-FFF2-40B4-BE49-F238E27FC236}">
                  <a16:creationId xmlns:a16="http://schemas.microsoft.com/office/drawing/2014/main" id="{DE31ABD6-13C6-4C7F-A1F2-1FD22AF98282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Freeform: Shape 432">
            <a:extLst>
              <a:ext uri="{FF2B5EF4-FFF2-40B4-BE49-F238E27FC236}">
                <a16:creationId xmlns:a16="http://schemas.microsoft.com/office/drawing/2014/main" id="{ACE0FC71-1B25-4202-AC78-8AEA5AEA8EA0}"/>
              </a:ext>
            </a:extLst>
          </p:cNvPr>
          <p:cNvSpPr/>
          <p:nvPr/>
        </p:nvSpPr>
        <p:spPr>
          <a:xfrm flipH="1">
            <a:off x="3696630" y="2508059"/>
            <a:ext cx="1271650" cy="622844"/>
          </a:xfrm>
          <a:custGeom>
            <a:avLst/>
            <a:gdLst>
              <a:gd name="connsiteX0" fmla="*/ 392080 w 1245969"/>
              <a:gd name="connsiteY0" fmla="*/ 261457 h 610265"/>
              <a:gd name="connsiteX1" fmla="*/ 412132 w 1245969"/>
              <a:gd name="connsiteY1" fmla="*/ 369166 h 610265"/>
              <a:gd name="connsiteX2" fmla="*/ 494939 w 1245969"/>
              <a:gd name="connsiteY2" fmla="*/ 329061 h 610265"/>
              <a:gd name="connsiteX3" fmla="*/ 483659 w 1245969"/>
              <a:gd name="connsiteY3" fmla="*/ 269946 h 610265"/>
              <a:gd name="connsiteX4" fmla="*/ 392080 w 1245969"/>
              <a:gd name="connsiteY4" fmla="*/ 261457 h 610265"/>
              <a:gd name="connsiteX5" fmla="*/ 594081 w 1245969"/>
              <a:gd name="connsiteY5" fmla="*/ 195414 h 610265"/>
              <a:gd name="connsiteX6" fmla="*/ 508659 w 1245969"/>
              <a:gd name="connsiteY6" fmla="*/ 281353 h 610265"/>
              <a:gd name="connsiteX7" fmla="*/ 594345 w 1245969"/>
              <a:gd name="connsiteY7" fmla="*/ 366864 h 610265"/>
              <a:gd name="connsiteX8" fmla="*/ 680148 w 1245969"/>
              <a:gd name="connsiteY8" fmla="*/ 281324 h 610265"/>
              <a:gd name="connsiteX9" fmla="*/ 594081 w 1245969"/>
              <a:gd name="connsiteY9" fmla="*/ 195414 h 610265"/>
              <a:gd name="connsiteX10" fmla="*/ 581513 w 1245969"/>
              <a:gd name="connsiteY10" fmla="*/ 72599 h 610265"/>
              <a:gd name="connsiteX11" fmla="*/ 658924 w 1245969"/>
              <a:gd name="connsiteY11" fmla="*/ 72980 h 610265"/>
              <a:gd name="connsiteX12" fmla="*/ 818439 w 1245969"/>
              <a:gd name="connsiteY12" fmla="*/ 109104 h 610265"/>
              <a:gd name="connsiteX13" fmla="*/ 935028 w 1245969"/>
              <a:gd name="connsiteY13" fmla="*/ 168804 h 610265"/>
              <a:gd name="connsiteX14" fmla="*/ 1093968 w 1245969"/>
              <a:gd name="connsiteY14" fmla="*/ 302870 h 610265"/>
              <a:gd name="connsiteX15" fmla="*/ 1137420 w 1245969"/>
              <a:gd name="connsiteY15" fmla="*/ 358227 h 610265"/>
              <a:gd name="connsiteX16" fmla="*/ 1159776 w 1245969"/>
              <a:gd name="connsiteY16" fmla="*/ 415810 h 610265"/>
              <a:gd name="connsiteX17" fmla="*/ 1102252 w 1245969"/>
              <a:gd name="connsiteY17" fmla="*/ 479871 h 610265"/>
              <a:gd name="connsiteX18" fmla="*/ 1071749 w 1245969"/>
              <a:gd name="connsiteY18" fmla="*/ 464171 h 610265"/>
              <a:gd name="connsiteX19" fmla="*/ 1056028 w 1245969"/>
              <a:gd name="connsiteY19" fmla="*/ 448207 h 610265"/>
              <a:gd name="connsiteX20" fmla="*/ 1032950 w 1245969"/>
              <a:gd name="connsiteY20" fmla="*/ 448587 h 610265"/>
              <a:gd name="connsiteX21" fmla="*/ 1026803 w 1245969"/>
              <a:gd name="connsiteY21" fmla="*/ 456696 h 610265"/>
              <a:gd name="connsiteX22" fmla="*/ 1006691 w 1245969"/>
              <a:gd name="connsiteY22" fmla="*/ 478076 h 610265"/>
              <a:gd name="connsiteX23" fmla="*/ 880256 w 1245969"/>
              <a:gd name="connsiteY23" fmla="*/ 547134 h 610265"/>
              <a:gd name="connsiteX24" fmla="*/ 729484 w 1245969"/>
              <a:gd name="connsiteY24" fmla="*/ 594295 h 610265"/>
              <a:gd name="connsiteX25" fmla="*/ 648297 w 1245969"/>
              <a:gd name="connsiteY25" fmla="*/ 606395 h 610265"/>
              <a:gd name="connsiteX26" fmla="*/ 541251 w 1245969"/>
              <a:gd name="connsiteY26" fmla="*/ 609176 h 610265"/>
              <a:gd name="connsiteX27" fmla="*/ 407253 w 1245969"/>
              <a:gd name="connsiteY27" fmla="*/ 589445 h 610265"/>
              <a:gd name="connsiteX28" fmla="*/ 188068 w 1245969"/>
              <a:gd name="connsiteY28" fmla="*/ 497856 h 610265"/>
              <a:gd name="connsiteX29" fmla="*/ 59134 w 1245969"/>
              <a:gd name="connsiteY29" fmla="*/ 404822 h 610265"/>
              <a:gd name="connsiteX30" fmla="*/ 54724 w 1245969"/>
              <a:gd name="connsiteY30" fmla="*/ 400802 h 610265"/>
              <a:gd name="connsiteX31" fmla="*/ 57505 w 1245969"/>
              <a:gd name="connsiteY31" fmla="*/ 401729 h 610265"/>
              <a:gd name="connsiteX32" fmla="*/ 256208 w 1245969"/>
              <a:gd name="connsiteY32" fmla="*/ 515703 h 610265"/>
              <a:gd name="connsiteX33" fmla="*/ 436205 w 1245969"/>
              <a:gd name="connsiteY33" fmla="*/ 574896 h 610265"/>
              <a:gd name="connsiteX34" fmla="*/ 547877 w 1245969"/>
              <a:gd name="connsiteY34" fmla="*/ 590040 h 610265"/>
              <a:gd name="connsiteX35" fmla="*/ 652493 w 1245969"/>
              <a:gd name="connsiteY35" fmla="*/ 587776 h 610265"/>
              <a:gd name="connsiteX36" fmla="*/ 898094 w 1245969"/>
              <a:gd name="connsiteY36" fmla="*/ 503622 h 610265"/>
              <a:gd name="connsiteX37" fmla="*/ 1004935 w 1245969"/>
              <a:gd name="connsiteY37" fmla="*/ 421733 h 610265"/>
              <a:gd name="connsiteX38" fmla="*/ 1027808 w 1245969"/>
              <a:gd name="connsiteY38" fmla="*/ 358784 h 610265"/>
              <a:gd name="connsiteX39" fmla="*/ 1004154 w 1245969"/>
              <a:gd name="connsiteY39" fmla="*/ 304002 h 610265"/>
              <a:gd name="connsiteX40" fmla="*/ 920645 w 1245969"/>
              <a:gd name="connsiteY40" fmla="*/ 218336 h 610265"/>
              <a:gd name="connsiteX41" fmla="*/ 786081 w 1245969"/>
              <a:gd name="connsiteY41" fmla="*/ 138661 h 610265"/>
              <a:gd name="connsiteX42" fmla="*/ 783036 w 1245969"/>
              <a:gd name="connsiteY42" fmla="*/ 137646 h 610265"/>
              <a:gd name="connsiteX43" fmla="*/ 754767 w 1245969"/>
              <a:gd name="connsiteY43" fmla="*/ 452373 h 610265"/>
              <a:gd name="connsiteX44" fmla="*/ 446793 w 1245969"/>
              <a:gd name="connsiteY44" fmla="*/ 460775 h 610265"/>
              <a:gd name="connsiteX45" fmla="*/ 406756 w 1245969"/>
              <a:gd name="connsiteY45" fmla="*/ 140349 h 610265"/>
              <a:gd name="connsiteX46" fmla="*/ 400833 w 1245969"/>
              <a:gd name="connsiteY46" fmla="*/ 142106 h 610265"/>
              <a:gd name="connsiteX47" fmla="*/ 216532 w 1245969"/>
              <a:gd name="connsiteY47" fmla="*/ 227743 h 610265"/>
              <a:gd name="connsiteX48" fmla="*/ 41687 w 1245969"/>
              <a:gd name="connsiteY48" fmla="*/ 347621 h 610265"/>
              <a:gd name="connsiteX49" fmla="*/ 39813 w 1245969"/>
              <a:gd name="connsiteY49" fmla="*/ 348479 h 610265"/>
              <a:gd name="connsiteX50" fmla="*/ 42526 w 1245969"/>
              <a:gd name="connsiteY50" fmla="*/ 345181 h 610265"/>
              <a:gd name="connsiteX51" fmla="*/ 323080 w 1245969"/>
              <a:gd name="connsiteY51" fmla="*/ 142886 h 610265"/>
              <a:gd name="connsiteX52" fmla="*/ 481990 w 1245969"/>
              <a:gd name="connsiteY52" fmla="*/ 86592 h 610265"/>
              <a:gd name="connsiteX53" fmla="*/ 581513 w 1245969"/>
              <a:gd name="connsiteY53" fmla="*/ 72599 h 610265"/>
              <a:gd name="connsiteX54" fmla="*/ 673600 w 1245969"/>
              <a:gd name="connsiteY54" fmla="*/ 799 h 610265"/>
              <a:gd name="connsiteX55" fmla="*/ 839428 w 1245969"/>
              <a:gd name="connsiteY55" fmla="*/ 29147 h 610265"/>
              <a:gd name="connsiteX56" fmla="*/ 1010389 w 1245969"/>
              <a:gd name="connsiteY56" fmla="*/ 100332 h 610265"/>
              <a:gd name="connsiteX57" fmla="*/ 1212118 w 1245969"/>
              <a:gd name="connsiteY57" fmla="*/ 239052 h 610265"/>
              <a:gd name="connsiteX58" fmla="*/ 1233995 w 1245969"/>
              <a:gd name="connsiteY58" fmla="*/ 259661 h 610265"/>
              <a:gd name="connsiteX59" fmla="*/ 1245969 w 1245969"/>
              <a:gd name="connsiteY59" fmla="*/ 285891 h 610265"/>
              <a:gd name="connsiteX60" fmla="*/ 1245969 w 1245969"/>
              <a:gd name="connsiteY60" fmla="*/ 300509 h 610265"/>
              <a:gd name="connsiteX61" fmla="*/ 1237157 w 1245969"/>
              <a:gd name="connsiteY61" fmla="*/ 321313 h 610265"/>
              <a:gd name="connsiteX62" fmla="*/ 1204438 w 1245969"/>
              <a:gd name="connsiteY62" fmla="*/ 332866 h 610265"/>
              <a:gd name="connsiteX63" fmla="*/ 1165943 w 1245969"/>
              <a:gd name="connsiteY63" fmla="*/ 308032 h 610265"/>
              <a:gd name="connsiteX64" fmla="*/ 1129516 w 1245969"/>
              <a:gd name="connsiteY64" fmla="*/ 270103 h 610265"/>
              <a:gd name="connsiteX65" fmla="*/ 875933 w 1245969"/>
              <a:gd name="connsiteY65" fmla="*/ 96087 h 610265"/>
              <a:gd name="connsiteX66" fmla="*/ 732314 w 1245969"/>
              <a:gd name="connsiteY66" fmla="*/ 52234 h 610265"/>
              <a:gd name="connsiteX67" fmla="*/ 587875 w 1245969"/>
              <a:gd name="connsiteY67" fmla="*/ 42476 h 610265"/>
              <a:gd name="connsiteX68" fmla="*/ 378798 w 1245969"/>
              <a:gd name="connsiteY68" fmla="*/ 87383 h 610265"/>
              <a:gd name="connsiteX69" fmla="*/ 209603 w 1245969"/>
              <a:gd name="connsiteY69" fmla="*/ 175215 h 610265"/>
              <a:gd name="connsiteX70" fmla="*/ 93307 w 1245969"/>
              <a:gd name="connsiteY70" fmla="*/ 263369 h 610265"/>
              <a:gd name="connsiteX71" fmla="*/ 3445 w 1245969"/>
              <a:gd name="connsiteY71" fmla="*/ 346967 h 610265"/>
              <a:gd name="connsiteX72" fmla="*/ 0 w 1245969"/>
              <a:gd name="connsiteY72" fmla="*/ 348831 h 610265"/>
              <a:gd name="connsiteX73" fmla="*/ 23859 w 1245969"/>
              <a:gd name="connsiteY73" fmla="*/ 319108 h 610265"/>
              <a:gd name="connsiteX74" fmla="*/ 136194 w 1245969"/>
              <a:gd name="connsiteY74" fmla="*/ 205006 h 610265"/>
              <a:gd name="connsiteX75" fmla="*/ 425569 w 1245969"/>
              <a:gd name="connsiteY75" fmla="*/ 35568 h 610265"/>
              <a:gd name="connsiteX76" fmla="*/ 547749 w 1245969"/>
              <a:gd name="connsiteY76" fmla="*/ 6586 h 610265"/>
              <a:gd name="connsiteX77" fmla="*/ 673600 w 1245969"/>
              <a:gd name="connsiteY77" fmla="*/ 799 h 61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45969" h="610265">
                <a:moveTo>
                  <a:pt x="392080" y="261457"/>
                </a:moveTo>
                <a:cubicBezTo>
                  <a:pt x="388957" y="299581"/>
                  <a:pt x="395622" y="335091"/>
                  <a:pt x="412132" y="369166"/>
                </a:cubicBezTo>
                <a:cubicBezTo>
                  <a:pt x="439972" y="355690"/>
                  <a:pt x="467314" y="342439"/>
                  <a:pt x="494939" y="329061"/>
                </a:cubicBezTo>
                <a:cubicBezTo>
                  <a:pt x="484850" y="303690"/>
                  <a:pt x="484010" y="299269"/>
                  <a:pt x="483659" y="269946"/>
                </a:cubicBezTo>
                <a:cubicBezTo>
                  <a:pt x="453223" y="267126"/>
                  <a:pt x="422720" y="264296"/>
                  <a:pt x="392080" y="261457"/>
                </a:cubicBezTo>
                <a:close/>
                <a:moveTo>
                  <a:pt x="594081" y="195414"/>
                </a:moveTo>
                <a:cubicBezTo>
                  <a:pt x="546706" y="195307"/>
                  <a:pt x="508542" y="234017"/>
                  <a:pt x="508659" y="281353"/>
                </a:cubicBezTo>
                <a:cubicBezTo>
                  <a:pt x="508786" y="328904"/>
                  <a:pt x="546823" y="366864"/>
                  <a:pt x="594345" y="366864"/>
                </a:cubicBezTo>
                <a:cubicBezTo>
                  <a:pt x="641730" y="366864"/>
                  <a:pt x="680391" y="328817"/>
                  <a:pt x="680148" y="281324"/>
                </a:cubicBezTo>
                <a:cubicBezTo>
                  <a:pt x="679903" y="232436"/>
                  <a:pt x="641417" y="195531"/>
                  <a:pt x="594081" y="195414"/>
                </a:cubicBezTo>
                <a:close/>
                <a:moveTo>
                  <a:pt x="581513" y="72599"/>
                </a:moveTo>
                <a:cubicBezTo>
                  <a:pt x="607303" y="71867"/>
                  <a:pt x="633221" y="71253"/>
                  <a:pt x="658924" y="72980"/>
                </a:cubicBezTo>
                <a:cubicBezTo>
                  <a:pt x="713871" y="76668"/>
                  <a:pt x="767043" y="89217"/>
                  <a:pt x="818439" y="109104"/>
                </a:cubicBezTo>
                <a:cubicBezTo>
                  <a:pt x="859384" y="124951"/>
                  <a:pt x="898142" y="145033"/>
                  <a:pt x="935028" y="168804"/>
                </a:cubicBezTo>
                <a:cubicBezTo>
                  <a:pt x="993781" y="206665"/>
                  <a:pt x="1045987" y="252255"/>
                  <a:pt x="1093968" y="302870"/>
                </a:cubicBezTo>
                <a:cubicBezTo>
                  <a:pt x="1110186" y="319985"/>
                  <a:pt x="1125769" y="337521"/>
                  <a:pt x="1137420" y="358227"/>
                </a:cubicBezTo>
                <a:cubicBezTo>
                  <a:pt x="1147627" y="376378"/>
                  <a:pt x="1156361" y="394996"/>
                  <a:pt x="1159776" y="415810"/>
                </a:cubicBezTo>
                <a:cubicBezTo>
                  <a:pt x="1165377" y="449934"/>
                  <a:pt x="1136113" y="482731"/>
                  <a:pt x="1102252" y="479871"/>
                </a:cubicBezTo>
                <a:cubicBezTo>
                  <a:pt x="1089996" y="478837"/>
                  <a:pt x="1080306" y="472446"/>
                  <a:pt x="1071749" y="464171"/>
                </a:cubicBezTo>
                <a:cubicBezTo>
                  <a:pt x="1066381" y="458980"/>
                  <a:pt x="1061346" y="453437"/>
                  <a:pt x="1056028" y="448207"/>
                </a:cubicBezTo>
                <a:cubicBezTo>
                  <a:pt x="1047958" y="440263"/>
                  <a:pt x="1040689" y="440371"/>
                  <a:pt x="1032950" y="448587"/>
                </a:cubicBezTo>
                <a:cubicBezTo>
                  <a:pt x="1030628" y="451046"/>
                  <a:pt x="1028364" y="453730"/>
                  <a:pt x="1026803" y="456696"/>
                </a:cubicBezTo>
                <a:cubicBezTo>
                  <a:pt x="1022060" y="465732"/>
                  <a:pt x="1014869" y="472251"/>
                  <a:pt x="1006691" y="478076"/>
                </a:cubicBezTo>
                <a:cubicBezTo>
                  <a:pt x="967288" y="506140"/>
                  <a:pt x="924626" y="528184"/>
                  <a:pt x="880256" y="547134"/>
                </a:cubicBezTo>
                <a:cubicBezTo>
                  <a:pt x="831583" y="567919"/>
                  <a:pt x="781368" y="584010"/>
                  <a:pt x="729484" y="594295"/>
                </a:cubicBezTo>
                <a:cubicBezTo>
                  <a:pt x="702669" y="599603"/>
                  <a:pt x="675454" y="603145"/>
                  <a:pt x="648297" y="606395"/>
                </a:cubicBezTo>
                <a:cubicBezTo>
                  <a:pt x="612748" y="610659"/>
                  <a:pt x="577004" y="611098"/>
                  <a:pt x="541251" y="609176"/>
                </a:cubicBezTo>
                <a:cubicBezTo>
                  <a:pt x="495983" y="606736"/>
                  <a:pt x="451291" y="600257"/>
                  <a:pt x="407253" y="589445"/>
                </a:cubicBezTo>
                <a:cubicBezTo>
                  <a:pt x="329413" y="570329"/>
                  <a:pt x="256647" y="539103"/>
                  <a:pt x="188068" y="497856"/>
                </a:cubicBezTo>
                <a:cubicBezTo>
                  <a:pt x="142488" y="470445"/>
                  <a:pt x="99738" y="439132"/>
                  <a:pt x="59134" y="404822"/>
                </a:cubicBezTo>
                <a:cubicBezTo>
                  <a:pt x="57895" y="403778"/>
                  <a:pt x="56734" y="402646"/>
                  <a:pt x="54724" y="400802"/>
                </a:cubicBezTo>
                <a:cubicBezTo>
                  <a:pt x="56324" y="401319"/>
                  <a:pt x="57026" y="401378"/>
                  <a:pt x="57505" y="401729"/>
                </a:cubicBezTo>
                <a:cubicBezTo>
                  <a:pt x="119478" y="447143"/>
                  <a:pt x="186057" y="484546"/>
                  <a:pt x="256208" y="515703"/>
                </a:cubicBezTo>
                <a:cubicBezTo>
                  <a:pt x="314210" y="541464"/>
                  <a:pt x="374076" y="561664"/>
                  <a:pt x="436205" y="574896"/>
                </a:cubicBezTo>
                <a:cubicBezTo>
                  <a:pt x="473032" y="582741"/>
                  <a:pt x="510230" y="588001"/>
                  <a:pt x="547877" y="590040"/>
                </a:cubicBezTo>
                <a:cubicBezTo>
                  <a:pt x="582820" y="591933"/>
                  <a:pt x="617725" y="591572"/>
                  <a:pt x="652493" y="587776"/>
                </a:cubicBezTo>
                <a:cubicBezTo>
                  <a:pt x="740647" y="578155"/>
                  <a:pt x="822537" y="550101"/>
                  <a:pt x="898094" y="503622"/>
                </a:cubicBezTo>
                <a:cubicBezTo>
                  <a:pt x="936531" y="479979"/>
                  <a:pt x="972489" y="453008"/>
                  <a:pt x="1004935" y="421733"/>
                </a:cubicBezTo>
                <a:cubicBezTo>
                  <a:pt x="1022343" y="404959"/>
                  <a:pt x="1028969" y="382906"/>
                  <a:pt x="1027808" y="358784"/>
                </a:cubicBezTo>
                <a:cubicBezTo>
                  <a:pt x="1026793" y="337618"/>
                  <a:pt x="1017113" y="320113"/>
                  <a:pt x="1004154" y="304002"/>
                </a:cubicBezTo>
                <a:cubicBezTo>
                  <a:pt x="979047" y="272786"/>
                  <a:pt x="951636" y="243814"/>
                  <a:pt x="920645" y="218336"/>
                </a:cubicBezTo>
                <a:cubicBezTo>
                  <a:pt x="879914" y="184846"/>
                  <a:pt x="835388" y="157709"/>
                  <a:pt x="786081" y="138661"/>
                </a:cubicBezTo>
                <a:cubicBezTo>
                  <a:pt x="785369" y="138388"/>
                  <a:pt x="784637" y="138183"/>
                  <a:pt x="783036" y="137646"/>
                </a:cubicBezTo>
                <a:cubicBezTo>
                  <a:pt x="858730" y="239774"/>
                  <a:pt x="840141" y="374084"/>
                  <a:pt x="754767" y="452373"/>
                </a:cubicBezTo>
                <a:cubicBezTo>
                  <a:pt x="669257" y="530779"/>
                  <a:pt x="538353" y="535395"/>
                  <a:pt x="446793" y="460775"/>
                </a:cubicBezTo>
                <a:cubicBezTo>
                  <a:pt x="360034" y="390058"/>
                  <a:pt x="327032" y="251718"/>
                  <a:pt x="406756" y="140349"/>
                </a:cubicBezTo>
                <a:cubicBezTo>
                  <a:pt x="404248" y="141091"/>
                  <a:pt x="402520" y="141530"/>
                  <a:pt x="400833" y="142106"/>
                </a:cubicBezTo>
                <a:cubicBezTo>
                  <a:pt x="336361" y="164110"/>
                  <a:pt x="275285" y="193433"/>
                  <a:pt x="216532" y="227743"/>
                </a:cubicBezTo>
                <a:cubicBezTo>
                  <a:pt x="155349" y="263467"/>
                  <a:pt x="97337" y="303826"/>
                  <a:pt x="41687" y="347621"/>
                </a:cubicBezTo>
                <a:cubicBezTo>
                  <a:pt x="41443" y="347806"/>
                  <a:pt x="41121" y="347894"/>
                  <a:pt x="39813" y="348479"/>
                </a:cubicBezTo>
                <a:cubicBezTo>
                  <a:pt x="41111" y="346889"/>
                  <a:pt x="41755" y="345971"/>
                  <a:pt x="42526" y="345181"/>
                </a:cubicBezTo>
                <a:cubicBezTo>
                  <a:pt x="124816" y="262208"/>
                  <a:pt x="217839" y="194048"/>
                  <a:pt x="323080" y="142886"/>
                </a:cubicBezTo>
                <a:cubicBezTo>
                  <a:pt x="373910" y="118179"/>
                  <a:pt x="426818" y="99082"/>
                  <a:pt x="481990" y="86592"/>
                </a:cubicBezTo>
                <a:cubicBezTo>
                  <a:pt x="514748" y="79176"/>
                  <a:pt x="547877" y="73546"/>
                  <a:pt x="581513" y="72599"/>
                </a:cubicBezTo>
                <a:close/>
                <a:moveTo>
                  <a:pt x="673600" y="799"/>
                </a:moveTo>
                <a:cubicBezTo>
                  <a:pt x="729981" y="3493"/>
                  <a:pt x="785261" y="13251"/>
                  <a:pt x="839428" y="29147"/>
                </a:cubicBezTo>
                <a:cubicBezTo>
                  <a:pt x="899021" y="46643"/>
                  <a:pt x="955812" y="70804"/>
                  <a:pt x="1010389" y="100332"/>
                </a:cubicBezTo>
                <a:cubicBezTo>
                  <a:pt x="1082579" y="139393"/>
                  <a:pt x="1149354" y="186320"/>
                  <a:pt x="1212118" y="239052"/>
                </a:cubicBezTo>
                <a:cubicBezTo>
                  <a:pt x="1219778" y="245493"/>
                  <a:pt x="1227204" y="252323"/>
                  <a:pt x="1233995" y="259661"/>
                </a:cubicBezTo>
                <a:cubicBezTo>
                  <a:pt x="1240728" y="266941"/>
                  <a:pt x="1243422" y="276484"/>
                  <a:pt x="1245969" y="285891"/>
                </a:cubicBezTo>
                <a:cubicBezTo>
                  <a:pt x="1245969" y="290760"/>
                  <a:pt x="1245969" y="295639"/>
                  <a:pt x="1245969" y="300509"/>
                </a:cubicBezTo>
                <a:cubicBezTo>
                  <a:pt x="1243080" y="307476"/>
                  <a:pt x="1240943" y="314882"/>
                  <a:pt x="1237157" y="321313"/>
                </a:cubicBezTo>
                <a:cubicBezTo>
                  <a:pt x="1229868" y="333696"/>
                  <a:pt x="1218168" y="337345"/>
                  <a:pt x="1204438" y="332866"/>
                </a:cubicBezTo>
                <a:cubicBezTo>
                  <a:pt x="1189411" y="327958"/>
                  <a:pt x="1176989" y="318854"/>
                  <a:pt x="1165943" y="308032"/>
                </a:cubicBezTo>
                <a:cubicBezTo>
                  <a:pt x="1153423" y="295776"/>
                  <a:pt x="1141850" y="282563"/>
                  <a:pt x="1129516" y="270103"/>
                </a:cubicBezTo>
                <a:cubicBezTo>
                  <a:pt x="1056116" y="195922"/>
                  <a:pt x="971787" y="137588"/>
                  <a:pt x="875933" y="96087"/>
                </a:cubicBezTo>
                <a:cubicBezTo>
                  <a:pt x="829729" y="76083"/>
                  <a:pt x="781807" y="61456"/>
                  <a:pt x="732314" y="52234"/>
                </a:cubicBezTo>
                <a:cubicBezTo>
                  <a:pt x="684577" y="43335"/>
                  <a:pt x="636373" y="40115"/>
                  <a:pt x="587875" y="42476"/>
                </a:cubicBezTo>
                <a:cubicBezTo>
                  <a:pt x="515753" y="45979"/>
                  <a:pt x="446168" y="61651"/>
                  <a:pt x="378798" y="87383"/>
                </a:cubicBezTo>
                <a:cubicBezTo>
                  <a:pt x="319050" y="110207"/>
                  <a:pt x="262980" y="140135"/>
                  <a:pt x="209603" y="175215"/>
                </a:cubicBezTo>
                <a:cubicBezTo>
                  <a:pt x="168864" y="202001"/>
                  <a:pt x="129773" y="231051"/>
                  <a:pt x="93307" y="263369"/>
                </a:cubicBezTo>
                <a:cubicBezTo>
                  <a:pt x="62696" y="290497"/>
                  <a:pt x="33353" y="319049"/>
                  <a:pt x="3445" y="346967"/>
                </a:cubicBezTo>
                <a:cubicBezTo>
                  <a:pt x="2547" y="347806"/>
                  <a:pt x="1620" y="348626"/>
                  <a:pt x="0" y="348831"/>
                </a:cubicBezTo>
                <a:cubicBezTo>
                  <a:pt x="7943" y="338916"/>
                  <a:pt x="15730" y="328865"/>
                  <a:pt x="23859" y="319108"/>
                </a:cubicBezTo>
                <a:cubicBezTo>
                  <a:pt x="58139" y="277977"/>
                  <a:pt x="95717" y="240028"/>
                  <a:pt x="136194" y="205006"/>
                </a:cubicBezTo>
                <a:cubicBezTo>
                  <a:pt x="222133" y="130660"/>
                  <a:pt x="317332" y="71945"/>
                  <a:pt x="425569" y="35568"/>
                </a:cubicBezTo>
                <a:cubicBezTo>
                  <a:pt x="465401" y="22179"/>
                  <a:pt x="506180" y="12607"/>
                  <a:pt x="547749" y="6586"/>
                </a:cubicBezTo>
                <a:cubicBezTo>
                  <a:pt x="589495" y="546"/>
                  <a:pt x="631522" y="-1221"/>
                  <a:pt x="673600" y="799"/>
                </a:cubicBezTo>
                <a:close/>
              </a:path>
            </a:pathLst>
          </a:custGeom>
          <a:solidFill>
            <a:schemeClr val="accent1"/>
          </a:solidFill>
          <a:ln w="206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C1E0BDC-A4CA-42E8-B89C-0C4D2452F6C2}"/>
              </a:ext>
            </a:extLst>
          </p:cNvPr>
          <p:cNvGrpSpPr/>
          <p:nvPr/>
        </p:nvGrpSpPr>
        <p:grpSpPr>
          <a:xfrm>
            <a:off x="1058877" y="2897192"/>
            <a:ext cx="2137193" cy="2137193"/>
            <a:chOff x="1058877" y="2897192"/>
            <a:chExt cx="2137193" cy="2137193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0C83B1E-038A-4BFD-94E0-92171549974E}"/>
                </a:ext>
              </a:extLst>
            </p:cNvPr>
            <p:cNvSpPr/>
            <p:nvPr/>
          </p:nvSpPr>
          <p:spPr>
            <a:xfrm>
              <a:off x="1058877" y="2897192"/>
              <a:ext cx="2137193" cy="2137193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L 도형 30">
              <a:extLst>
                <a:ext uri="{FF2B5EF4-FFF2-40B4-BE49-F238E27FC236}">
                  <a16:creationId xmlns:a16="http://schemas.microsoft.com/office/drawing/2014/main" id="{7EE4BE8E-EAE0-4488-93A8-F6D5F192C1DE}"/>
                </a:ext>
              </a:extLst>
            </p:cNvPr>
            <p:cNvSpPr/>
            <p:nvPr/>
          </p:nvSpPr>
          <p:spPr>
            <a:xfrm>
              <a:off x="1058877" y="4731508"/>
              <a:ext cx="302877" cy="302877"/>
            </a:xfrm>
            <a:prstGeom prst="corner">
              <a:avLst>
                <a:gd name="adj1" fmla="val 17989"/>
                <a:gd name="adj2" fmla="val 174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L 도형 31">
              <a:extLst>
                <a:ext uri="{FF2B5EF4-FFF2-40B4-BE49-F238E27FC236}">
                  <a16:creationId xmlns:a16="http://schemas.microsoft.com/office/drawing/2014/main" id="{69310FA3-5DAE-454F-8788-1672A2B16175}"/>
                </a:ext>
              </a:extLst>
            </p:cNvPr>
            <p:cNvSpPr/>
            <p:nvPr/>
          </p:nvSpPr>
          <p:spPr>
            <a:xfrm rot="16200000">
              <a:off x="2893193" y="4731508"/>
              <a:ext cx="302877" cy="302877"/>
            </a:xfrm>
            <a:prstGeom prst="corner">
              <a:avLst>
                <a:gd name="adj1" fmla="val 17989"/>
                <a:gd name="adj2" fmla="val 174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 도형 32">
              <a:extLst>
                <a:ext uri="{FF2B5EF4-FFF2-40B4-BE49-F238E27FC236}">
                  <a16:creationId xmlns:a16="http://schemas.microsoft.com/office/drawing/2014/main" id="{C7078927-0FAE-4B58-BF2F-690F93F7F69C}"/>
                </a:ext>
              </a:extLst>
            </p:cNvPr>
            <p:cNvSpPr/>
            <p:nvPr/>
          </p:nvSpPr>
          <p:spPr>
            <a:xfrm rot="10800000">
              <a:off x="2893193" y="2897192"/>
              <a:ext cx="302877" cy="302877"/>
            </a:xfrm>
            <a:prstGeom prst="corner">
              <a:avLst>
                <a:gd name="adj1" fmla="val 17989"/>
                <a:gd name="adj2" fmla="val 174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L 도형 33">
              <a:extLst>
                <a:ext uri="{FF2B5EF4-FFF2-40B4-BE49-F238E27FC236}">
                  <a16:creationId xmlns:a16="http://schemas.microsoft.com/office/drawing/2014/main" id="{83D53495-9F59-488A-88C4-DF86FA5C9CB8}"/>
                </a:ext>
              </a:extLst>
            </p:cNvPr>
            <p:cNvSpPr/>
            <p:nvPr/>
          </p:nvSpPr>
          <p:spPr>
            <a:xfrm rot="5400000">
              <a:off x="1058877" y="2897192"/>
              <a:ext cx="302877" cy="302877"/>
            </a:xfrm>
            <a:prstGeom prst="corner">
              <a:avLst>
                <a:gd name="adj1" fmla="val 17989"/>
                <a:gd name="adj2" fmla="val 174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Oval 55">
            <a:extLst>
              <a:ext uri="{FF2B5EF4-FFF2-40B4-BE49-F238E27FC236}">
                <a16:creationId xmlns:a16="http://schemas.microsoft.com/office/drawing/2014/main" id="{21AFDAF5-45DB-42F0-8BAB-3CD789FA98E2}"/>
              </a:ext>
            </a:extLst>
          </p:cNvPr>
          <p:cNvSpPr/>
          <p:nvPr/>
        </p:nvSpPr>
        <p:spPr>
          <a:xfrm>
            <a:off x="5622443" y="3814391"/>
            <a:ext cx="566802" cy="566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4147A4-6A6A-4C27-AA36-E63AAFCC8C6B}"/>
              </a:ext>
            </a:extLst>
          </p:cNvPr>
          <p:cNvSpPr txBox="1"/>
          <p:nvPr/>
        </p:nvSpPr>
        <p:spPr>
          <a:xfrm>
            <a:off x="6294476" y="3943904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F7629B1C-E850-4FED-8FE5-93215B2A659D}"/>
              </a:ext>
            </a:extLst>
          </p:cNvPr>
          <p:cNvSpPr/>
          <p:nvPr/>
        </p:nvSpPr>
        <p:spPr>
          <a:xfrm>
            <a:off x="5767436" y="3994017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43">
            <a:extLst>
              <a:ext uri="{FF2B5EF4-FFF2-40B4-BE49-F238E27FC236}">
                <a16:creationId xmlns:a16="http://schemas.microsoft.com/office/drawing/2014/main" id="{F4FB71CD-E19C-4831-984B-048360BAEBE6}"/>
              </a:ext>
            </a:extLst>
          </p:cNvPr>
          <p:cNvSpPr/>
          <p:nvPr/>
        </p:nvSpPr>
        <p:spPr>
          <a:xfrm>
            <a:off x="5622443" y="5754827"/>
            <a:ext cx="566802" cy="5668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5841F4-8A24-4B71-BE7B-AB8E165173F8}"/>
              </a:ext>
            </a:extLst>
          </p:cNvPr>
          <p:cNvSpPr txBox="1"/>
          <p:nvPr/>
        </p:nvSpPr>
        <p:spPr>
          <a:xfrm>
            <a:off x="6264014" y="5884340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1472646B-885D-4E60-AB55-4DD5C0D60B9F}"/>
              </a:ext>
            </a:extLst>
          </p:cNvPr>
          <p:cNvSpPr/>
          <p:nvPr/>
        </p:nvSpPr>
        <p:spPr>
          <a:xfrm>
            <a:off x="5753449" y="5925166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55">
            <a:extLst>
              <a:ext uri="{FF2B5EF4-FFF2-40B4-BE49-F238E27FC236}">
                <a16:creationId xmlns:a16="http://schemas.microsoft.com/office/drawing/2014/main" id="{CC1767F9-B0AB-4530-BBDC-0A76087D3AF3}"/>
              </a:ext>
            </a:extLst>
          </p:cNvPr>
          <p:cNvSpPr/>
          <p:nvPr/>
        </p:nvSpPr>
        <p:spPr>
          <a:xfrm>
            <a:off x="5622443" y="4784609"/>
            <a:ext cx="566802" cy="566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F9A42C-351C-4C40-BC3C-ADAF4039F28C}"/>
              </a:ext>
            </a:extLst>
          </p:cNvPr>
          <p:cNvSpPr txBox="1"/>
          <p:nvPr/>
        </p:nvSpPr>
        <p:spPr>
          <a:xfrm>
            <a:off x="6279245" y="4914122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5531E1D4-0147-4E0C-82E4-2F3B5C10E2AB}"/>
              </a:ext>
            </a:extLst>
          </p:cNvPr>
          <p:cNvSpPr/>
          <p:nvPr/>
        </p:nvSpPr>
        <p:spPr>
          <a:xfrm>
            <a:off x="5769586" y="4947795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43">
            <a:extLst>
              <a:ext uri="{FF2B5EF4-FFF2-40B4-BE49-F238E27FC236}">
                <a16:creationId xmlns:a16="http://schemas.microsoft.com/office/drawing/2014/main" id="{D7A7448B-E787-4622-91F3-EA5EBB0D6082}"/>
              </a:ext>
            </a:extLst>
          </p:cNvPr>
          <p:cNvSpPr/>
          <p:nvPr/>
        </p:nvSpPr>
        <p:spPr>
          <a:xfrm>
            <a:off x="5622443" y="2844173"/>
            <a:ext cx="566802" cy="566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0B1FFD-C1E7-4A05-BE74-048518B82FD1}"/>
              </a:ext>
            </a:extLst>
          </p:cNvPr>
          <p:cNvSpPr txBox="1"/>
          <p:nvPr/>
        </p:nvSpPr>
        <p:spPr>
          <a:xfrm>
            <a:off x="6264014" y="2973686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6C0A0B05-3F65-4EF2-8674-A5DE2FA1050F}"/>
              </a:ext>
            </a:extLst>
          </p:cNvPr>
          <p:cNvSpPr/>
          <p:nvPr/>
        </p:nvSpPr>
        <p:spPr>
          <a:xfrm>
            <a:off x="5754199" y="2986383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2E64B8-146A-4486-A13E-CBDEF8D1380A}"/>
              </a:ext>
            </a:extLst>
          </p:cNvPr>
          <p:cNvSpPr txBox="1"/>
          <p:nvPr/>
        </p:nvSpPr>
        <p:spPr>
          <a:xfrm>
            <a:off x="8361215" y="3866960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38CEBC-E282-4A4B-8450-A9CF0C98E27D}"/>
              </a:ext>
            </a:extLst>
          </p:cNvPr>
          <p:cNvSpPr txBox="1"/>
          <p:nvPr/>
        </p:nvSpPr>
        <p:spPr>
          <a:xfrm>
            <a:off x="8361215" y="5807396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A51D8-915E-474E-9B37-706BD9E8BD2E}"/>
              </a:ext>
            </a:extLst>
          </p:cNvPr>
          <p:cNvSpPr txBox="1"/>
          <p:nvPr/>
        </p:nvSpPr>
        <p:spPr>
          <a:xfrm>
            <a:off x="8361215" y="4837178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E4D1BB-F136-4BD5-8E14-95234FC9F765}"/>
              </a:ext>
            </a:extLst>
          </p:cNvPr>
          <p:cNvSpPr txBox="1"/>
          <p:nvPr/>
        </p:nvSpPr>
        <p:spPr>
          <a:xfrm>
            <a:off x="8361215" y="2896742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B36BDD-63E3-4262-B508-82206A2532A8}"/>
              </a:ext>
            </a:extLst>
          </p:cNvPr>
          <p:cNvSpPr txBox="1"/>
          <p:nvPr/>
        </p:nvSpPr>
        <p:spPr>
          <a:xfrm>
            <a:off x="5753449" y="1809281"/>
            <a:ext cx="5705105" cy="83099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2">
            <a:extLst>
              <a:ext uri="{FF2B5EF4-FFF2-40B4-BE49-F238E27FC236}">
                <a16:creationId xmlns:a16="http://schemas.microsoft.com/office/drawing/2014/main" id="{E771BB54-35F4-44F3-9254-D5076C3A0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77182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23">
            <a:extLst>
              <a:ext uri="{FF2B5EF4-FFF2-40B4-BE49-F238E27FC236}">
                <a16:creationId xmlns:a16="http://schemas.microsoft.com/office/drawing/2014/main" id="{C13D3DBD-173A-486E-B86A-D07DB77FC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59358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286FC8E0-B967-4534-AEC1-912312F34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21327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50EF7EC3-7F6B-4715-B786-14539862BB72}"/>
              </a:ext>
            </a:extLst>
          </p:cNvPr>
          <p:cNvSpPr/>
          <p:nvPr/>
        </p:nvSpPr>
        <p:spPr>
          <a:xfrm>
            <a:off x="4435034" y="148915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AB3FEDE-21C2-4C9E-814A-C1A86C5417B8}"/>
              </a:ext>
            </a:extLst>
          </p:cNvPr>
          <p:cNvSpPr/>
          <p:nvPr/>
        </p:nvSpPr>
        <p:spPr>
          <a:xfrm>
            <a:off x="7146749" y="148915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1A80044A-AF9A-497B-9BF6-84114DEF8DEF}"/>
              </a:ext>
            </a:extLst>
          </p:cNvPr>
          <p:cNvSpPr/>
          <p:nvPr/>
        </p:nvSpPr>
        <p:spPr>
          <a:xfrm>
            <a:off x="9858464" y="148915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28">
            <a:extLst>
              <a:ext uri="{FF2B5EF4-FFF2-40B4-BE49-F238E27FC236}">
                <a16:creationId xmlns:a16="http://schemas.microsoft.com/office/drawing/2014/main" id="{14A60BF3-C607-495D-A9A1-8A2606721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50538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29">
            <a:extLst>
              <a:ext uri="{FF2B5EF4-FFF2-40B4-BE49-F238E27FC236}">
                <a16:creationId xmlns:a16="http://schemas.microsoft.com/office/drawing/2014/main" id="{B0459852-33F0-4CAB-94DA-871916F018EE}"/>
              </a:ext>
            </a:extLst>
          </p:cNvPr>
          <p:cNvSpPr/>
          <p:nvPr/>
        </p:nvSpPr>
        <p:spPr>
          <a:xfrm>
            <a:off x="1723319" y="148915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97B45D99-2204-4D7F-97A1-E35DD6F3783F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292C6C95-9C14-45BC-8A03-FFA4FECF54C7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98D8D49-5270-4214-AA39-3105246B360E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3F5545BA-CBFE-4467-BAD0-A8864AE69CFC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C1D904B-922A-4E2C-AB8F-390948819629}"/>
              </a:ext>
            </a:extLst>
          </p:cNvPr>
          <p:cNvGrpSpPr/>
          <p:nvPr/>
        </p:nvGrpSpPr>
        <p:grpSpPr>
          <a:xfrm>
            <a:off x="0" y="2841091"/>
            <a:ext cx="5856224" cy="1175819"/>
            <a:chOff x="6665543" y="2749602"/>
            <a:chExt cx="2747269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86D744-7596-480D-A992-4161738A096E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CB1E36-647F-4925-B799-A3F62D02DF7E}"/>
                </a:ext>
              </a:extLst>
            </p:cNvPr>
            <p:cNvSpPr txBox="1"/>
            <p:nvPr/>
          </p:nvSpPr>
          <p:spPr>
            <a:xfrm>
              <a:off x="6665543" y="3545765"/>
              <a:ext cx="274726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9EEFBC84-AD8B-469C-A3C5-187FB251B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674565A9-4187-4D7E-8BC9-866CF55DCE0E}"/>
              </a:ext>
            </a:extLst>
          </p:cNvPr>
          <p:cNvGrpSpPr/>
          <p:nvPr/>
        </p:nvGrpSpPr>
        <p:grpSpPr>
          <a:xfrm>
            <a:off x="648718" y="1693121"/>
            <a:ext cx="4532141" cy="4821712"/>
            <a:chOff x="536605" y="1087721"/>
            <a:chExt cx="4532141" cy="4821712"/>
          </a:xfrm>
        </p:grpSpPr>
        <p:sp>
          <p:nvSpPr>
            <p:cNvPr id="60" name="Oval 84">
              <a:extLst>
                <a:ext uri="{FF2B5EF4-FFF2-40B4-BE49-F238E27FC236}">
                  <a16:creationId xmlns:a16="http://schemas.microsoft.com/office/drawing/2014/main" id="{CC1D0A00-A5AC-4188-9B29-2B6058896E67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1" name="Group 52">
              <a:extLst>
                <a:ext uri="{FF2B5EF4-FFF2-40B4-BE49-F238E27FC236}">
                  <a16:creationId xmlns:a16="http://schemas.microsoft.com/office/drawing/2014/main" id="{2383AC46-08E9-4F40-929A-71A06A297201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62" name="Freeform: Shape 53">
                <a:extLst>
                  <a:ext uri="{FF2B5EF4-FFF2-40B4-BE49-F238E27FC236}">
                    <a16:creationId xmlns:a16="http://schemas.microsoft.com/office/drawing/2014/main" id="{BC949D6F-4CBD-46EA-9815-6F9BC90D6EFA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54">
                <a:extLst>
                  <a:ext uri="{FF2B5EF4-FFF2-40B4-BE49-F238E27FC236}">
                    <a16:creationId xmlns:a16="http://schemas.microsoft.com/office/drawing/2014/main" id="{08F26F1F-1B11-42D6-92EC-63769806C0E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55">
                <a:extLst>
                  <a:ext uri="{FF2B5EF4-FFF2-40B4-BE49-F238E27FC236}">
                    <a16:creationId xmlns:a16="http://schemas.microsoft.com/office/drawing/2014/main" id="{A6C9E87A-5887-40F0-99FB-7A5113FBF32A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56">
                <a:extLst>
                  <a:ext uri="{FF2B5EF4-FFF2-40B4-BE49-F238E27FC236}">
                    <a16:creationId xmlns:a16="http://schemas.microsoft.com/office/drawing/2014/main" id="{1656640E-D616-433B-A282-35B92397408D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57">
                <a:extLst>
                  <a:ext uri="{FF2B5EF4-FFF2-40B4-BE49-F238E27FC236}">
                    <a16:creationId xmlns:a16="http://schemas.microsoft.com/office/drawing/2014/main" id="{B5C39B1C-B640-4BA7-AC85-344CF3B9B94D}"/>
                  </a:ext>
                </a:extLst>
              </p:cNvPr>
              <p:cNvSpPr/>
              <p:nvPr/>
            </p:nvSpPr>
            <p:spPr>
              <a:xfrm>
                <a:off x="6572092" y="1577927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58">
                <a:extLst>
                  <a:ext uri="{FF2B5EF4-FFF2-40B4-BE49-F238E27FC236}">
                    <a16:creationId xmlns:a16="http://schemas.microsoft.com/office/drawing/2014/main" id="{2EDCC37A-95C2-47D9-A473-59661917A19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59">
                <a:extLst>
                  <a:ext uri="{FF2B5EF4-FFF2-40B4-BE49-F238E27FC236}">
                    <a16:creationId xmlns:a16="http://schemas.microsoft.com/office/drawing/2014/main" id="{E071CC6E-9630-49A8-9D5A-A8745DC925E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6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26">
            <a:extLst>
              <a:ext uri="{FF2B5EF4-FFF2-40B4-BE49-F238E27FC236}">
                <a16:creationId xmlns:a16="http://schemas.microsoft.com/office/drawing/2014/main" id="{961721FC-2DCF-4EF7-B9E2-819CFFDFED31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B61A732F-2B36-4D47-A181-9DFFF335B358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1BDB4A40-6259-4D36-BB01-B34EC9A23604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Donut 8">
            <a:extLst>
              <a:ext uri="{FF2B5EF4-FFF2-40B4-BE49-F238E27FC236}">
                <a16:creationId xmlns:a16="http://schemas.microsoft.com/office/drawing/2014/main" id="{228EA3FB-4DAD-4BF2-83B6-B16FCFF46AB2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8344F289-8924-467B-8E41-F003ADD645FA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059D583-BD15-4A4F-AA8E-7DFA99A64943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9DB0A7-8933-4618-A288-4F0F73FCABA3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">
            <a:extLst>
              <a:ext uri="{FF2B5EF4-FFF2-40B4-BE49-F238E27FC236}">
                <a16:creationId xmlns:a16="http://schemas.microsoft.com/office/drawing/2014/main" id="{A192F54C-7D96-4CF3-876D-0D43CF0F3BA5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726A8F7-C9D8-4E92-9AF6-A6B10CAC0BBA}"/>
              </a:ext>
            </a:extLst>
          </p:cNvPr>
          <p:cNvGrpSpPr/>
          <p:nvPr/>
        </p:nvGrpSpPr>
        <p:grpSpPr>
          <a:xfrm>
            <a:off x="5900627" y="5144333"/>
            <a:ext cx="1404000" cy="923330"/>
            <a:chOff x="5925294" y="5175053"/>
            <a:chExt cx="1404000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3F8E6-B380-4C39-8E56-25AFD403C1EE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96D322-D71D-4C78-88B5-E1E39EAF2E19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57D6B27-45CB-4508-B213-249017CE70D6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51AC25-81D9-4F89-B157-E9C1B2931C6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CEAC7-DE60-4448-98FC-9563586BE57D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DE012A5-00CB-4168-8A1D-A7CE8A2784DA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7DB8BA-39BF-4FB1-A7A5-9E712C4E4082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EFF893-B222-45A5-ABC9-D5F5DE8734EF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84F8889-70C3-4D59-A8E0-A9A4892838F2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53E1EE-56A9-4CA5-8590-D042C5941DF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8DEBE2-BF81-4EDB-8ED0-01AFFF6AB049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776807D4-A8FE-4C6A-9C64-B7FF8CBB75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A286DB-EF95-4F9F-B3B9-2F0E613A6AFD}"/>
              </a:ext>
            </a:extLst>
          </p:cNvPr>
          <p:cNvGraphicFramePr/>
          <p:nvPr/>
        </p:nvGraphicFramePr>
        <p:xfrm>
          <a:off x="5671226" y="1786215"/>
          <a:ext cx="5933872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77B5BE-D7BD-497F-A370-D0F949ACFE33}"/>
              </a:ext>
            </a:extLst>
          </p:cNvPr>
          <p:cNvGrpSpPr/>
          <p:nvPr/>
        </p:nvGrpSpPr>
        <p:grpSpPr>
          <a:xfrm>
            <a:off x="5967227" y="5524747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E40E0B-0E32-44D7-9F86-A58AC80646DB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B0048E-9F1F-46C4-BA8B-B1CBCF1044BA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AA51D1-B357-458E-98D3-99D3F7F3352C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F2B25A-C1D0-46D8-9B05-F462FFE8929C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E3D10A-93A9-4788-AEC5-DED7EDB72117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3DE657-1EB8-46FB-BED7-26FC83D1E896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8719BC-DDF8-45A6-979B-BECD0D70C50C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FA9411-7FB4-4890-AC98-C80C12863595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DD783-0407-4C81-87D6-E998E3B27BB9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D72618-55F8-4C3C-B4D9-1AC2A8BCF25A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90ADE9-2F44-4A9F-B667-56BF1E65F4FD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E4EC3D-058A-4CCA-A313-F0E32F37C30C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654FA5B7-599B-4DEB-B53B-F112BC3AC3D8}"/>
              </a:ext>
            </a:extLst>
          </p:cNvPr>
          <p:cNvSpPr/>
          <p:nvPr/>
        </p:nvSpPr>
        <p:spPr>
          <a:xfrm>
            <a:off x="1556041" y="2088170"/>
            <a:ext cx="636026" cy="636026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B3E29-08D3-42E5-AC0E-2D6487ABE18D}"/>
              </a:ext>
            </a:extLst>
          </p:cNvPr>
          <p:cNvSpPr txBox="1"/>
          <p:nvPr/>
        </p:nvSpPr>
        <p:spPr>
          <a:xfrm>
            <a:off x="882857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9ED1CB3E-4782-452A-9395-614F1B37732D}"/>
              </a:ext>
            </a:extLst>
          </p:cNvPr>
          <p:cNvSpPr/>
          <p:nvPr/>
        </p:nvSpPr>
        <p:spPr>
          <a:xfrm>
            <a:off x="1556041" y="4248410"/>
            <a:ext cx="636026" cy="636026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F405B-5ACB-44F3-9D49-F2FC196D4115}"/>
              </a:ext>
            </a:extLst>
          </p:cNvPr>
          <p:cNvSpPr txBox="1"/>
          <p:nvPr/>
        </p:nvSpPr>
        <p:spPr>
          <a:xfrm>
            <a:off x="882857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8">
            <a:extLst>
              <a:ext uri="{FF2B5EF4-FFF2-40B4-BE49-F238E27FC236}">
                <a16:creationId xmlns:a16="http://schemas.microsoft.com/office/drawing/2014/main" id="{18588155-4F40-4E79-91D2-94E485922662}"/>
              </a:ext>
            </a:extLst>
          </p:cNvPr>
          <p:cNvSpPr/>
          <p:nvPr/>
        </p:nvSpPr>
        <p:spPr>
          <a:xfrm>
            <a:off x="1711970" y="4375835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05EB6863-955F-4927-99F6-80C9BDC5C859}"/>
              </a:ext>
            </a:extLst>
          </p:cNvPr>
          <p:cNvSpPr/>
          <p:nvPr/>
        </p:nvSpPr>
        <p:spPr>
          <a:xfrm>
            <a:off x="1715370" y="2239361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D5F5DB31-2899-464A-9913-9A71E362884B}"/>
              </a:ext>
            </a:extLst>
          </p:cNvPr>
          <p:cNvSpPr/>
          <p:nvPr/>
        </p:nvSpPr>
        <p:spPr>
          <a:xfrm>
            <a:off x="3963179" y="2088170"/>
            <a:ext cx="636026" cy="636026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08A386-2D24-437E-9BE8-2A460A3958B5}"/>
              </a:ext>
            </a:extLst>
          </p:cNvPr>
          <p:cNvSpPr txBox="1"/>
          <p:nvPr/>
        </p:nvSpPr>
        <p:spPr>
          <a:xfrm>
            <a:off x="3289995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0FC10101-1409-451B-8635-7C2EB455DCFD}"/>
              </a:ext>
            </a:extLst>
          </p:cNvPr>
          <p:cNvSpPr/>
          <p:nvPr/>
        </p:nvSpPr>
        <p:spPr>
          <a:xfrm>
            <a:off x="3963179" y="4248410"/>
            <a:ext cx="636026" cy="636026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F727CF-00DD-4451-BE85-A3E5028797EA}"/>
              </a:ext>
            </a:extLst>
          </p:cNvPr>
          <p:cNvSpPr txBox="1"/>
          <p:nvPr/>
        </p:nvSpPr>
        <p:spPr>
          <a:xfrm>
            <a:off x="3289995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DB573E94-EEB3-4385-A9AF-1B4A07156331}"/>
              </a:ext>
            </a:extLst>
          </p:cNvPr>
          <p:cNvSpPr/>
          <p:nvPr/>
        </p:nvSpPr>
        <p:spPr>
          <a:xfrm flipH="1">
            <a:off x="4097506" y="4419324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C4410EE4-CCB4-4935-A91F-80E62962A389}"/>
              </a:ext>
            </a:extLst>
          </p:cNvPr>
          <p:cNvSpPr/>
          <p:nvPr/>
        </p:nvSpPr>
        <p:spPr>
          <a:xfrm rot="18805991">
            <a:off x="4092395" y="2222922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5">
            <a:extLst>
              <a:ext uri="{FF2B5EF4-FFF2-40B4-BE49-F238E27FC236}">
                <a16:creationId xmlns:a16="http://schemas.microsoft.com/office/drawing/2014/main" id="{15B0B489-F0D9-4C35-BE76-420DC14EB859}"/>
              </a:ext>
            </a:extLst>
          </p:cNvPr>
          <p:cNvGrpSpPr/>
          <p:nvPr/>
        </p:nvGrpSpPr>
        <p:grpSpPr>
          <a:xfrm>
            <a:off x="4539653" y="2375110"/>
            <a:ext cx="3588944" cy="361386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4" name="Graphic 173">
              <a:extLst>
                <a:ext uri="{FF2B5EF4-FFF2-40B4-BE49-F238E27FC236}">
                  <a16:creationId xmlns:a16="http://schemas.microsoft.com/office/drawing/2014/main" id="{C52A3371-F06B-451C-AFA7-1FE6C0EB2F80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73">
              <a:extLst>
                <a:ext uri="{FF2B5EF4-FFF2-40B4-BE49-F238E27FC236}">
                  <a16:creationId xmlns:a16="http://schemas.microsoft.com/office/drawing/2014/main" id="{C6255D5C-E4F0-4170-A300-497DB1BDC026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73">
              <a:extLst>
                <a:ext uri="{FF2B5EF4-FFF2-40B4-BE49-F238E27FC236}">
                  <a16:creationId xmlns:a16="http://schemas.microsoft.com/office/drawing/2014/main" id="{88B7D39E-1EC3-411C-9B6A-939230C1F6F6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73">
              <a:extLst>
                <a:ext uri="{FF2B5EF4-FFF2-40B4-BE49-F238E27FC236}">
                  <a16:creationId xmlns:a16="http://schemas.microsoft.com/office/drawing/2014/main" id="{FC528132-280F-4112-9520-634A102B3736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130">
            <a:extLst>
              <a:ext uri="{FF2B5EF4-FFF2-40B4-BE49-F238E27FC236}">
                <a16:creationId xmlns:a16="http://schemas.microsoft.com/office/drawing/2014/main" id="{771B141B-65AC-4C47-9CBC-757072A3B389}"/>
              </a:ext>
            </a:extLst>
          </p:cNvPr>
          <p:cNvSpPr/>
          <p:nvPr/>
        </p:nvSpPr>
        <p:spPr>
          <a:xfrm>
            <a:off x="4531380" y="4188689"/>
            <a:ext cx="438670" cy="4406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942A9763-DE35-4AF8-8E45-C746CCDE18F4}"/>
              </a:ext>
            </a:extLst>
          </p:cNvPr>
          <p:cNvSpPr/>
          <p:nvPr/>
        </p:nvSpPr>
        <p:spPr>
          <a:xfrm>
            <a:off x="6023621" y="4853571"/>
            <a:ext cx="532697" cy="4299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6265C44C-112B-431C-96D7-EBA8EC6926D3}"/>
              </a:ext>
            </a:extLst>
          </p:cNvPr>
          <p:cNvSpPr/>
          <p:nvPr/>
        </p:nvSpPr>
        <p:spPr>
          <a:xfrm>
            <a:off x="7252897" y="4044762"/>
            <a:ext cx="537771" cy="36425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5BBE8E7-8037-47C0-8D3E-07FC7B580704}"/>
              </a:ext>
            </a:extLst>
          </p:cNvPr>
          <p:cNvSpPr/>
          <p:nvPr/>
        </p:nvSpPr>
        <p:spPr>
          <a:xfrm flipH="1">
            <a:off x="5728578" y="3349485"/>
            <a:ext cx="480514" cy="396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67">
            <a:extLst>
              <a:ext uri="{FF2B5EF4-FFF2-40B4-BE49-F238E27FC236}">
                <a16:creationId xmlns:a16="http://schemas.microsoft.com/office/drawing/2014/main" id="{E4C46FF3-17DF-449A-BB47-97318D5C90C8}"/>
              </a:ext>
            </a:extLst>
          </p:cNvPr>
          <p:cNvGrpSpPr/>
          <p:nvPr/>
        </p:nvGrpSpPr>
        <p:grpSpPr>
          <a:xfrm>
            <a:off x="8366591" y="2911762"/>
            <a:ext cx="2969298" cy="899548"/>
            <a:chOff x="1130190" y="4149080"/>
            <a:chExt cx="1523461" cy="8995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8842EE-24F2-4919-95BA-420C00A35B4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FA4D77-F616-4310-AF22-73B8079830B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42074E5C-9E9B-4931-96BF-0DCBD47A962F}"/>
              </a:ext>
            </a:extLst>
          </p:cNvPr>
          <p:cNvGrpSpPr/>
          <p:nvPr/>
        </p:nvGrpSpPr>
        <p:grpSpPr>
          <a:xfrm>
            <a:off x="8366591" y="5191167"/>
            <a:ext cx="2969298" cy="899548"/>
            <a:chOff x="1130190" y="4149080"/>
            <a:chExt cx="1523461" cy="8995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C9996-4078-4FF6-874A-3510D56DD889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A948C5-C45B-4CB3-8945-961E6E6280E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3">
            <a:extLst>
              <a:ext uri="{FF2B5EF4-FFF2-40B4-BE49-F238E27FC236}">
                <a16:creationId xmlns:a16="http://schemas.microsoft.com/office/drawing/2014/main" id="{07729FF2-A3EE-4B85-97A8-B59AEA6C239C}"/>
              </a:ext>
            </a:extLst>
          </p:cNvPr>
          <p:cNvGrpSpPr/>
          <p:nvPr/>
        </p:nvGrpSpPr>
        <p:grpSpPr>
          <a:xfrm>
            <a:off x="856111" y="2911762"/>
            <a:ext cx="2977822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346895-EEF3-4710-AF74-1AD2FDC9B6D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BC71C0-ED3B-4B96-A4E6-F18F2245A51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44B3652B-3280-4309-9B1B-BB42B7BC39EA}"/>
              </a:ext>
            </a:extLst>
          </p:cNvPr>
          <p:cNvGrpSpPr/>
          <p:nvPr/>
        </p:nvGrpSpPr>
        <p:grpSpPr>
          <a:xfrm>
            <a:off x="856111" y="5023323"/>
            <a:ext cx="2977822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3A7400-E82C-4D78-9973-42A42F32E19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BED0BD-F599-47B9-ABDF-5761EB396E5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EBDFB77-A9DE-4FCD-850C-0031857B9876}"/>
              </a:ext>
            </a:extLst>
          </p:cNvPr>
          <p:cNvGrpSpPr/>
          <p:nvPr/>
        </p:nvGrpSpPr>
        <p:grpSpPr>
          <a:xfrm>
            <a:off x="2936632" y="1897875"/>
            <a:ext cx="6320806" cy="709584"/>
            <a:chOff x="1927195" y="2102122"/>
            <a:chExt cx="5291678" cy="7095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01B9F9-3F75-44EB-A6D0-75537C0114CE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BD181C-79DF-4734-958F-738798CD67FB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ED20351-2A40-41D1-928C-ECED9E9A5F21}"/>
              </a:ext>
            </a:extLst>
          </p:cNvPr>
          <p:cNvGrpSpPr/>
          <p:nvPr/>
        </p:nvGrpSpPr>
        <p:grpSpPr>
          <a:xfrm>
            <a:off x="8837922" y="496562"/>
            <a:ext cx="3129915" cy="2271931"/>
            <a:chOff x="8837922" y="548205"/>
            <a:chExt cx="3129915" cy="2271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87EE3C-BE82-4FB5-B5CB-57A2BD472A97}"/>
                </a:ext>
              </a:extLst>
            </p:cNvPr>
            <p:cNvSpPr txBox="1"/>
            <p:nvPr/>
          </p:nvSpPr>
          <p:spPr>
            <a:xfrm>
              <a:off x="8837922" y="548205"/>
              <a:ext cx="312991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33AA54-C669-468A-9F48-789A04C6B33C}"/>
                </a:ext>
              </a:extLst>
            </p:cNvPr>
            <p:cNvSpPr txBox="1"/>
            <p:nvPr/>
          </p:nvSpPr>
          <p:spPr>
            <a:xfrm>
              <a:off x="8837922" y="1361005"/>
              <a:ext cx="312991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C5649-108E-4FD5-ADF5-063F684C7765}"/>
                </a:ext>
              </a:extLst>
            </p:cNvPr>
            <p:cNvSpPr txBox="1"/>
            <p:nvPr/>
          </p:nvSpPr>
          <p:spPr>
            <a:xfrm>
              <a:off x="8837922" y="2173805"/>
              <a:ext cx="312991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6E9A29-BFEA-4671-90B5-6CDF7C206986}"/>
              </a:ext>
            </a:extLst>
          </p:cNvPr>
          <p:cNvGrpSpPr/>
          <p:nvPr/>
        </p:nvGrpSpPr>
        <p:grpSpPr>
          <a:xfrm>
            <a:off x="8837922" y="4089508"/>
            <a:ext cx="3129915" cy="2271931"/>
            <a:chOff x="8837922" y="4141151"/>
            <a:chExt cx="3129915" cy="22719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312885-E41A-4B57-8084-1A284F3D323E}"/>
                </a:ext>
              </a:extLst>
            </p:cNvPr>
            <p:cNvSpPr txBox="1"/>
            <p:nvPr/>
          </p:nvSpPr>
          <p:spPr>
            <a:xfrm>
              <a:off x="8837922" y="4141151"/>
              <a:ext cx="312991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D5626A-BFC5-47A7-971F-64C50C444998}"/>
                </a:ext>
              </a:extLst>
            </p:cNvPr>
            <p:cNvSpPr txBox="1"/>
            <p:nvPr/>
          </p:nvSpPr>
          <p:spPr>
            <a:xfrm>
              <a:off x="8837922" y="4953951"/>
              <a:ext cx="312991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019347-F87A-4BAD-8F80-6CF42F931E5B}"/>
                </a:ext>
              </a:extLst>
            </p:cNvPr>
            <p:cNvSpPr txBox="1"/>
            <p:nvPr/>
          </p:nvSpPr>
          <p:spPr>
            <a:xfrm>
              <a:off x="8837922" y="5766751"/>
              <a:ext cx="312991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11" name="막힌 원호 10">
            <a:extLst>
              <a:ext uri="{FF2B5EF4-FFF2-40B4-BE49-F238E27FC236}">
                <a16:creationId xmlns:a16="http://schemas.microsoft.com/office/drawing/2014/main" id="{91FF0760-009A-4694-A185-153D393CCE75}"/>
              </a:ext>
            </a:extLst>
          </p:cNvPr>
          <p:cNvSpPr/>
          <p:nvPr/>
        </p:nvSpPr>
        <p:spPr>
          <a:xfrm>
            <a:off x="5145297" y="2521529"/>
            <a:ext cx="1773380" cy="1773380"/>
          </a:xfrm>
          <a:prstGeom prst="blockArc">
            <a:avLst>
              <a:gd name="adj1" fmla="val 1314627"/>
              <a:gd name="adj2" fmla="val 20199950"/>
              <a:gd name="adj3" fmla="val 24509"/>
            </a:avLst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막힌 원호 11">
            <a:extLst>
              <a:ext uri="{FF2B5EF4-FFF2-40B4-BE49-F238E27FC236}">
                <a16:creationId xmlns:a16="http://schemas.microsoft.com/office/drawing/2014/main" id="{646898FA-9E92-47CA-BC7A-03525B0EE0C2}"/>
              </a:ext>
            </a:extLst>
          </p:cNvPr>
          <p:cNvSpPr/>
          <p:nvPr/>
        </p:nvSpPr>
        <p:spPr>
          <a:xfrm>
            <a:off x="3488930" y="942110"/>
            <a:ext cx="4999288" cy="4999288"/>
          </a:xfrm>
          <a:prstGeom prst="blockArc">
            <a:avLst>
              <a:gd name="adj1" fmla="val 1469198"/>
              <a:gd name="adj2" fmla="val 20129636"/>
              <a:gd name="adj3" fmla="val 26094"/>
            </a:avLst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9ABDDC-C250-4057-97C6-BC59DBF7C24C}"/>
              </a:ext>
            </a:extLst>
          </p:cNvPr>
          <p:cNvSpPr txBox="1"/>
          <p:nvPr/>
        </p:nvSpPr>
        <p:spPr>
          <a:xfrm>
            <a:off x="402703" y="4422447"/>
            <a:ext cx="216500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BF1B3D93-416A-4A17-8597-8EFF88C502A5}"/>
              </a:ext>
            </a:extLst>
          </p:cNvPr>
          <p:cNvGrpSpPr/>
          <p:nvPr/>
        </p:nvGrpSpPr>
        <p:grpSpPr>
          <a:xfrm>
            <a:off x="3293738" y="1875878"/>
            <a:ext cx="5639195" cy="3309469"/>
            <a:chOff x="2687161" y="3731096"/>
            <a:chExt cx="5158677" cy="3027467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A2BE46E4-3786-45E0-8F8C-F3258B2926E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DED633E0-F50F-464A-B70A-06B8932A634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2777F185-A322-4704-9A16-0E00BB9C3FB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6520EB78-DB88-4557-BA8C-7017BBCDE5B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7F6AED80-C540-45C7-BC1C-D602C93148D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EE8151A5-B1F0-413A-B251-0241D0B287A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966101BB-2BE1-4C76-8FA9-FE6A4C45EF9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B06B4E0E-5886-4C59-810C-B5138221735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BC056F40-45A2-4F38-83E6-21723E8933C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FCDEF4D1-E2B0-4B8E-8F0F-1B7C09D13EA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6E369BFD-00FA-479E-BF19-6BF7B6A97E6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BA58527F-8BCE-449E-9280-2CE5DAF6425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D8F9095D-446E-47F7-B1BC-64311AD48D3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C5DADC5C-2769-42DC-8CD2-ACF69D4E952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8A675A00-6D87-457D-8F50-95AB40907EE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11E68589-875D-4002-822B-3967624618D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F4A245F5-BC79-4A61-BAD4-2F78532AEDA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9829389E-17FC-4160-84F8-FE24E3C586C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A56D2642-D6A9-43CA-AF18-179D2D16B22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FC2ED238-318E-4060-987A-F2705E6E549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3961E676-F6E9-4216-81DA-335359CB768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07BA5E84-F265-4907-A3EB-19019AE9B6E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5E794025-14D0-48CC-ABCF-1C38B0B87C1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1F367EEB-0241-4A34-98AA-F05C5B8BCF6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90C95826-B6AD-44F6-90B9-37303FF7E77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00A0D0F1-4C8A-4DD2-A796-DDE051A1F85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AF64314F-4CCF-4C10-A710-E90F5F66811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2C5C2F5E-F5E0-4C33-BC05-8DDDD2103700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9561611D-394F-4BB2-9601-B3838A60D65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01A6C48B-2AED-4022-965E-D17A3F0E2A42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3863BCA3-DEAB-40F1-9F6F-4544F45213A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7ACA6448-A690-41C9-9476-FDC9FC036B3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489807E4-B016-4C51-9F5B-39A3C259D3F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1998A7CA-2F3E-4C04-A4E1-1368D68639D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0365FB52-E7F1-4180-94DF-6F271DBF76C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583A1503-E253-4752-AE6F-6F7FCC143F0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36F763D0-3B83-4F5A-BCED-78E432E84A2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00B22DCE-BA07-4138-8E7F-00DB2F4EF78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F642A4D0-7782-46DA-8507-E1C1AE1527E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77EB780D-3D63-41A9-B15F-A78AA451E55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526F1D6B-280C-4266-89D9-5C73B15D073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D1678054-6934-4147-95F6-E05E8D6B550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D03BF525-F89A-4DBE-A476-59978CCBE75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18FD3F8A-7021-4C5C-B71C-32D06285BC7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3146ADC9-F282-4D85-B88E-81B2DA93F5D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B387B048-45F2-458B-80A6-C254299CFCA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5C4D4423-E9ED-4B7A-8571-590E9F8A08E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4F1C845F-706C-4FAF-AC4D-699131E4669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D7AE98AF-83BA-47CD-9794-9046F83665E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647B2038-BB7C-4D49-A2B8-CF6028B20FD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E958F9BE-E66E-430A-917E-430B431DC2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B08055F1-8A46-41CD-A619-68E2A849AC9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CA4C9BED-620C-451E-BEBE-C90EFD43977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DE239A23-2D4F-4823-91EC-F4335B74182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6FE429FC-CD1F-4AC8-8A54-B921D329361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B0550784-BFCA-49A6-8F8B-EDEAE3B47F2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2E88C7D3-5606-48C4-BEF9-E7621FD7F21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186A4DF5-D16F-44DC-B4D3-83DDCAE7111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6322759C-FA0F-4449-AD19-55D05E2117D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0973A924-4589-4B89-880E-846E06A480B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A5D86816-7C6D-43E0-9850-DA39A0EF03F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185D4DF7-3C6A-42CE-8F18-1C775C5439B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CEEB47FB-3695-4A62-9EF0-5E35D9BA766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8F828F6C-6063-4FA4-ADA0-AF328FEFBEF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5D2DC2D4-ADDC-44BB-90C2-64791546329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3C83DDCD-E324-42AB-A6BB-32FD81429C1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F2960195-77BE-4863-969C-E01B2131CF8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2E8060B9-3643-465C-8DE8-AD8354EDDC7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09D97971-5FF2-4710-AE42-952C43D69A9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7968635B-A237-4E88-9BFD-AA160DE6EDF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18EFCFBC-8666-4AA9-93C1-FA2C472E30D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4C9ACD96-AB80-46CD-92B5-8BA14AA3202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3826D42A-D234-4878-812C-EE2CF17EBD8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A60E03BE-A46F-498F-A481-B186606A86B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9BEF8377-0B61-4F99-A174-D1383E30323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51985897-5C16-4E46-AD0E-93DBC1CA739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FE4B097F-107C-4475-91CE-AD38523E32F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525E9B4F-E7E6-4EB1-A7DD-4949A0CFC53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74E2C439-1844-445A-AB78-D72940C776F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5A795ECA-40BF-48F3-A1A5-384CDAEFB67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548CCB21-00F8-458B-85A1-A5B0D8006A0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25CD7D94-F348-432E-AEB8-B400FA5EFEC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3340178F-D28A-46FC-9D26-939CF770147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8D802385-A6E7-4F11-A609-3019955BA33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A05BF94C-FD1F-43E5-82F9-21E392A8F6B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18EB85D9-CC98-4CE8-B6D1-181606DB176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6A1ADFB2-016F-47A9-BF9E-A39F9F95A0F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C2E25474-0430-4FBF-AD14-159B9993791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B3362505-10D1-4F36-B4F1-47C427B020C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B93FD41B-24D8-4DDD-AA47-FD167083F81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FDEF59DA-656A-4B68-8C70-7EF2C386088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B11B6735-7E49-4523-99EC-685EE87D480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C36A2CCB-7827-44FD-8D6E-E56CD8419F0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D7DB0D1C-58C1-402F-B7E0-4DFF0E7116D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D644E5D2-A67F-41A3-A9AA-609827AA4E0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0D7F9672-8605-4226-A15A-4FC0264CC12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8D6100D9-914C-41F8-ACEB-05DE371006E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C0D7BB41-25D8-405A-B877-B1C97771545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DCAD1A56-1FBD-4AF1-B11A-98E9F088582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F69F7687-27C5-4C90-980F-D06D6D5050C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4165BCCB-9BCF-44F2-9C8B-5EA71127CF65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2E91EB84-D5C5-4A42-BCE2-3600733F3FD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5C33BD71-B09A-47EC-8A18-F20F2F05FA3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EDE30669-8AFD-464D-9FCD-17F69D44C878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FBED1285-D4A5-4E54-B6E7-9EF3A6A4851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24D8D279-C488-45BA-B012-31CB95947F3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52176848-5A85-4661-891A-AFCBF3C7AC5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377A6A6B-A1D0-4AE1-95CF-3623CFECAF0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297ED02B-EC03-4475-89DA-F15C2D3CBD9C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CB39FC9E-6B7B-4CD1-BD91-09C9E8760F2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2FE563D0-6C44-45F4-BBCF-6CE0ABA93E4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9ACD8D8B-7397-4EA8-B1B7-18C07FBCF51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3C6E3DC-2FBB-4EEB-8ADB-5F0C18EBA4BB}"/>
              </a:ext>
            </a:extLst>
          </p:cNvPr>
          <p:cNvSpPr txBox="1"/>
          <p:nvPr/>
        </p:nvSpPr>
        <p:spPr>
          <a:xfrm>
            <a:off x="602006" y="5296214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5C14B39-8562-4DCE-BCCD-3C96A507C339}"/>
              </a:ext>
            </a:extLst>
          </p:cNvPr>
          <p:cNvSpPr txBox="1"/>
          <p:nvPr/>
        </p:nvSpPr>
        <p:spPr>
          <a:xfrm>
            <a:off x="2027280" y="5265436"/>
            <a:ext cx="369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With this many slides you are able to make a complete PowerPoint Presentation that best suit your needs.</a:t>
            </a:r>
          </a:p>
        </p:txBody>
      </p:sp>
      <p:grpSp>
        <p:nvGrpSpPr>
          <p:cNvPr id="118" name="Group 342">
            <a:extLst>
              <a:ext uri="{FF2B5EF4-FFF2-40B4-BE49-F238E27FC236}">
                <a16:creationId xmlns:a16="http://schemas.microsoft.com/office/drawing/2014/main" id="{B65852B5-8EF1-48B0-8D78-0F595259E027}"/>
              </a:ext>
            </a:extLst>
          </p:cNvPr>
          <p:cNvGrpSpPr/>
          <p:nvPr/>
        </p:nvGrpSpPr>
        <p:grpSpPr>
          <a:xfrm>
            <a:off x="7246129" y="5219269"/>
            <a:ext cx="4286308" cy="923330"/>
            <a:chOff x="3017860" y="4283314"/>
            <a:chExt cx="2344081" cy="92333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BDCA336-1D96-43C2-9118-F27C48C85177}"/>
                </a:ext>
              </a:extLst>
            </p:cNvPr>
            <p:cNvSpPr txBox="1"/>
            <p:nvPr/>
          </p:nvSpPr>
          <p:spPr>
            <a:xfrm>
              <a:off x="3017861" y="4560313"/>
              <a:ext cx="234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Easy to change colors, photos and Text.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AAC25B6-20D3-46F0-A3A2-139253A52376}"/>
                </a:ext>
              </a:extLst>
            </p:cNvPr>
            <p:cNvSpPr txBox="1"/>
            <p:nvPr/>
          </p:nvSpPr>
          <p:spPr>
            <a:xfrm>
              <a:off x="3017860" y="4283314"/>
              <a:ext cx="2344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Oval 21">
            <a:extLst>
              <a:ext uri="{FF2B5EF4-FFF2-40B4-BE49-F238E27FC236}">
                <a16:creationId xmlns:a16="http://schemas.microsoft.com/office/drawing/2014/main" id="{83EE6FA7-B15A-4D1B-B27F-3805106F0D2B}"/>
              </a:ext>
            </a:extLst>
          </p:cNvPr>
          <p:cNvSpPr>
            <a:spLocks noChangeAspect="1"/>
          </p:cNvSpPr>
          <p:nvPr/>
        </p:nvSpPr>
        <p:spPr>
          <a:xfrm>
            <a:off x="6665341" y="5319761"/>
            <a:ext cx="411136" cy="4145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화살표: 아래쪽 121">
            <a:extLst>
              <a:ext uri="{FF2B5EF4-FFF2-40B4-BE49-F238E27FC236}">
                <a16:creationId xmlns:a16="http://schemas.microsoft.com/office/drawing/2014/main" id="{F0DBA793-65AF-48EE-80AD-024A9A21487C}"/>
              </a:ext>
            </a:extLst>
          </p:cNvPr>
          <p:cNvSpPr/>
          <p:nvPr/>
        </p:nvSpPr>
        <p:spPr>
          <a:xfrm>
            <a:off x="6990270" y="3029271"/>
            <a:ext cx="211573" cy="33121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Content Placeholder 3">
            <a:extLst>
              <a:ext uri="{FF2B5EF4-FFF2-40B4-BE49-F238E27FC236}">
                <a16:creationId xmlns:a16="http://schemas.microsoft.com/office/drawing/2014/main" id="{774A4F6E-D879-4063-92F7-669101697A05}"/>
              </a:ext>
            </a:extLst>
          </p:cNvPr>
          <p:cNvSpPr txBox="1">
            <a:spLocks/>
          </p:cNvSpPr>
          <p:nvPr/>
        </p:nvSpPr>
        <p:spPr>
          <a:xfrm>
            <a:off x="6637337" y="2560928"/>
            <a:ext cx="958068" cy="31538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aphic 1">
            <a:extLst>
              <a:ext uri="{FF2B5EF4-FFF2-40B4-BE49-F238E27FC236}">
                <a16:creationId xmlns:a16="http://schemas.microsoft.com/office/drawing/2014/main" id="{AE054B14-9F0C-4B21-8760-A67F963975D1}"/>
              </a:ext>
            </a:extLst>
          </p:cNvPr>
          <p:cNvGrpSpPr/>
          <p:nvPr/>
        </p:nvGrpSpPr>
        <p:grpSpPr>
          <a:xfrm>
            <a:off x="716414" y="160075"/>
            <a:ext cx="6061857" cy="4947800"/>
            <a:chOff x="376890" y="2515673"/>
            <a:chExt cx="5080762" cy="4147009"/>
          </a:xfrm>
        </p:grpSpPr>
        <p:sp>
          <p:nvSpPr>
            <p:cNvPr id="28" name="Freeform: Shape 48">
              <a:extLst>
                <a:ext uri="{FF2B5EF4-FFF2-40B4-BE49-F238E27FC236}">
                  <a16:creationId xmlns:a16="http://schemas.microsoft.com/office/drawing/2014/main" id="{D1A7BE03-1689-431B-92BA-A9DB6767DD09}"/>
                </a:ext>
              </a:extLst>
            </p:cNvPr>
            <p:cNvSpPr/>
            <p:nvPr/>
          </p:nvSpPr>
          <p:spPr>
            <a:xfrm>
              <a:off x="1971581" y="4229203"/>
              <a:ext cx="313572" cy="783935"/>
            </a:xfrm>
            <a:custGeom>
              <a:avLst/>
              <a:gdLst>
                <a:gd name="connsiteX0" fmla="*/ 30428 w 313572"/>
                <a:gd name="connsiteY0" fmla="*/ 783283 h 783935"/>
                <a:gd name="connsiteX1" fmla="*/ 8817 w 313572"/>
                <a:gd name="connsiteY1" fmla="*/ 775786 h 783935"/>
                <a:gd name="connsiteX2" fmla="*/ 879 w 313572"/>
                <a:gd name="connsiteY2" fmla="*/ 759026 h 783935"/>
                <a:gd name="connsiteX3" fmla="*/ 266385 w 313572"/>
                <a:gd name="connsiteY3" fmla="*/ 8817 h 783935"/>
                <a:gd name="connsiteX4" fmla="*/ 283144 w 313572"/>
                <a:gd name="connsiteY4" fmla="*/ 879 h 783935"/>
                <a:gd name="connsiteX5" fmla="*/ 304755 w 313572"/>
                <a:gd name="connsiteY5" fmla="*/ 8376 h 783935"/>
                <a:gd name="connsiteX6" fmla="*/ 312694 w 313572"/>
                <a:gd name="connsiteY6" fmla="*/ 25136 h 783935"/>
                <a:gd name="connsiteX7" fmla="*/ 47188 w 313572"/>
                <a:gd name="connsiteY7" fmla="*/ 774903 h 783935"/>
                <a:gd name="connsiteX8" fmla="*/ 30428 w 313572"/>
                <a:gd name="connsiteY8" fmla="*/ 783283 h 78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572" h="783935">
                  <a:moveTo>
                    <a:pt x="30428" y="783283"/>
                  </a:moveTo>
                  <a:lnTo>
                    <a:pt x="8817" y="775786"/>
                  </a:lnTo>
                  <a:cubicBezTo>
                    <a:pt x="1761" y="773139"/>
                    <a:pt x="-1768" y="765641"/>
                    <a:pt x="879" y="759026"/>
                  </a:cubicBezTo>
                  <a:lnTo>
                    <a:pt x="266385" y="8817"/>
                  </a:lnTo>
                  <a:cubicBezTo>
                    <a:pt x="269031" y="1761"/>
                    <a:pt x="276528" y="-1768"/>
                    <a:pt x="283144" y="879"/>
                  </a:cubicBezTo>
                  <a:lnTo>
                    <a:pt x="304755" y="8376"/>
                  </a:lnTo>
                  <a:cubicBezTo>
                    <a:pt x="311812" y="11022"/>
                    <a:pt x="315340" y="18520"/>
                    <a:pt x="312694" y="25136"/>
                  </a:cubicBezTo>
                  <a:lnTo>
                    <a:pt x="47188" y="774903"/>
                  </a:lnTo>
                  <a:cubicBezTo>
                    <a:pt x="44983" y="781960"/>
                    <a:pt x="37044" y="785488"/>
                    <a:pt x="30428" y="783283"/>
                  </a:cubicBezTo>
                  <a:close/>
                </a:path>
              </a:pathLst>
            </a:custGeom>
            <a:solidFill>
              <a:srgbClr val="373D42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9">
              <a:extLst>
                <a:ext uri="{FF2B5EF4-FFF2-40B4-BE49-F238E27FC236}">
                  <a16:creationId xmlns:a16="http://schemas.microsoft.com/office/drawing/2014/main" id="{F6AAEAA5-19FD-4D5F-85CF-4F54F70C4F88}"/>
                </a:ext>
              </a:extLst>
            </p:cNvPr>
            <p:cNvSpPr/>
            <p:nvPr/>
          </p:nvSpPr>
          <p:spPr>
            <a:xfrm>
              <a:off x="376890" y="3305107"/>
              <a:ext cx="1761755" cy="3357575"/>
            </a:xfrm>
            <a:custGeom>
              <a:avLst/>
              <a:gdLst>
                <a:gd name="connsiteX0" fmla="*/ 151163 w 1761754"/>
                <a:gd name="connsiteY0" fmla="*/ 3036672 h 3357575"/>
                <a:gd name="connsiteX1" fmla="*/ 154692 w 1761754"/>
                <a:gd name="connsiteY1" fmla="*/ 3032702 h 3357575"/>
                <a:gd name="connsiteX2" fmla="*/ 144989 w 1761754"/>
                <a:gd name="connsiteY2" fmla="*/ 3001830 h 3357575"/>
                <a:gd name="connsiteX3" fmla="*/ 106177 w 1761754"/>
                <a:gd name="connsiteY3" fmla="*/ 2978455 h 3357575"/>
                <a:gd name="connsiteX4" fmla="*/ 95592 w 1761754"/>
                <a:gd name="connsiteY4" fmla="*/ 2938320 h 3357575"/>
                <a:gd name="connsiteX5" fmla="*/ 164394 w 1761754"/>
                <a:gd name="connsiteY5" fmla="*/ 2764550 h 3357575"/>
                <a:gd name="connsiteX6" fmla="*/ 223494 w 1761754"/>
                <a:gd name="connsiteY6" fmla="*/ 2525948 h 3357575"/>
                <a:gd name="connsiteX7" fmla="*/ 305527 w 1761754"/>
                <a:gd name="connsiteY7" fmla="*/ 2215897 h 3357575"/>
                <a:gd name="connsiteX8" fmla="*/ 321405 w 1761754"/>
                <a:gd name="connsiteY8" fmla="*/ 2079175 h 3357575"/>
                <a:gd name="connsiteX9" fmla="*/ 328902 w 1761754"/>
                <a:gd name="connsiteY9" fmla="*/ 1830428 h 3357575"/>
                <a:gd name="connsiteX10" fmla="*/ 365068 w 1761754"/>
                <a:gd name="connsiteY10" fmla="*/ 1522141 h 3357575"/>
                <a:gd name="connsiteX11" fmla="*/ 356247 w 1761754"/>
                <a:gd name="connsiteY11" fmla="*/ 1488181 h 3357575"/>
                <a:gd name="connsiteX12" fmla="*/ 353600 w 1761754"/>
                <a:gd name="connsiteY12" fmla="*/ 1457749 h 3357575"/>
                <a:gd name="connsiteX13" fmla="*/ 461214 w 1761754"/>
                <a:gd name="connsiteY13" fmla="*/ 1122118 h 3357575"/>
                <a:gd name="connsiteX14" fmla="*/ 428136 w 1761754"/>
                <a:gd name="connsiteY14" fmla="*/ 964667 h 3357575"/>
                <a:gd name="connsiteX15" fmla="*/ 415346 w 1761754"/>
                <a:gd name="connsiteY15" fmla="*/ 977016 h 3357575"/>
                <a:gd name="connsiteX16" fmla="*/ 376094 w 1761754"/>
                <a:gd name="connsiteY16" fmla="*/ 1040085 h 3357575"/>
                <a:gd name="connsiteX17" fmla="*/ 320964 w 1761754"/>
                <a:gd name="connsiteY17" fmla="*/ 1197536 h 3357575"/>
                <a:gd name="connsiteX18" fmla="*/ 263628 w 1761754"/>
                <a:gd name="connsiteY18" fmla="*/ 1409235 h 3357575"/>
                <a:gd name="connsiteX19" fmla="*/ 253484 w 1761754"/>
                <a:gd name="connsiteY19" fmla="*/ 1434374 h 3357575"/>
                <a:gd name="connsiteX20" fmla="*/ 231432 w 1761754"/>
                <a:gd name="connsiteY20" fmla="*/ 1440108 h 3357575"/>
                <a:gd name="connsiteX21" fmla="*/ 199678 w 1761754"/>
                <a:gd name="connsiteY21" fmla="*/ 1415851 h 3357575"/>
                <a:gd name="connsiteX22" fmla="*/ 184241 w 1761754"/>
                <a:gd name="connsiteY22" fmla="*/ 1421143 h 3357575"/>
                <a:gd name="connsiteX23" fmla="*/ 168805 w 1761754"/>
                <a:gd name="connsiteY23" fmla="*/ 1495679 h 3357575"/>
                <a:gd name="connsiteX24" fmla="*/ 138814 w 1761754"/>
                <a:gd name="connsiteY24" fmla="*/ 1590502 h 3357575"/>
                <a:gd name="connsiteX25" fmla="*/ 126465 w 1761754"/>
                <a:gd name="connsiteY25" fmla="*/ 1604616 h 3357575"/>
                <a:gd name="connsiteX26" fmla="*/ 121173 w 1761754"/>
                <a:gd name="connsiteY26" fmla="*/ 1587856 h 3357575"/>
                <a:gd name="connsiteX27" fmla="*/ 114998 w 1761754"/>
                <a:gd name="connsiteY27" fmla="*/ 1533608 h 3357575"/>
                <a:gd name="connsiteX28" fmla="*/ 96474 w 1761754"/>
                <a:gd name="connsiteY28" fmla="*/ 1525670 h 3357575"/>
                <a:gd name="connsiteX29" fmla="*/ 77069 w 1761754"/>
                <a:gd name="connsiteY29" fmla="*/ 1546839 h 3357575"/>
                <a:gd name="connsiteX30" fmla="*/ 60750 w 1761754"/>
                <a:gd name="connsiteY30" fmla="*/ 1627991 h 3357575"/>
                <a:gd name="connsiteX31" fmla="*/ 71776 w 1761754"/>
                <a:gd name="connsiteY31" fmla="*/ 1648279 h 3357575"/>
                <a:gd name="connsiteX32" fmla="*/ 74422 w 1761754"/>
                <a:gd name="connsiteY32" fmla="*/ 1667684 h 3357575"/>
                <a:gd name="connsiteX33" fmla="*/ 52811 w 1761754"/>
                <a:gd name="connsiteY33" fmla="*/ 1670331 h 3357575"/>
                <a:gd name="connsiteX34" fmla="*/ 13559 w 1761754"/>
                <a:gd name="connsiteY34" fmla="*/ 1530521 h 3357575"/>
                <a:gd name="connsiteX35" fmla="*/ 68248 w 1761754"/>
                <a:gd name="connsiteY35" fmla="*/ 1440990 h 3357575"/>
                <a:gd name="connsiteX36" fmla="*/ 84566 w 1761754"/>
                <a:gd name="connsiteY36" fmla="*/ 1410999 h 3357575"/>
                <a:gd name="connsiteX37" fmla="*/ 75304 w 1761754"/>
                <a:gd name="connsiteY37" fmla="*/ 1410999 h 3357575"/>
                <a:gd name="connsiteX38" fmla="*/ 60750 w 1761754"/>
                <a:gd name="connsiteY38" fmla="*/ 1398650 h 3357575"/>
                <a:gd name="connsiteX39" fmla="*/ 73540 w 1761754"/>
                <a:gd name="connsiteY39" fmla="*/ 1347931 h 3357575"/>
                <a:gd name="connsiteX40" fmla="*/ 168805 w 1761754"/>
                <a:gd name="connsiteY40" fmla="*/ 1049347 h 3357575"/>
                <a:gd name="connsiteX41" fmla="*/ 233638 w 1761754"/>
                <a:gd name="connsiteY41" fmla="*/ 925855 h 3357575"/>
                <a:gd name="connsiteX42" fmla="*/ 292737 w 1761754"/>
                <a:gd name="connsiteY42" fmla="*/ 695633 h 3357575"/>
                <a:gd name="connsiteX43" fmla="*/ 292737 w 1761754"/>
                <a:gd name="connsiteY43" fmla="*/ 692104 h 3357575"/>
                <a:gd name="connsiteX44" fmla="*/ 396822 w 1761754"/>
                <a:gd name="connsiteY44" fmla="*/ 527596 h 3357575"/>
                <a:gd name="connsiteX45" fmla="*/ 570592 w 1761754"/>
                <a:gd name="connsiteY45" fmla="*/ 478200 h 3357575"/>
                <a:gd name="connsiteX46" fmla="*/ 596613 w 1761754"/>
                <a:gd name="connsiteY46" fmla="*/ 481728 h 3357575"/>
                <a:gd name="connsiteX47" fmla="*/ 602788 w 1761754"/>
                <a:gd name="connsiteY47" fmla="*/ 482610 h 3357575"/>
                <a:gd name="connsiteX48" fmla="*/ 611168 w 1761754"/>
                <a:gd name="connsiteY48" fmla="*/ 434978 h 3357575"/>
                <a:gd name="connsiteX49" fmla="*/ 577208 w 1761754"/>
                <a:gd name="connsiteY49" fmla="*/ 409839 h 3357575"/>
                <a:gd name="connsiteX50" fmla="*/ 527370 w 1761754"/>
                <a:gd name="connsiteY50" fmla="*/ 366176 h 3357575"/>
                <a:gd name="connsiteX51" fmla="*/ 524724 w 1761754"/>
                <a:gd name="connsiteY51" fmla="*/ 333539 h 3357575"/>
                <a:gd name="connsiteX52" fmla="*/ 534868 w 1761754"/>
                <a:gd name="connsiteY52" fmla="*/ 221074 h 3357575"/>
                <a:gd name="connsiteX53" fmla="*/ 529575 w 1761754"/>
                <a:gd name="connsiteY53" fmla="*/ 172559 h 3357575"/>
                <a:gd name="connsiteX54" fmla="*/ 575885 w 1761754"/>
                <a:gd name="connsiteY54" fmla="*/ 71120 h 3357575"/>
                <a:gd name="connsiteX55" fmla="*/ 704227 w 1761754"/>
                <a:gd name="connsiteY55" fmla="*/ 2318 h 3357575"/>
                <a:gd name="connsiteX56" fmla="*/ 889023 w 1761754"/>
                <a:gd name="connsiteY56" fmla="*/ 113460 h 3357575"/>
                <a:gd name="connsiteX57" fmla="*/ 914162 w 1761754"/>
                <a:gd name="connsiteY57" fmla="*/ 346770 h 3357575"/>
                <a:gd name="connsiteX58" fmla="*/ 893433 w 1761754"/>
                <a:gd name="connsiteY58" fmla="*/ 438506 h 3357575"/>
                <a:gd name="connsiteX59" fmla="*/ 906664 w 1761754"/>
                <a:gd name="connsiteY59" fmla="*/ 461440 h 3357575"/>
                <a:gd name="connsiteX60" fmla="*/ 1169524 w 1761754"/>
                <a:gd name="connsiteY60" fmla="*/ 565526 h 3357575"/>
                <a:gd name="connsiteX61" fmla="*/ 1242296 w 1761754"/>
                <a:gd name="connsiteY61" fmla="*/ 641385 h 3357575"/>
                <a:gd name="connsiteX62" fmla="*/ 1378136 w 1761754"/>
                <a:gd name="connsiteY62" fmla="*/ 937763 h 3357575"/>
                <a:gd name="connsiteX63" fmla="*/ 1597774 w 1761754"/>
                <a:gd name="connsiteY63" fmla="*/ 1321909 h 3357575"/>
                <a:gd name="connsiteX64" fmla="*/ 1613651 w 1761754"/>
                <a:gd name="connsiteY64" fmla="*/ 1379244 h 3357575"/>
                <a:gd name="connsiteX65" fmla="*/ 1678043 w 1761754"/>
                <a:gd name="connsiteY65" fmla="*/ 1372629 h 3357575"/>
                <a:gd name="connsiteX66" fmla="*/ 1708034 w 1761754"/>
                <a:gd name="connsiteY66" fmla="*/ 1366454 h 3357575"/>
                <a:gd name="connsiteX67" fmla="*/ 1711121 w 1761754"/>
                <a:gd name="connsiteY67" fmla="*/ 1365131 h 3357575"/>
                <a:gd name="connsiteX68" fmla="*/ 1751697 w 1761754"/>
                <a:gd name="connsiteY68" fmla="*/ 1384537 h 3357575"/>
                <a:gd name="connsiteX69" fmla="*/ 1753461 w 1761754"/>
                <a:gd name="connsiteY69" fmla="*/ 1398650 h 3357575"/>
                <a:gd name="connsiteX70" fmla="*/ 1749933 w 1761754"/>
                <a:gd name="connsiteY70" fmla="*/ 1478037 h 3357575"/>
                <a:gd name="connsiteX71" fmla="*/ 1727881 w 1761754"/>
                <a:gd name="connsiteY71" fmla="*/ 1538901 h 3357575"/>
                <a:gd name="connsiteX72" fmla="*/ 1685541 w 1761754"/>
                <a:gd name="connsiteY72" fmla="*/ 1563599 h 3357575"/>
                <a:gd name="connsiteX73" fmla="*/ 1639231 w 1761754"/>
                <a:gd name="connsiteY73" fmla="*/ 1548163 h 3357575"/>
                <a:gd name="connsiteX74" fmla="*/ 1602625 w 1761754"/>
                <a:gd name="connsiteY74" fmla="*/ 1525228 h 3357575"/>
                <a:gd name="connsiteX75" fmla="*/ 1587189 w 1761754"/>
                <a:gd name="connsiteY75" fmla="*/ 1530080 h 3357575"/>
                <a:gd name="connsiteX76" fmla="*/ 1580132 w 1761754"/>
                <a:gd name="connsiteY76" fmla="*/ 1556542 h 3357575"/>
                <a:gd name="connsiteX77" fmla="*/ 1549700 w 1761754"/>
                <a:gd name="connsiteY77" fmla="*/ 1571538 h 3357575"/>
                <a:gd name="connsiteX78" fmla="*/ 1496335 w 1761754"/>
                <a:gd name="connsiteY78" fmla="*/ 1528757 h 3357575"/>
                <a:gd name="connsiteX79" fmla="*/ 1415183 w 1761754"/>
                <a:gd name="connsiteY79" fmla="*/ 1418938 h 3357575"/>
                <a:gd name="connsiteX80" fmla="*/ 1309775 w 1761754"/>
                <a:gd name="connsiteY80" fmla="*/ 1264133 h 3357575"/>
                <a:gd name="connsiteX81" fmla="*/ 1289928 w 1761754"/>
                <a:gd name="connsiteY81" fmla="*/ 1240317 h 3357575"/>
                <a:gd name="connsiteX82" fmla="*/ 1193340 w 1761754"/>
                <a:gd name="connsiteY82" fmla="*/ 1095215 h 3357575"/>
                <a:gd name="connsiteX83" fmla="*/ 1110425 w 1761754"/>
                <a:gd name="connsiteY83" fmla="*/ 921445 h 3357575"/>
                <a:gd name="connsiteX84" fmla="*/ 1096753 w 1761754"/>
                <a:gd name="connsiteY84" fmla="*/ 894541 h 3357575"/>
                <a:gd name="connsiteX85" fmla="*/ 1105132 w 1761754"/>
                <a:gd name="connsiteY85" fmla="*/ 1015386 h 3357575"/>
                <a:gd name="connsiteX86" fmla="*/ 1112189 w 1761754"/>
                <a:gd name="connsiteY86" fmla="*/ 1204152 h 3357575"/>
                <a:gd name="connsiteX87" fmla="*/ 1122774 w 1761754"/>
                <a:gd name="connsiteY87" fmla="*/ 1365131 h 3357575"/>
                <a:gd name="connsiteX88" fmla="*/ 1149236 w 1761754"/>
                <a:gd name="connsiteY88" fmla="*/ 1451134 h 3357575"/>
                <a:gd name="connsiteX89" fmla="*/ 1177463 w 1761754"/>
                <a:gd name="connsiteY89" fmla="*/ 1538901 h 3357575"/>
                <a:gd name="connsiteX90" fmla="*/ 1189812 w 1761754"/>
                <a:gd name="connsiteY90" fmla="*/ 1566686 h 3357575"/>
                <a:gd name="connsiteX91" fmla="*/ 1390485 w 1761754"/>
                <a:gd name="connsiteY91" fmla="*/ 1889086 h 3357575"/>
                <a:gd name="connsiteX92" fmla="*/ 1433707 w 1761754"/>
                <a:gd name="connsiteY92" fmla="*/ 1964945 h 3357575"/>
                <a:gd name="connsiteX93" fmla="*/ 1479134 w 1761754"/>
                <a:gd name="connsiteY93" fmla="*/ 2135186 h 3357575"/>
                <a:gd name="connsiteX94" fmla="*/ 1496335 w 1761754"/>
                <a:gd name="connsiteY94" fmla="*/ 2416129 h 3357575"/>
                <a:gd name="connsiteX95" fmla="*/ 1499863 w 1761754"/>
                <a:gd name="connsiteY95" fmla="*/ 2517568 h 3357575"/>
                <a:gd name="connsiteX96" fmla="*/ 1503832 w 1761754"/>
                <a:gd name="connsiteY96" fmla="*/ 2717359 h 3357575"/>
                <a:gd name="connsiteX97" fmla="*/ 1484427 w 1761754"/>
                <a:gd name="connsiteY97" fmla="*/ 3003153 h 3357575"/>
                <a:gd name="connsiteX98" fmla="*/ 1481339 w 1761754"/>
                <a:gd name="connsiteY98" fmla="*/ 3037554 h 3357575"/>
                <a:gd name="connsiteX99" fmla="*/ 1495452 w 1761754"/>
                <a:gd name="connsiteY99" fmla="*/ 3109443 h 3357575"/>
                <a:gd name="connsiteX100" fmla="*/ 1514417 w 1761754"/>
                <a:gd name="connsiteY100" fmla="*/ 3135906 h 3357575"/>
                <a:gd name="connsiteX101" fmla="*/ 1619385 w 1761754"/>
                <a:gd name="connsiteY101" fmla="*/ 3215734 h 3357575"/>
                <a:gd name="connsiteX102" fmla="*/ 1667017 w 1761754"/>
                <a:gd name="connsiteY102" fmla="*/ 3225437 h 3357575"/>
                <a:gd name="connsiteX103" fmla="*/ 1720383 w 1761754"/>
                <a:gd name="connsiteY103" fmla="*/ 3251899 h 3357575"/>
                <a:gd name="connsiteX104" fmla="*/ 1752138 w 1761754"/>
                <a:gd name="connsiteY104" fmla="*/ 3293798 h 3357575"/>
                <a:gd name="connsiteX105" fmla="*/ 1741553 w 1761754"/>
                <a:gd name="connsiteY105" fmla="*/ 3331286 h 3357575"/>
                <a:gd name="connsiteX106" fmla="*/ 1719060 w 1761754"/>
                <a:gd name="connsiteY106" fmla="*/ 3337902 h 3357575"/>
                <a:gd name="connsiteX107" fmla="*/ 1631734 w 1761754"/>
                <a:gd name="connsiteY107" fmla="*/ 3355103 h 3357575"/>
                <a:gd name="connsiteX108" fmla="*/ 1568665 w 1761754"/>
                <a:gd name="connsiteY108" fmla="*/ 3352897 h 3357575"/>
                <a:gd name="connsiteX109" fmla="*/ 1255086 w 1761754"/>
                <a:gd name="connsiteY109" fmla="*/ 3286300 h 3357575"/>
                <a:gd name="connsiteX110" fmla="*/ 1187166 w 1761754"/>
                <a:gd name="connsiteY110" fmla="*/ 3255869 h 3357575"/>
                <a:gd name="connsiteX111" fmla="*/ 1151001 w 1761754"/>
                <a:gd name="connsiteY111" fmla="*/ 3177364 h 3357575"/>
                <a:gd name="connsiteX112" fmla="*/ 1157616 w 1761754"/>
                <a:gd name="connsiteY112" fmla="*/ 3150901 h 3357575"/>
                <a:gd name="connsiteX113" fmla="*/ 1159821 w 1761754"/>
                <a:gd name="connsiteY113" fmla="*/ 3113854 h 3357575"/>
                <a:gd name="connsiteX114" fmla="*/ 1163791 w 1761754"/>
                <a:gd name="connsiteY114" fmla="*/ 3078130 h 3357575"/>
                <a:gd name="connsiteX115" fmla="*/ 1173053 w 1761754"/>
                <a:gd name="connsiteY115" fmla="*/ 3045052 h 3357575"/>
                <a:gd name="connsiteX116" fmla="*/ 1216274 w 1761754"/>
                <a:gd name="connsiteY116" fmla="*/ 2779546 h 3357575"/>
                <a:gd name="connsiteX117" fmla="*/ 1240532 w 1761754"/>
                <a:gd name="connsiteY117" fmla="*/ 2566524 h 3357575"/>
                <a:gd name="connsiteX118" fmla="*/ 1229064 w 1761754"/>
                <a:gd name="connsiteY118" fmla="*/ 2439945 h 3357575"/>
                <a:gd name="connsiteX119" fmla="*/ 1100281 w 1761754"/>
                <a:gd name="connsiteY119" fmla="*/ 2100344 h 3357575"/>
                <a:gd name="connsiteX120" fmla="*/ 1060587 w 1761754"/>
                <a:gd name="connsiteY120" fmla="*/ 2020516 h 3357575"/>
                <a:gd name="connsiteX121" fmla="*/ 1023099 w 1761754"/>
                <a:gd name="connsiteY121" fmla="*/ 1976853 h 3357575"/>
                <a:gd name="connsiteX122" fmla="*/ 921219 w 1761754"/>
                <a:gd name="connsiteY122" fmla="*/ 1878501 h 3357575"/>
                <a:gd name="connsiteX123" fmla="*/ 860796 w 1761754"/>
                <a:gd name="connsiteY123" fmla="*/ 1826018 h 3357575"/>
                <a:gd name="connsiteX124" fmla="*/ 842714 w 1761754"/>
                <a:gd name="connsiteY124" fmla="*/ 1814109 h 3357575"/>
                <a:gd name="connsiteX125" fmla="*/ 779204 w 1761754"/>
                <a:gd name="connsiteY125" fmla="*/ 1829105 h 3357575"/>
                <a:gd name="connsiteX126" fmla="*/ 704227 w 1761754"/>
                <a:gd name="connsiteY126" fmla="*/ 1970238 h 3357575"/>
                <a:gd name="connsiteX127" fmla="*/ 584705 w 1761754"/>
                <a:gd name="connsiteY127" fmla="*/ 2262647 h 3357575"/>
                <a:gd name="connsiteX128" fmla="*/ 559125 w 1761754"/>
                <a:gd name="connsiteY128" fmla="*/ 2366732 h 3357575"/>
                <a:gd name="connsiteX129" fmla="*/ 489882 w 1761754"/>
                <a:gd name="connsiteY129" fmla="*/ 2574462 h 3357575"/>
                <a:gd name="connsiteX130" fmla="*/ 431223 w 1761754"/>
                <a:gd name="connsiteY130" fmla="*/ 2738529 h 3357575"/>
                <a:gd name="connsiteX131" fmla="*/ 369037 w 1761754"/>
                <a:gd name="connsiteY131" fmla="*/ 2964341 h 3357575"/>
                <a:gd name="connsiteX132" fmla="*/ 358893 w 1761754"/>
                <a:gd name="connsiteY132" fmla="*/ 3039759 h 3357575"/>
                <a:gd name="connsiteX133" fmla="*/ 334195 w 1761754"/>
                <a:gd name="connsiteY133" fmla="*/ 3057842 h 3357575"/>
                <a:gd name="connsiteX134" fmla="*/ 316553 w 1761754"/>
                <a:gd name="connsiteY134" fmla="*/ 3078130 h 3357575"/>
                <a:gd name="connsiteX135" fmla="*/ 329343 w 1761754"/>
                <a:gd name="connsiteY135" fmla="*/ 3152224 h 3357575"/>
                <a:gd name="connsiteX136" fmla="*/ 349190 w 1761754"/>
                <a:gd name="connsiteY136" fmla="*/ 3200739 h 3357575"/>
                <a:gd name="connsiteX137" fmla="*/ 322287 w 1761754"/>
                <a:gd name="connsiteY137" fmla="*/ 3239991 h 3357575"/>
                <a:gd name="connsiteX138" fmla="*/ 179390 w 1761754"/>
                <a:gd name="connsiteY138" fmla="*/ 3251017 h 3357575"/>
                <a:gd name="connsiteX139" fmla="*/ 143666 w 1761754"/>
                <a:gd name="connsiteY139" fmla="*/ 3245725 h 3357575"/>
                <a:gd name="connsiteX140" fmla="*/ 109264 w 1761754"/>
                <a:gd name="connsiteY140" fmla="*/ 3207795 h 3357575"/>
                <a:gd name="connsiteX141" fmla="*/ 97356 w 1761754"/>
                <a:gd name="connsiteY141" fmla="*/ 3147373 h 3357575"/>
                <a:gd name="connsiteX142" fmla="*/ 151163 w 1761754"/>
                <a:gd name="connsiteY142" fmla="*/ 3036672 h 335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761754" h="3357575">
                  <a:moveTo>
                    <a:pt x="151163" y="3036672"/>
                  </a:moveTo>
                  <a:cubicBezTo>
                    <a:pt x="152486" y="3035349"/>
                    <a:pt x="153809" y="3034026"/>
                    <a:pt x="154692" y="3032702"/>
                  </a:cubicBezTo>
                  <a:cubicBezTo>
                    <a:pt x="166600" y="3011974"/>
                    <a:pt x="166600" y="3011974"/>
                    <a:pt x="144989" y="3001830"/>
                  </a:cubicBezTo>
                  <a:cubicBezTo>
                    <a:pt x="131316" y="2995214"/>
                    <a:pt x="118085" y="2988598"/>
                    <a:pt x="106177" y="2978455"/>
                  </a:cubicBezTo>
                  <a:cubicBezTo>
                    <a:pt x="93387" y="2967429"/>
                    <a:pt x="88977" y="2954639"/>
                    <a:pt x="95592" y="2938320"/>
                  </a:cubicBezTo>
                  <a:cubicBezTo>
                    <a:pt x="118967" y="2880544"/>
                    <a:pt x="140578" y="2822327"/>
                    <a:pt x="164394" y="2764550"/>
                  </a:cubicBezTo>
                  <a:cubicBezTo>
                    <a:pt x="196149" y="2687810"/>
                    <a:pt x="207616" y="2606217"/>
                    <a:pt x="223494" y="2525948"/>
                  </a:cubicBezTo>
                  <a:cubicBezTo>
                    <a:pt x="244223" y="2420980"/>
                    <a:pt x="272890" y="2317777"/>
                    <a:pt x="305527" y="2215897"/>
                  </a:cubicBezTo>
                  <a:cubicBezTo>
                    <a:pt x="319640" y="2171793"/>
                    <a:pt x="320081" y="2125043"/>
                    <a:pt x="321405" y="2079175"/>
                  </a:cubicBezTo>
                  <a:cubicBezTo>
                    <a:pt x="324051" y="1996259"/>
                    <a:pt x="324051" y="1913343"/>
                    <a:pt x="328902" y="1830428"/>
                  </a:cubicBezTo>
                  <a:cubicBezTo>
                    <a:pt x="335077" y="1727225"/>
                    <a:pt x="346985" y="1624462"/>
                    <a:pt x="365068" y="1522141"/>
                  </a:cubicBezTo>
                  <a:cubicBezTo>
                    <a:pt x="367273" y="1508910"/>
                    <a:pt x="367273" y="1497443"/>
                    <a:pt x="356247" y="1488181"/>
                  </a:cubicBezTo>
                  <a:cubicBezTo>
                    <a:pt x="345221" y="1478919"/>
                    <a:pt x="346544" y="1469216"/>
                    <a:pt x="353600" y="1457749"/>
                  </a:cubicBezTo>
                  <a:cubicBezTo>
                    <a:pt x="418433" y="1355428"/>
                    <a:pt x="446219" y="1239876"/>
                    <a:pt x="461214" y="1122118"/>
                  </a:cubicBezTo>
                  <a:cubicBezTo>
                    <a:pt x="468271" y="1068752"/>
                    <a:pt x="448424" y="1014945"/>
                    <a:pt x="428136" y="964667"/>
                  </a:cubicBezTo>
                  <a:cubicBezTo>
                    <a:pt x="419315" y="966872"/>
                    <a:pt x="417992" y="972606"/>
                    <a:pt x="415346" y="977016"/>
                  </a:cubicBezTo>
                  <a:cubicBezTo>
                    <a:pt x="402115" y="997745"/>
                    <a:pt x="389325" y="1019356"/>
                    <a:pt x="376094" y="1040085"/>
                  </a:cubicBezTo>
                  <a:cubicBezTo>
                    <a:pt x="344780" y="1088158"/>
                    <a:pt x="330225" y="1141083"/>
                    <a:pt x="320964" y="1197536"/>
                  </a:cubicBezTo>
                  <a:cubicBezTo>
                    <a:pt x="309055" y="1269866"/>
                    <a:pt x="288327" y="1339992"/>
                    <a:pt x="263628" y="1409235"/>
                  </a:cubicBezTo>
                  <a:cubicBezTo>
                    <a:pt x="260541" y="1417615"/>
                    <a:pt x="256572" y="1425994"/>
                    <a:pt x="253484" y="1434374"/>
                  </a:cubicBezTo>
                  <a:cubicBezTo>
                    <a:pt x="248633" y="1447606"/>
                    <a:pt x="240694" y="1447606"/>
                    <a:pt x="231432" y="1440108"/>
                  </a:cubicBezTo>
                  <a:cubicBezTo>
                    <a:pt x="220847" y="1432169"/>
                    <a:pt x="209821" y="1424671"/>
                    <a:pt x="199678" y="1415851"/>
                  </a:cubicBezTo>
                  <a:cubicBezTo>
                    <a:pt x="190416" y="1407471"/>
                    <a:pt x="187328" y="1411881"/>
                    <a:pt x="184241" y="1421143"/>
                  </a:cubicBezTo>
                  <a:cubicBezTo>
                    <a:pt x="176744" y="1445400"/>
                    <a:pt x="173215" y="1470540"/>
                    <a:pt x="168805" y="1495679"/>
                  </a:cubicBezTo>
                  <a:cubicBezTo>
                    <a:pt x="163071" y="1528757"/>
                    <a:pt x="153368" y="1560512"/>
                    <a:pt x="138814" y="1590502"/>
                  </a:cubicBezTo>
                  <a:cubicBezTo>
                    <a:pt x="136168" y="1596236"/>
                    <a:pt x="133081" y="1605498"/>
                    <a:pt x="126465" y="1604616"/>
                  </a:cubicBezTo>
                  <a:cubicBezTo>
                    <a:pt x="118085" y="1603293"/>
                    <a:pt x="122055" y="1593590"/>
                    <a:pt x="121173" y="1587856"/>
                  </a:cubicBezTo>
                  <a:cubicBezTo>
                    <a:pt x="118526" y="1569774"/>
                    <a:pt x="116762" y="1551691"/>
                    <a:pt x="114998" y="1533608"/>
                  </a:cubicBezTo>
                  <a:cubicBezTo>
                    <a:pt x="113675" y="1519054"/>
                    <a:pt x="106177" y="1520377"/>
                    <a:pt x="96474" y="1525670"/>
                  </a:cubicBezTo>
                  <a:cubicBezTo>
                    <a:pt x="87653" y="1530521"/>
                    <a:pt x="81920" y="1538019"/>
                    <a:pt x="77069" y="1546839"/>
                  </a:cubicBezTo>
                  <a:cubicBezTo>
                    <a:pt x="63396" y="1571979"/>
                    <a:pt x="61632" y="1599764"/>
                    <a:pt x="60750" y="1627991"/>
                  </a:cubicBezTo>
                  <a:cubicBezTo>
                    <a:pt x="60750" y="1635930"/>
                    <a:pt x="66043" y="1642545"/>
                    <a:pt x="71776" y="1648279"/>
                  </a:cubicBezTo>
                  <a:cubicBezTo>
                    <a:pt x="77069" y="1654012"/>
                    <a:pt x="80156" y="1661069"/>
                    <a:pt x="74422" y="1667684"/>
                  </a:cubicBezTo>
                  <a:cubicBezTo>
                    <a:pt x="68689" y="1674741"/>
                    <a:pt x="60309" y="1673859"/>
                    <a:pt x="52811" y="1670331"/>
                  </a:cubicBezTo>
                  <a:cubicBezTo>
                    <a:pt x="3415" y="1644750"/>
                    <a:pt x="-15109" y="1579035"/>
                    <a:pt x="13559" y="1530521"/>
                  </a:cubicBezTo>
                  <a:cubicBezTo>
                    <a:pt x="31200" y="1500530"/>
                    <a:pt x="50165" y="1470981"/>
                    <a:pt x="68248" y="1440990"/>
                  </a:cubicBezTo>
                  <a:cubicBezTo>
                    <a:pt x="73981" y="1431287"/>
                    <a:pt x="79274" y="1421143"/>
                    <a:pt x="84566" y="1410999"/>
                  </a:cubicBezTo>
                  <a:cubicBezTo>
                    <a:pt x="80597" y="1405707"/>
                    <a:pt x="77951" y="1410117"/>
                    <a:pt x="75304" y="1410999"/>
                  </a:cubicBezTo>
                  <a:cubicBezTo>
                    <a:pt x="63396" y="1414968"/>
                    <a:pt x="58545" y="1409235"/>
                    <a:pt x="60750" y="1398650"/>
                  </a:cubicBezTo>
                  <a:cubicBezTo>
                    <a:pt x="64278" y="1381450"/>
                    <a:pt x="68689" y="1364690"/>
                    <a:pt x="73540" y="1347931"/>
                  </a:cubicBezTo>
                  <a:cubicBezTo>
                    <a:pt x="103090" y="1247814"/>
                    <a:pt x="134845" y="1148139"/>
                    <a:pt x="168805" y="1049347"/>
                  </a:cubicBezTo>
                  <a:cubicBezTo>
                    <a:pt x="184241" y="1004801"/>
                    <a:pt x="210263" y="966431"/>
                    <a:pt x="233638" y="925855"/>
                  </a:cubicBezTo>
                  <a:cubicBezTo>
                    <a:pt x="274654" y="854407"/>
                    <a:pt x="298029" y="778989"/>
                    <a:pt x="292737" y="695633"/>
                  </a:cubicBezTo>
                  <a:cubicBezTo>
                    <a:pt x="292737" y="694309"/>
                    <a:pt x="292737" y="692986"/>
                    <a:pt x="292737" y="692104"/>
                  </a:cubicBezTo>
                  <a:cubicBezTo>
                    <a:pt x="282593" y="608748"/>
                    <a:pt x="322728" y="557587"/>
                    <a:pt x="396822" y="527596"/>
                  </a:cubicBezTo>
                  <a:cubicBezTo>
                    <a:pt x="452834" y="504662"/>
                    <a:pt x="509729" y="484374"/>
                    <a:pt x="570592" y="478200"/>
                  </a:cubicBezTo>
                  <a:cubicBezTo>
                    <a:pt x="579413" y="477318"/>
                    <a:pt x="588675" y="475113"/>
                    <a:pt x="596613" y="481728"/>
                  </a:cubicBezTo>
                  <a:cubicBezTo>
                    <a:pt x="598819" y="483492"/>
                    <a:pt x="600583" y="483934"/>
                    <a:pt x="602788" y="482610"/>
                  </a:cubicBezTo>
                  <a:cubicBezTo>
                    <a:pt x="614696" y="475995"/>
                    <a:pt x="619989" y="446004"/>
                    <a:pt x="611168" y="434978"/>
                  </a:cubicBezTo>
                  <a:cubicBezTo>
                    <a:pt x="601906" y="423511"/>
                    <a:pt x="591762" y="415131"/>
                    <a:pt x="577208" y="409839"/>
                  </a:cubicBezTo>
                  <a:cubicBezTo>
                    <a:pt x="556038" y="401900"/>
                    <a:pt x="540160" y="385582"/>
                    <a:pt x="527370" y="366176"/>
                  </a:cubicBezTo>
                  <a:cubicBezTo>
                    <a:pt x="520755" y="356032"/>
                    <a:pt x="518549" y="345447"/>
                    <a:pt x="524724" y="333539"/>
                  </a:cubicBezTo>
                  <a:cubicBezTo>
                    <a:pt x="542807" y="297374"/>
                    <a:pt x="546776" y="260326"/>
                    <a:pt x="534868" y="221074"/>
                  </a:cubicBezTo>
                  <a:cubicBezTo>
                    <a:pt x="530016" y="205637"/>
                    <a:pt x="529575" y="188878"/>
                    <a:pt x="529575" y="172559"/>
                  </a:cubicBezTo>
                  <a:cubicBezTo>
                    <a:pt x="529134" y="131543"/>
                    <a:pt x="541924" y="97142"/>
                    <a:pt x="575885" y="71120"/>
                  </a:cubicBezTo>
                  <a:cubicBezTo>
                    <a:pt x="614696" y="41130"/>
                    <a:pt x="654831" y="12021"/>
                    <a:pt x="704227" y="2318"/>
                  </a:cubicBezTo>
                  <a:cubicBezTo>
                    <a:pt x="775676" y="-12236"/>
                    <a:pt x="868735" y="43776"/>
                    <a:pt x="889023" y="113460"/>
                  </a:cubicBezTo>
                  <a:cubicBezTo>
                    <a:pt x="911075" y="189760"/>
                    <a:pt x="922542" y="267383"/>
                    <a:pt x="914162" y="346770"/>
                  </a:cubicBezTo>
                  <a:cubicBezTo>
                    <a:pt x="910634" y="377643"/>
                    <a:pt x="901372" y="408075"/>
                    <a:pt x="893433" y="438506"/>
                  </a:cubicBezTo>
                  <a:cubicBezTo>
                    <a:pt x="889905" y="452179"/>
                    <a:pt x="893874" y="457030"/>
                    <a:pt x="906664" y="461440"/>
                  </a:cubicBezTo>
                  <a:cubicBezTo>
                    <a:pt x="995754" y="492754"/>
                    <a:pt x="1083962" y="524950"/>
                    <a:pt x="1169524" y="565526"/>
                  </a:cubicBezTo>
                  <a:cubicBezTo>
                    <a:pt x="1204366" y="581844"/>
                    <a:pt x="1226859" y="605660"/>
                    <a:pt x="1242296" y="641385"/>
                  </a:cubicBezTo>
                  <a:cubicBezTo>
                    <a:pt x="1285077" y="741501"/>
                    <a:pt x="1321242" y="845145"/>
                    <a:pt x="1378136" y="937763"/>
                  </a:cubicBezTo>
                  <a:cubicBezTo>
                    <a:pt x="1455759" y="1063460"/>
                    <a:pt x="1523679" y="1194449"/>
                    <a:pt x="1597774" y="1321909"/>
                  </a:cubicBezTo>
                  <a:cubicBezTo>
                    <a:pt x="1607477" y="1338228"/>
                    <a:pt x="1626441" y="1351459"/>
                    <a:pt x="1613651" y="1379244"/>
                  </a:cubicBezTo>
                  <a:cubicBezTo>
                    <a:pt x="1637467" y="1363808"/>
                    <a:pt x="1656873" y="1362926"/>
                    <a:pt x="1678043" y="1372629"/>
                  </a:cubicBezTo>
                  <a:cubicBezTo>
                    <a:pt x="1687305" y="1376598"/>
                    <a:pt x="1699654" y="1376598"/>
                    <a:pt x="1708034" y="1366454"/>
                  </a:cubicBezTo>
                  <a:cubicBezTo>
                    <a:pt x="1708916" y="1366013"/>
                    <a:pt x="1710239" y="1365572"/>
                    <a:pt x="1711121" y="1365131"/>
                  </a:cubicBezTo>
                  <a:cubicBezTo>
                    <a:pt x="1738907" y="1352782"/>
                    <a:pt x="1744640" y="1355869"/>
                    <a:pt x="1751697" y="1384537"/>
                  </a:cubicBezTo>
                  <a:cubicBezTo>
                    <a:pt x="1752579" y="1389388"/>
                    <a:pt x="1751256" y="1394681"/>
                    <a:pt x="1753461" y="1398650"/>
                  </a:cubicBezTo>
                  <a:cubicBezTo>
                    <a:pt x="1767574" y="1425994"/>
                    <a:pt x="1761841" y="1451575"/>
                    <a:pt x="1749933" y="1478037"/>
                  </a:cubicBezTo>
                  <a:cubicBezTo>
                    <a:pt x="1741112" y="1497443"/>
                    <a:pt x="1738465" y="1519495"/>
                    <a:pt x="1727881" y="1538901"/>
                  </a:cubicBezTo>
                  <a:cubicBezTo>
                    <a:pt x="1715972" y="1561835"/>
                    <a:pt x="1711562" y="1564922"/>
                    <a:pt x="1685541" y="1563599"/>
                  </a:cubicBezTo>
                  <a:cubicBezTo>
                    <a:pt x="1670104" y="1558748"/>
                    <a:pt x="1654227" y="1554778"/>
                    <a:pt x="1639231" y="1548163"/>
                  </a:cubicBezTo>
                  <a:cubicBezTo>
                    <a:pt x="1625118" y="1543311"/>
                    <a:pt x="1612769" y="1536696"/>
                    <a:pt x="1602625" y="1525228"/>
                  </a:cubicBezTo>
                  <a:cubicBezTo>
                    <a:pt x="1593804" y="1515085"/>
                    <a:pt x="1589835" y="1520377"/>
                    <a:pt x="1587189" y="1530080"/>
                  </a:cubicBezTo>
                  <a:cubicBezTo>
                    <a:pt x="1584543" y="1538901"/>
                    <a:pt x="1583220" y="1547722"/>
                    <a:pt x="1580132" y="1556542"/>
                  </a:cubicBezTo>
                  <a:cubicBezTo>
                    <a:pt x="1574399" y="1573743"/>
                    <a:pt x="1566460" y="1577712"/>
                    <a:pt x="1549700" y="1571538"/>
                  </a:cubicBezTo>
                  <a:cubicBezTo>
                    <a:pt x="1527648" y="1563158"/>
                    <a:pt x="1510889" y="1546839"/>
                    <a:pt x="1496335" y="1528757"/>
                  </a:cubicBezTo>
                  <a:cubicBezTo>
                    <a:pt x="1467667" y="1493473"/>
                    <a:pt x="1441205" y="1456426"/>
                    <a:pt x="1415183" y="1418938"/>
                  </a:cubicBezTo>
                  <a:cubicBezTo>
                    <a:pt x="1379900" y="1367777"/>
                    <a:pt x="1346381" y="1314853"/>
                    <a:pt x="1309775" y="1264133"/>
                  </a:cubicBezTo>
                  <a:cubicBezTo>
                    <a:pt x="1303600" y="1255753"/>
                    <a:pt x="1297867" y="1247373"/>
                    <a:pt x="1289928" y="1240317"/>
                  </a:cubicBezTo>
                  <a:cubicBezTo>
                    <a:pt x="1244942" y="1200182"/>
                    <a:pt x="1215833" y="1150786"/>
                    <a:pt x="1193340" y="1095215"/>
                  </a:cubicBezTo>
                  <a:cubicBezTo>
                    <a:pt x="1169524" y="1035674"/>
                    <a:pt x="1141739" y="977457"/>
                    <a:pt x="1110425" y="921445"/>
                  </a:cubicBezTo>
                  <a:cubicBezTo>
                    <a:pt x="1106014" y="913506"/>
                    <a:pt x="1101604" y="905567"/>
                    <a:pt x="1096753" y="894541"/>
                  </a:cubicBezTo>
                  <a:cubicBezTo>
                    <a:pt x="1097635" y="936881"/>
                    <a:pt x="1100722" y="976134"/>
                    <a:pt x="1105132" y="1015386"/>
                  </a:cubicBezTo>
                  <a:cubicBezTo>
                    <a:pt x="1112189" y="1078014"/>
                    <a:pt x="1110425" y="1141083"/>
                    <a:pt x="1112189" y="1204152"/>
                  </a:cubicBezTo>
                  <a:cubicBezTo>
                    <a:pt x="1113512" y="1257958"/>
                    <a:pt x="1115276" y="1311765"/>
                    <a:pt x="1122774" y="1365131"/>
                  </a:cubicBezTo>
                  <a:cubicBezTo>
                    <a:pt x="1127184" y="1395122"/>
                    <a:pt x="1133800" y="1424671"/>
                    <a:pt x="1149236" y="1451134"/>
                  </a:cubicBezTo>
                  <a:cubicBezTo>
                    <a:pt x="1165114" y="1478037"/>
                    <a:pt x="1174376" y="1507587"/>
                    <a:pt x="1177463" y="1538901"/>
                  </a:cubicBezTo>
                  <a:cubicBezTo>
                    <a:pt x="1178345" y="1549486"/>
                    <a:pt x="1184079" y="1558306"/>
                    <a:pt x="1189812" y="1566686"/>
                  </a:cubicBezTo>
                  <a:cubicBezTo>
                    <a:pt x="1258173" y="1673418"/>
                    <a:pt x="1326975" y="1779708"/>
                    <a:pt x="1390485" y="1889086"/>
                  </a:cubicBezTo>
                  <a:cubicBezTo>
                    <a:pt x="1405039" y="1914226"/>
                    <a:pt x="1418271" y="1940247"/>
                    <a:pt x="1433707" y="1964945"/>
                  </a:cubicBezTo>
                  <a:cubicBezTo>
                    <a:pt x="1465462" y="2017429"/>
                    <a:pt x="1474283" y="2075205"/>
                    <a:pt x="1479134" y="2135186"/>
                  </a:cubicBezTo>
                  <a:cubicBezTo>
                    <a:pt x="1486632" y="2228687"/>
                    <a:pt x="1490601" y="2322187"/>
                    <a:pt x="1496335" y="2416129"/>
                  </a:cubicBezTo>
                  <a:cubicBezTo>
                    <a:pt x="1498540" y="2450089"/>
                    <a:pt x="1498981" y="2484049"/>
                    <a:pt x="1499863" y="2517568"/>
                  </a:cubicBezTo>
                  <a:cubicBezTo>
                    <a:pt x="1501186" y="2584165"/>
                    <a:pt x="1504273" y="2650762"/>
                    <a:pt x="1503832" y="2717359"/>
                  </a:cubicBezTo>
                  <a:cubicBezTo>
                    <a:pt x="1503391" y="2813065"/>
                    <a:pt x="1500745" y="2908770"/>
                    <a:pt x="1484427" y="3003153"/>
                  </a:cubicBezTo>
                  <a:cubicBezTo>
                    <a:pt x="1482662" y="3014620"/>
                    <a:pt x="1483545" y="3026087"/>
                    <a:pt x="1481339" y="3037554"/>
                  </a:cubicBezTo>
                  <a:cubicBezTo>
                    <a:pt x="1476488" y="3063575"/>
                    <a:pt x="1476929" y="3087832"/>
                    <a:pt x="1495452" y="3109443"/>
                  </a:cubicBezTo>
                  <a:cubicBezTo>
                    <a:pt x="1502509" y="3117382"/>
                    <a:pt x="1508684" y="3126644"/>
                    <a:pt x="1514417" y="3135906"/>
                  </a:cubicBezTo>
                  <a:cubicBezTo>
                    <a:pt x="1539556" y="3175599"/>
                    <a:pt x="1576604" y="3199416"/>
                    <a:pt x="1619385" y="3215734"/>
                  </a:cubicBezTo>
                  <a:cubicBezTo>
                    <a:pt x="1634821" y="3221468"/>
                    <a:pt x="1650257" y="3225437"/>
                    <a:pt x="1667017" y="3225437"/>
                  </a:cubicBezTo>
                  <a:cubicBezTo>
                    <a:pt x="1689069" y="3224996"/>
                    <a:pt x="1706711" y="3235140"/>
                    <a:pt x="1720383" y="3251899"/>
                  </a:cubicBezTo>
                  <a:cubicBezTo>
                    <a:pt x="1731409" y="3265572"/>
                    <a:pt x="1741994" y="3279685"/>
                    <a:pt x="1752138" y="3293798"/>
                  </a:cubicBezTo>
                  <a:cubicBezTo>
                    <a:pt x="1764487" y="3310557"/>
                    <a:pt x="1760517" y="3322907"/>
                    <a:pt x="1741553" y="3331286"/>
                  </a:cubicBezTo>
                  <a:cubicBezTo>
                    <a:pt x="1734496" y="3334374"/>
                    <a:pt x="1726557" y="3336138"/>
                    <a:pt x="1719060" y="3337902"/>
                  </a:cubicBezTo>
                  <a:cubicBezTo>
                    <a:pt x="1689951" y="3343635"/>
                    <a:pt x="1660401" y="3346723"/>
                    <a:pt x="1631734" y="3355103"/>
                  </a:cubicBezTo>
                  <a:cubicBezTo>
                    <a:pt x="1611005" y="3360836"/>
                    <a:pt x="1589394" y="3355103"/>
                    <a:pt x="1568665" y="3352897"/>
                  </a:cubicBezTo>
                  <a:cubicBezTo>
                    <a:pt x="1461934" y="3340548"/>
                    <a:pt x="1356525" y="3321583"/>
                    <a:pt x="1255086" y="3286300"/>
                  </a:cubicBezTo>
                  <a:cubicBezTo>
                    <a:pt x="1231711" y="3278362"/>
                    <a:pt x="1208777" y="3268218"/>
                    <a:pt x="1187166" y="3255869"/>
                  </a:cubicBezTo>
                  <a:cubicBezTo>
                    <a:pt x="1153206" y="3236904"/>
                    <a:pt x="1143503" y="3215293"/>
                    <a:pt x="1151001" y="3177364"/>
                  </a:cubicBezTo>
                  <a:cubicBezTo>
                    <a:pt x="1152765" y="3168543"/>
                    <a:pt x="1154529" y="3159281"/>
                    <a:pt x="1157616" y="3150901"/>
                  </a:cubicBezTo>
                  <a:cubicBezTo>
                    <a:pt x="1162467" y="3138552"/>
                    <a:pt x="1164232" y="3127085"/>
                    <a:pt x="1159821" y="3113854"/>
                  </a:cubicBezTo>
                  <a:cubicBezTo>
                    <a:pt x="1155852" y="3101946"/>
                    <a:pt x="1159821" y="3090038"/>
                    <a:pt x="1163791" y="3078130"/>
                  </a:cubicBezTo>
                  <a:cubicBezTo>
                    <a:pt x="1167319" y="3067104"/>
                    <a:pt x="1170406" y="3056078"/>
                    <a:pt x="1173053" y="3045052"/>
                  </a:cubicBezTo>
                  <a:cubicBezTo>
                    <a:pt x="1192017" y="2957285"/>
                    <a:pt x="1204366" y="2868636"/>
                    <a:pt x="1216274" y="2779546"/>
                  </a:cubicBezTo>
                  <a:cubicBezTo>
                    <a:pt x="1225977" y="2708979"/>
                    <a:pt x="1234357" y="2637972"/>
                    <a:pt x="1240532" y="2566524"/>
                  </a:cubicBezTo>
                  <a:cubicBezTo>
                    <a:pt x="1244501" y="2523743"/>
                    <a:pt x="1244942" y="2482285"/>
                    <a:pt x="1229064" y="2439945"/>
                  </a:cubicBezTo>
                  <a:cubicBezTo>
                    <a:pt x="1186725" y="2326598"/>
                    <a:pt x="1149236" y="2211045"/>
                    <a:pt x="1100281" y="2100344"/>
                  </a:cubicBezTo>
                  <a:cubicBezTo>
                    <a:pt x="1088373" y="2073000"/>
                    <a:pt x="1074701" y="2046537"/>
                    <a:pt x="1060587" y="2020516"/>
                  </a:cubicBezTo>
                  <a:cubicBezTo>
                    <a:pt x="1051326" y="2003316"/>
                    <a:pt x="1038535" y="1989202"/>
                    <a:pt x="1023099" y="1976853"/>
                  </a:cubicBezTo>
                  <a:cubicBezTo>
                    <a:pt x="986052" y="1947304"/>
                    <a:pt x="955179" y="1911579"/>
                    <a:pt x="921219" y="1878501"/>
                  </a:cubicBezTo>
                  <a:cubicBezTo>
                    <a:pt x="902254" y="1859978"/>
                    <a:pt x="881966" y="1842336"/>
                    <a:pt x="860796" y="1826018"/>
                  </a:cubicBezTo>
                  <a:cubicBezTo>
                    <a:pt x="855063" y="1821607"/>
                    <a:pt x="848888" y="1817638"/>
                    <a:pt x="842714" y="1814109"/>
                  </a:cubicBezTo>
                  <a:cubicBezTo>
                    <a:pt x="814487" y="1798673"/>
                    <a:pt x="797728" y="1802201"/>
                    <a:pt x="779204" y="1829105"/>
                  </a:cubicBezTo>
                  <a:cubicBezTo>
                    <a:pt x="748772" y="1873209"/>
                    <a:pt x="727161" y="1922164"/>
                    <a:pt x="704227" y="1970238"/>
                  </a:cubicBezTo>
                  <a:cubicBezTo>
                    <a:pt x="659682" y="2065502"/>
                    <a:pt x="619106" y="2162972"/>
                    <a:pt x="584705" y="2262647"/>
                  </a:cubicBezTo>
                  <a:cubicBezTo>
                    <a:pt x="572797" y="2296607"/>
                    <a:pt x="566623" y="2331890"/>
                    <a:pt x="559125" y="2366732"/>
                  </a:cubicBezTo>
                  <a:cubicBezTo>
                    <a:pt x="543248" y="2438181"/>
                    <a:pt x="524283" y="2508747"/>
                    <a:pt x="489882" y="2574462"/>
                  </a:cubicBezTo>
                  <a:cubicBezTo>
                    <a:pt x="462978" y="2626064"/>
                    <a:pt x="448424" y="2682958"/>
                    <a:pt x="431223" y="2738529"/>
                  </a:cubicBezTo>
                  <a:cubicBezTo>
                    <a:pt x="408730" y="2813506"/>
                    <a:pt x="386678" y="2888483"/>
                    <a:pt x="369037" y="2964341"/>
                  </a:cubicBezTo>
                  <a:cubicBezTo>
                    <a:pt x="363303" y="2989481"/>
                    <a:pt x="363303" y="3014620"/>
                    <a:pt x="358893" y="3039759"/>
                  </a:cubicBezTo>
                  <a:cubicBezTo>
                    <a:pt x="354042" y="3050785"/>
                    <a:pt x="346103" y="3057401"/>
                    <a:pt x="334195" y="3057842"/>
                  </a:cubicBezTo>
                  <a:cubicBezTo>
                    <a:pt x="320523" y="3058283"/>
                    <a:pt x="316112" y="3067104"/>
                    <a:pt x="316553" y="3078130"/>
                  </a:cubicBezTo>
                  <a:cubicBezTo>
                    <a:pt x="316994" y="3103269"/>
                    <a:pt x="316553" y="3128849"/>
                    <a:pt x="329343" y="3152224"/>
                  </a:cubicBezTo>
                  <a:cubicBezTo>
                    <a:pt x="337723" y="3167661"/>
                    <a:pt x="345221" y="3183538"/>
                    <a:pt x="349190" y="3200739"/>
                  </a:cubicBezTo>
                  <a:cubicBezTo>
                    <a:pt x="354483" y="3224996"/>
                    <a:pt x="346544" y="3236463"/>
                    <a:pt x="322287" y="3239991"/>
                  </a:cubicBezTo>
                  <a:cubicBezTo>
                    <a:pt x="275095" y="3246607"/>
                    <a:pt x="227463" y="3252781"/>
                    <a:pt x="179390" y="3251017"/>
                  </a:cubicBezTo>
                  <a:cubicBezTo>
                    <a:pt x="167041" y="3250576"/>
                    <a:pt x="155133" y="3249694"/>
                    <a:pt x="143666" y="3245725"/>
                  </a:cubicBezTo>
                  <a:cubicBezTo>
                    <a:pt x="124701" y="3239550"/>
                    <a:pt x="112793" y="3227642"/>
                    <a:pt x="109264" y="3207795"/>
                  </a:cubicBezTo>
                  <a:cubicBezTo>
                    <a:pt x="105736" y="3187508"/>
                    <a:pt x="101326" y="3167661"/>
                    <a:pt x="97356" y="3147373"/>
                  </a:cubicBezTo>
                  <a:cubicBezTo>
                    <a:pt x="92064" y="3106797"/>
                    <a:pt x="105736" y="3068427"/>
                    <a:pt x="151163" y="3036672"/>
                  </a:cubicBezTo>
                  <a:close/>
                </a:path>
              </a:pathLst>
            </a:custGeom>
            <a:solidFill>
              <a:srgbClr val="23202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0">
              <a:extLst>
                <a:ext uri="{FF2B5EF4-FFF2-40B4-BE49-F238E27FC236}">
                  <a16:creationId xmlns:a16="http://schemas.microsoft.com/office/drawing/2014/main" id="{E226123B-C667-4692-8CC8-E1EA7F9E42DB}"/>
                </a:ext>
              </a:extLst>
            </p:cNvPr>
            <p:cNvSpPr/>
            <p:nvPr/>
          </p:nvSpPr>
          <p:spPr>
            <a:xfrm>
              <a:off x="2247230" y="2515673"/>
              <a:ext cx="2685695" cy="1730535"/>
            </a:xfrm>
            <a:custGeom>
              <a:avLst/>
              <a:gdLst>
                <a:gd name="connsiteX0" fmla="*/ 0 w 1928758"/>
                <a:gd name="connsiteY0" fmla="*/ 1713966 h 1730535"/>
                <a:gd name="connsiteX1" fmla="*/ 348863 w 1928758"/>
                <a:gd name="connsiteY1" fmla="*/ 743237 h 1730535"/>
                <a:gd name="connsiteX2" fmla="*/ 534540 w 1928758"/>
                <a:gd name="connsiteY2" fmla="*/ 382026 h 1730535"/>
                <a:gd name="connsiteX3" fmla="*/ 830478 w 1928758"/>
                <a:gd name="connsiteY3" fmla="*/ 82119 h 1730535"/>
                <a:gd name="connsiteX4" fmla="*/ 1345613 w 1928758"/>
                <a:gd name="connsiteY4" fmla="*/ 23019 h 1730535"/>
                <a:gd name="connsiteX5" fmla="*/ 1654781 w 1928758"/>
                <a:gd name="connsiteY5" fmla="*/ 120048 h 1730535"/>
                <a:gd name="connsiteX6" fmla="*/ 1922493 w 1928758"/>
                <a:gd name="connsiteY6" fmla="*/ 235160 h 1730535"/>
                <a:gd name="connsiteX7" fmla="*/ 1908820 w 1928758"/>
                <a:gd name="connsiteY7" fmla="*/ 259858 h 1730535"/>
                <a:gd name="connsiteX8" fmla="*/ 1695357 w 1928758"/>
                <a:gd name="connsiteY8" fmla="*/ 178706 h 1730535"/>
                <a:gd name="connsiteX9" fmla="*/ 1326207 w 1928758"/>
                <a:gd name="connsiteY9" fmla="*/ 54333 h 1730535"/>
                <a:gd name="connsiteX10" fmla="*/ 926184 w 1928758"/>
                <a:gd name="connsiteY10" fmla="*/ 70652 h 1730535"/>
                <a:gd name="connsiteX11" fmla="*/ 776671 w 1928758"/>
                <a:gd name="connsiteY11" fmla="*/ 154890 h 1730535"/>
                <a:gd name="connsiteX12" fmla="*/ 651857 w 1928758"/>
                <a:gd name="connsiteY12" fmla="*/ 278823 h 1730535"/>
                <a:gd name="connsiteX13" fmla="*/ 512929 w 1928758"/>
                <a:gd name="connsiteY13" fmla="*/ 484788 h 1730535"/>
                <a:gd name="connsiteX14" fmla="*/ 370915 w 1928758"/>
                <a:gd name="connsiteY14" fmla="*/ 772787 h 1730535"/>
                <a:gd name="connsiteX15" fmla="*/ 292851 w 1928758"/>
                <a:gd name="connsiteY15" fmla="*/ 962434 h 1730535"/>
                <a:gd name="connsiteX16" fmla="*/ 181267 w 1928758"/>
                <a:gd name="connsiteY16" fmla="*/ 1267634 h 1730535"/>
                <a:gd name="connsiteX17" fmla="*/ 116876 w 1928758"/>
                <a:gd name="connsiteY17" fmla="*/ 1464337 h 1730535"/>
                <a:gd name="connsiteX18" fmla="*/ 38812 w 1928758"/>
                <a:gd name="connsiteY18" fmla="*/ 1708232 h 1730535"/>
                <a:gd name="connsiteX19" fmla="*/ 31755 w 1928758"/>
                <a:gd name="connsiteY19" fmla="*/ 1724992 h 1730535"/>
                <a:gd name="connsiteX20" fmla="*/ 0 w 1928758"/>
                <a:gd name="connsiteY20" fmla="*/ 1713966 h 1730535"/>
                <a:gd name="connsiteX0" fmla="*/ 0 w 2298248"/>
                <a:gd name="connsiteY0" fmla="*/ 1713966 h 1730535"/>
                <a:gd name="connsiteX1" fmla="*/ 348863 w 2298248"/>
                <a:gd name="connsiteY1" fmla="*/ 743237 h 1730535"/>
                <a:gd name="connsiteX2" fmla="*/ 534540 w 2298248"/>
                <a:gd name="connsiteY2" fmla="*/ 382026 h 1730535"/>
                <a:gd name="connsiteX3" fmla="*/ 830478 w 2298248"/>
                <a:gd name="connsiteY3" fmla="*/ 82119 h 1730535"/>
                <a:gd name="connsiteX4" fmla="*/ 1345613 w 2298248"/>
                <a:gd name="connsiteY4" fmla="*/ 23019 h 1730535"/>
                <a:gd name="connsiteX5" fmla="*/ 1654781 w 2298248"/>
                <a:gd name="connsiteY5" fmla="*/ 120048 h 1730535"/>
                <a:gd name="connsiteX6" fmla="*/ 1922493 w 2298248"/>
                <a:gd name="connsiteY6" fmla="*/ 235160 h 1730535"/>
                <a:gd name="connsiteX7" fmla="*/ 2297708 w 2298248"/>
                <a:gd name="connsiteY7" fmla="*/ 409956 h 1730535"/>
                <a:gd name="connsiteX8" fmla="*/ 1695357 w 2298248"/>
                <a:gd name="connsiteY8" fmla="*/ 178706 h 1730535"/>
                <a:gd name="connsiteX9" fmla="*/ 1326207 w 2298248"/>
                <a:gd name="connsiteY9" fmla="*/ 54333 h 1730535"/>
                <a:gd name="connsiteX10" fmla="*/ 926184 w 2298248"/>
                <a:gd name="connsiteY10" fmla="*/ 70652 h 1730535"/>
                <a:gd name="connsiteX11" fmla="*/ 776671 w 2298248"/>
                <a:gd name="connsiteY11" fmla="*/ 154890 h 1730535"/>
                <a:gd name="connsiteX12" fmla="*/ 651857 w 2298248"/>
                <a:gd name="connsiteY12" fmla="*/ 278823 h 1730535"/>
                <a:gd name="connsiteX13" fmla="*/ 512929 w 2298248"/>
                <a:gd name="connsiteY13" fmla="*/ 484788 h 1730535"/>
                <a:gd name="connsiteX14" fmla="*/ 370915 w 2298248"/>
                <a:gd name="connsiteY14" fmla="*/ 772787 h 1730535"/>
                <a:gd name="connsiteX15" fmla="*/ 292851 w 2298248"/>
                <a:gd name="connsiteY15" fmla="*/ 962434 h 1730535"/>
                <a:gd name="connsiteX16" fmla="*/ 181267 w 2298248"/>
                <a:gd name="connsiteY16" fmla="*/ 1267634 h 1730535"/>
                <a:gd name="connsiteX17" fmla="*/ 116876 w 2298248"/>
                <a:gd name="connsiteY17" fmla="*/ 1464337 h 1730535"/>
                <a:gd name="connsiteX18" fmla="*/ 38812 w 2298248"/>
                <a:gd name="connsiteY18" fmla="*/ 1708232 h 1730535"/>
                <a:gd name="connsiteX19" fmla="*/ 31755 w 2298248"/>
                <a:gd name="connsiteY19" fmla="*/ 1724992 h 1730535"/>
                <a:gd name="connsiteX20" fmla="*/ 0 w 2298248"/>
                <a:gd name="connsiteY20" fmla="*/ 1713966 h 1730535"/>
                <a:gd name="connsiteX0" fmla="*/ 0 w 2352745"/>
                <a:gd name="connsiteY0" fmla="*/ 1713966 h 1730535"/>
                <a:gd name="connsiteX1" fmla="*/ 348863 w 2352745"/>
                <a:gd name="connsiteY1" fmla="*/ 743237 h 1730535"/>
                <a:gd name="connsiteX2" fmla="*/ 534540 w 2352745"/>
                <a:gd name="connsiteY2" fmla="*/ 382026 h 1730535"/>
                <a:gd name="connsiteX3" fmla="*/ 830478 w 2352745"/>
                <a:gd name="connsiteY3" fmla="*/ 82119 h 1730535"/>
                <a:gd name="connsiteX4" fmla="*/ 1345613 w 2352745"/>
                <a:gd name="connsiteY4" fmla="*/ 23019 h 1730535"/>
                <a:gd name="connsiteX5" fmla="*/ 1654781 w 2352745"/>
                <a:gd name="connsiteY5" fmla="*/ 120048 h 1730535"/>
                <a:gd name="connsiteX6" fmla="*/ 2315930 w 2352745"/>
                <a:gd name="connsiteY6" fmla="*/ 403451 h 1730535"/>
                <a:gd name="connsiteX7" fmla="*/ 2297708 w 2352745"/>
                <a:gd name="connsiteY7" fmla="*/ 409956 h 1730535"/>
                <a:gd name="connsiteX8" fmla="*/ 1695357 w 2352745"/>
                <a:gd name="connsiteY8" fmla="*/ 178706 h 1730535"/>
                <a:gd name="connsiteX9" fmla="*/ 1326207 w 2352745"/>
                <a:gd name="connsiteY9" fmla="*/ 54333 h 1730535"/>
                <a:gd name="connsiteX10" fmla="*/ 926184 w 2352745"/>
                <a:gd name="connsiteY10" fmla="*/ 70652 h 1730535"/>
                <a:gd name="connsiteX11" fmla="*/ 776671 w 2352745"/>
                <a:gd name="connsiteY11" fmla="*/ 154890 h 1730535"/>
                <a:gd name="connsiteX12" fmla="*/ 651857 w 2352745"/>
                <a:gd name="connsiteY12" fmla="*/ 278823 h 1730535"/>
                <a:gd name="connsiteX13" fmla="*/ 512929 w 2352745"/>
                <a:gd name="connsiteY13" fmla="*/ 484788 h 1730535"/>
                <a:gd name="connsiteX14" fmla="*/ 370915 w 2352745"/>
                <a:gd name="connsiteY14" fmla="*/ 772787 h 1730535"/>
                <a:gd name="connsiteX15" fmla="*/ 292851 w 2352745"/>
                <a:gd name="connsiteY15" fmla="*/ 962434 h 1730535"/>
                <a:gd name="connsiteX16" fmla="*/ 181267 w 2352745"/>
                <a:gd name="connsiteY16" fmla="*/ 1267634 h 1730535"/>
                <a:gd name="connsiteX17" fmla="*/ 116876 w 2352745"/>
                <a:gd name="connsiteY17" fmla="*/ 1464337 h 1730535"/>
                <a:gd name="connsiteX18" fmla="*/ 38812 w 2352745"/>
                <a:gd name="connsiteY18" fmla="*/ 1708232 h 1730535"/>
                <a:gd name="connsiteX19" fmla="*/ 31755 w 2352745"/>
                <a:gd name="connsiteY19" fmla="*/ 1724992 h 1730535"/>
                <a:gd name="connsiteX20" fmla="*/ 0 w 2352745"/>
                <a:gd name="connsiteY20" fmla="*/ 1713966 h 1730535"/>
                <a:gd name="connsiteX0" fmla="*/ 0 w 2679937"/>
                <a:gd name="connsiteY0" fmla="*/ 1713966 h 1730535"/>
                <a:gd name="connsiteX1" fmla="*/ 348863 w 2679937"/>
                <a:gd name="connsiteY1" fmla="*/ 743237 h 1730535"/>
                <a:gd name="connsiteX2" fmla="*/ 534540 w 2679937"/>
                <a:gd name="connsiteY2" fmla="*/ 382026 h 1730535"/>
                <a:gd name="connsiteX3" fmla="*/ 830478 w 2679937"/>
                <a:gd name="connsiteY3" fmla="*/ 82119 h 1730535"/>
                <a:gd name="connsiteX4" fmla="*/ 1345613 w 2679937"/>
                <a:gd name="connsiteY4" fmla="*/ 23019 h 1730535"/>
                <a:gd name="connsiteX5" fmla="*/ 1654781 w 2679937"/>
                <a:gd name="connsiteY5" fmla="*/ 120048 h 1730535"/>
                <a:gd name="connsiteX6" fmla="*/ 2315930 w 2679937"/>
                <a:gd name="connsiteY6" fmla="*/ 403451 h 1730535"/>
                <a:gd name="connsiteX7" fmla="*/ 2664146 w 2679937"/>
                <a:gd name="connsiteY7" fmla="*/ 560842 h 1730535"/>
                <a:gd name="connsiteX8" fmla="*/ 1695357 w 2679937"/>
                <a:gd name="connsiteY8" fmla="*/ 178706 h 1730535"/>
                <a:gd name="connsiteX9" fmla="*/ 1326207 w 2679937"/>
                <a:gd name="connsiteY9" fmla="*/ 54333 h 1730535"/>
                <a:gd name="connsiteX10" fmla="*/ 926184 w 2679937"/>
                <a:gd name="connsiteY10" fmla="*/ 70652 h 1730535"/>
                <a:gd name="connsiteX11" fmla="*/ 776671 w 2679937"/>
                <a:gd name="connsiteY11" fmla="*/ 154890 h 1730535"/>
                <a:gd name="connsiteX12" fmla="*/ 651857 w 2679937"/>
                <a:gd name="connsiteY12" fmla="*/ 278823 h 1730535"/>
                <a:gd name="connsiteX13" fmla="*/ 512929 w 2679937"/>
                <a:gd name="connsiteY13" fmla="*/ 484788 h 1730535"/>
                <a:gd name="connsiteX14" fmla="*/ 370915 w 2679937"/>
                <a:gd name="connsiteY14" fmla="*/ 772787 h 1730535"/>
                <a:gd name="connsiteX15" fmla="*/ 292851 w 2679937"/>
                <a:gd name="connsiteY15" fmla="*/ 962434 h 1730535"/>
                <a:gd name="connsiteX16" fmla="*/ 181267 w 2679937"/>
                <a:gd name="connsiteY16" fmla="*/ 1267634 h 1730535"/>
                <a:gd name="connsiteX17" fmla="*/ 116876 w 2679937"/>
                <a:gd name="connsiteY17" fmla="*/ 1464337 h 1730535"/>
                <a:gd name="connsiteX18" fmla="*/ 38812 w 2679937"/>
                <a:gd name="connsiteY18" fmla="*/ 1708232 h 1730535"/>
                <a:gd name="connsiteX19" fmla="*/ 31755 w 2679937"/>
                <a:gd name="connsiteY19" fmla="*/ 1724992 h 1730535"/>
                <a:gd name="connsiteX20" fmla="*/ 0 w 2679937"/>
                <a:gd name="connsiteY20" fmla="*/ 1713966 h 1730535"/>
                <a:gd name="connsiteX0" fmla="*/ 0 w 2664483"/>
                <a:gd name="connsiteY0" fmla="*/ 1713966 h 1730535"/>
                <a:gd name="connsiteX1" fmla="*/ 348863 w 2664483"/>
                <a:gd name="connsiteY1" fmla="*/ 743237 h 1730535"/>
                <a:gd name="connsiteX2" fmla="*/ 534540 w 2664483"/>
                <a:gd name="connsiteY2" fmla="*/ 382026 h 1730535"/>
                <a:gd name="connsiteX3" fmla="*/ 830478 w 2664483"/>
                <a:gd name="connsiteY3" fmla="*/ 82119 h 1730535"/>
                <a:gd name="connsiteX4" fmla="*/ 1345613 w 2664483"/>
                <a:gd name="connsiteY4" fmla="*/ 23019 h 1730535"/>
                <a:gd name="connsiteX5" fmla="*/ 1654781 w 2664483"/>
                <a:gd name="connsiteY5" fmla="*/ 120048 h 1730535"/>
                <a:gd name="connsiteX6" fmla="*/ 2315930 w 2664483"/>
                <a:gd name="connsiteY6" fmla="*/ 403451 h 1730535"/>
                <a:gd name="connsiteX7" fmla="*/ 2664146 w 2664483"/>
                <a:gd name="connsiteY7" fmla="*/ 560842 h 1730535"/>
                <a:gd name="connsiteX8" fmla="*/ 1695357 w 2664483"/>
                <a:gd name="connsiteY8" fmla="*/ 178706 h 1730535"/>
                <a:gd name="connsiteX9" fmla="*/ 1326207 w 2664483"/>
                <a:gd name="connsiteY9" fmla="*/ 54333 h 1730535"/>
                <a:gd name="connsiteX10" fmla="*/ 926184 w 2664483"/>
                <a:gd name="connsiteY10" fmla="*/ 70652 h 1730535"/>
                <a:gd name="connsiteX11" fmla="*/ 776671 w 2664483"/>
                <a:gd name="connsiteY11" fmla="*/ 154890 h 1730535"/>
                <a:gd name="connsiteX12" fmla="*/ 651857 w 2664483"/>
                <a:gd name="connsiteY12" fmla="*/ 278823 h 1730535"/>
                <a:gd name="connsiteX13" fmla="*/ 512929 w 2664483"/>
                <a:gd name="connsiteY13" fmla="*/ 484788 h 1730535"/>
                <a:gd name="connsiteX14" fmla="*/ 370915 w 2664483"/>
                <a:gd name="connsiteY14" fmla="*/ 772787 h 1730535"/>
                <a:gd name="connsiteX15" fmla="*/ 292851 w 2664483"/>
                <a:gd name="connsiteY15" fmla="*/ 962434 h 1730535"/>
                <a:gd name="connsiteX16" fmla="*/ 181267 w 2664483"/>
                <a:gd name="connsiteY16" fmla="*/ 1267634 h 1730535"/>
                <a:gd name="connsiteX17" fmla="*/ 116876 w 2664483"/>
                <a:gd name="connsiteY17" fmla="*/ 1464337 h 1730535"/>
                <a:gd name="connsiteX18" fmla="*/ 38812 w 2664483"/>
                <a:gd name="connsiteY18" fmla="*/ 1708232 h 1730535"/>
                <a:gd name="connsiteX19" fmla="*/ 31755 w 2664483"/>
                <a:gd name="connsiteY19" fmla="*/ 1724992 h 1730535"/>
                <a:gd name="connsiteX20" fmla="*/ 0 w 2664483"/>
                <a:gd name="connsiteY20" fmla="*/ 1713966 h 1730535"/>
                <a:gd name="connsiteX0" fmla="*/ 0 w 2664782"/>
                <a:gd name="connsiteY0" fmla="*/ 1713966 h 1730535"/>
                <a:gd name="connsiteX1" fmla="*/ 348863 w 2664782"/>
                <a:gd name="connsiteY1" fmla="*/ 743237 h 1730535"/>
                <a:gd name="connsiteX2" fmla="*/ 534540 w 2664782"/>
                <a:gd name="connsiteY2" fmla="*/ 382026 h 1730535"/>
                <a:gd name="connsiteX3" fmla="*/ 830478 w 2664782"/>
                <a:gd name="connsiteY3" fmla="*/ 82119 h 1730535"/>
                <a:gd name="connsiteX4" fmla="*/ 1345613 w 2664782"/>
                <a:gd name="connsiteY4" fmla="*/ 23019 h 1730535"/>
                <a:gd name="connsiteX5" fmla="*/ 1654781 w 2664782"/>
                <a:gd name="connsiteY5" fmla="*/ 120048 h 1730535"/>
                <a:gd name="connsiteX6" fmla="*/ 2315930 w 2664782"/>
                <a:gd name="connsiteY6" fmla="*/ 403451 h 1730535"/>
                <a:gd name="connsiteX7" fmla="*/ 2664146 w 2664782"/>
                <a:gd name="connsiteY7" fmla="*/ 560842 h 1730535"/>
                <a:gd name="connsiteX8" fmla="*/ 1695357 w 2664782"/>
                <a:gd name="connsiteY8" fmla="*/ 178706 h 1730535"/>
                <a:gd name="connsiteX9" fmla="*/ 1326207 w 2664782"/>
                <a:gd name="connsiteY9" fmla="*/ 54333 h 1730535"/>
                <a:gd name="connsiteX10" fmla="*/ 926184 w 2664782"/>
                <a:gd name="connsiteY10" fmla="*/ 70652 h 1730535"/>
                <a:gd name="connsiteX11" fmla="*/ 776671 w 2664782"/>
                <a:gd name="connsiteY11" fmla="*/ 154890 h 1730535"/>
                <a:gd name="connsiteX12" fmla="*/ 651857 w 2664782"/>
                <a:gd name="connsiteY12" fmla="*/ 278823 h 1730535"/>
                <a:gd name="connsiteX13" fmla="*/ 512929 w 2664782"/>
                <a:gd name="connsiteY13" fmla="*/ 484788 h 1730535"/>
                <a:gd name="connsiteX14" fmla="*/ 370915 w 2664782"/>
                <a:gd name="connsiteY14" fmla="*/ 772787 h 1730535"/>
                <a:gd name="connsiteX15" fmla="*/ 292851 w 2664782"/>
                <a:gd name="connsiteY15" fmla="*/ 962434 h 1730535"/>
                <a:gd name="connsiteX16" fmla="*/ 181267 w 2664782"/>
                <a:gd name="connsiteY16" fmla="*/ 1267634 h 1730535"/>
                <a:gd name="connsiteX17" fmla="*/ 116876 w 2664782"/>
                <a:gd name="connsiteY17" fmla="*/ 1464337 h 1730535"/>
                <a:gd name="connsiteX18" fmla="*/ 38812 w 2664782"/>
                <a:gd name="connsiteY18" fmla="*/ 1708232 h 1730535"/>
                <a:gd name="connsiteX19" fmla="*/ 31755 w 2664782"/>
                <a:gd name="connsiteY19" fmla="*/ 1724992 h 1730535"/>
                <a:gd name="connsiteX20" fmla="*/ 0 w 2664782"/>
                <a:gd name="connsiteY20" fmla="*/ 1713966 h 1730535"/>
                <a:gd name="connsiteX0" fmla="*/ 0 w 2677238"/>
                <a:gd name="connsiteY0" fmla="*/ 1713966 h 1730535"/>
                <a:gd name="connsiteX1" fmla="*/ 348863 w 2677238"/>
                <a:gd name="connsiteY1" fmla="*/ 743237 h 1730535"/>
                <a:gd name="connsiteX2" fmla="*/ 534540 w 2677238"/>
                <a:gd name="connsiteY2" fmla="*/ 382026 h 1730535"/>
                <a:gd name="connsiteX3" fmla="*/ 830478 w 2677238"/>
                <a:gd name="connsiteY3" fmla="*/ 82119 h 1730535"/>
                <a:gd name="connsiteX4" fmla="*/ 1345613 w 2677238"/>
                <a:gd name="connsiteY4" fmla="*/ 23019 h 1730535"/>
                <a:gd name="connsiteX5" fmla="*/ 1654781 w 2677238"/>
                <a:gd name="connsiteY5" fmla="*/ 120048 h 1730535"/>
                <a:gd name="connsiteX6" fmla="*/ 2315930 w 2677238"/>
                <a:gd name="connsiteY6" fmla="*/ 403451 h 1730535"/>
                <a:gd name="connsiteX7" fmla="*/ 2664146 w 2677238"/>
                <a:gd name="connsiteY7" fmla="*/ 560842 h 1730535"/>
                <a:gd name="connsiteX8" fmla="*/ 1695357 w 2677238"/>
                <a:gd name="connsiteY8" fmla="*/ 178706 h 1730535"/>
                <a:gd name="connsiteX9" fmla="*/ 1326207 w 2677238"/>
                <a:gd name="connsiteY9" fmla="*/ 54333 h 1730535"/>
                <a:gd name="connsiteX10" fmla="*/ 926184 w 2677238"/>
                <a:gd name="connsiteY10" fmla="*/ 70652 h 1730535"/>
                <a:gd name="connsiteX11" fmla="*/ 776671 w 2677238"/>
                <a:gd name="connsiteY11" fmla="*/ 154890 h 1730535"/>
                <a:gd name="connsiteX12" fmla="*/ 651857 w 2677238"/>
                <a:gd name="connsiteY12" fmla="*/ 278823 h 1730535"/>
                <a:gd name="connsiteX13" fmla="*/ 512929 w 2677238"/>
                <a:gd name="connsiteY13" fmla="*/ 484788 h 1730535"/>
                <a:gd name="connsiteX14" fmla="*/ 370915 w 2677238"/>
                <a:gd name="connsiteY14" fmla="*/ 772787 h 1730535"/>
                <a:gd name="connsiteX15" fmla="*/ 292851 w 2677238"/>
                <a:gd name="connsiteY15" fmla="*/ 962434 h 1730535"/>
                <a:gd name="connsiteX16" fmla="*/ 181267 w 2677238"/>
                <a:gd name="connsiteY16" fmla="*/ 1267634 h 1730535"/>
                <a:gd name="connsiteX17" fmla="*/ 116876 w 2677238"/>
                <a:gd name="connsiteY17" fmla="*/ 1464337 h 1730535"/>
                <a:gd name="connsiteX18" fmla="*/ 38812 w 2677238"/>
                <a:gd name="connsiteY18" fmla="*/ 1708232 h 1730535"/>
                <a:gd name="connsiteX19" fmla="*/ 31755 w 2677238"/>
                <a:gd name="connsiteY19" fmla="*/ 1724992 h 1730535"/>
                <a:gd name="connsiteX20" fmla="*/ 0 w 2677238"/>
                <a:gd name="connsiteY20" fmla="*/ 1713966 h 1730535"/>
                <a:gd name="connsiteX0" fmla="*/ 0 w 2746749"/>
                <a:gd name="connsiteY0" fmla="*/ 1713966 h 1730535"/>
                <a:gd name="connsiteX1" fmla="*/ 348863 w 2746749"/>
                <a:gd name="connsiteY1" fmla="*/ 743237 h 1730535"/>
                <a:gd name="connsiteX2" fmla="*/ 534540 w 2746749"/>
                <a:gd name="connsiteY2" fmla="*/ 382026 h 1730535"/>
                <a:gd name="connsiteX3" fmla="*/ 830478 w 2746749"/>
                <a:gd name="connsiteY3" fmla="*/ 82119 h 1730535"/>
                <a:gd name="connsiteX4" fmla="*/ 1345613 w 2746749"/>
                <a:gd name="connsiteY4" fmla="*/ 23019 h 1730535"/>
                <a:gd name="connsiteX5" fmla="*/ 1654781 w 2746749"/>
                <a:gd name="connsiteY5" fmla="*/ 120048 h 1730535"/>
                <a:gd name="connsiteX6" fmla="*/ 2684763 w 2746749"/>
                <a:gd name="connsiteY6" fmla="*/ 544757 h 1730535"/>
                <a:gd name="connsiteX7" fmla="*/ 2664146 w 2746749"/>
                <a:gd name="connsiteY7" fmla="*/ 560842 h 1730535"/>
                <a:gd name="connsiteX8" fmla="*/ 1695357 w 2746749"/>
                <a:gd name="connsiteY8" fmla="*/ 178706 h 1730535"/>
                <a:gd name="connsiteX9" fmla="*/ 1326207 w 2746749"/>
                <a:gd name="connsiteY9" fmla="*/ 54333 h 1730535"/>
                <a:gd name="connsiteX10" fmla="*/ 926184 w 2746749"/>
                <a:gd name="connsiteY10" fmla="*/ 70652 h 1730535"/>
                <a:gd name="connsiteX11" fmla="*/ 776671 w 2746749"/>
                <a:gd name="connsiteY11" fmla="*/ 154890 h 1730535"/>
                <a:gd name="connsiteX12" fmla="*/ 651857 w 2746749"/>
                <a:gd name="connsiteY12" fmla="*/ 278823 h 1730535"/>
                <a:gd name="connsiteX13" fmla="*/ 512929 w 2746749"/>
                <a:gd name="connsiteY13" fmla="*/ 484788 h 1730535"/>
                <a:gd name="connsiteX14" fmla="*/ 370915 w 2746749"/>
                <a:gd name="connsiteY14" fmla="*/ 772787 h 1730535"/>
                <a:gd name="connsiteX15" fmla="*/ 292851 w 2746749"/>
                <a:gd name="connsiteY15" fmla="*/ 962434 h 1730535"/>
                <a:gd name="connsiteX16" fmla="*/ 181267 w 2746749"/>
                <a:gd name="connsiteY16" fmla="*/ 1267634 h 1730535"/>
                <a:gd name="connsiteX17" fmla="*/ 116876 w 2746749"/>
                <a:gd name="connsiteY17" fmla="*/ 1464337 h 1730535"/>
                <a:gd name="connsiteX18" fmla="*/ 38812 w 2746749"/>
                <a:gd name="connsiteY18" fmla="*/ 1708232 h 1730535"/>
                <a:gd name="connsiteX19" fmla="*/ 31755 w 2746749"/>
                <a:gd name="connsiteY19" fmla="*/ 1724992 h 1730535"/>
                <a:gd name="connsiteX20" fmla="*/ 0 w 2746749"/>
                <a:gd name="connsiteY20" fmla="*/ 1713966 h 1730535"/>
                <a:gd name="connsiteX0" fmla="*/ 0 w 2709624"/>
                <a:gd name="connsiteY0" fmla="*/ 1713966 h 1730535"/>
                <a:gd name="connsiteX1" fmla="*/ 348863 w 2709624"/>
                <a:gd name="connsiteY1" fmla="*/ 743237 h 1730535"/>
                <a:gd name="connsiteX2" fmla="*/ 534540 w 2709624"/>
                <a:gd name="connsiteY2" fmla="*/ 382026 h 1730535"/>
                <a:gd name="connsiteX3" fmla="*/ 830478 w 2709624"/>
                <a:gd name="connsiteY3" fmla="*/ 82119 h 1730535"/>
                <a:gd name="connsiteX4" fmla="*/ 1345613 w 2709624"/>
                <a:gd name="connsiteY4" fmla="*/ 23019 h 1730535"/>
                <a:gd name="connsiteX5" fmla="*/ 1654781 w 2709624"/>
                <a:gd name="connsiteY5" fmla="*/ 120048 h 1730535"/>
                <a:gd name="connsiteX6" fmla="*/ 2684763 w 2709624"/>
                <a:gd name="connsiteY6" fmla="*/ 544757 h 1730535"/>
                <a:gd name="connsiteX7" fmla="*/ 2664146 w 2709624"/>
                <a:gd name="connsiteY7" fmla="*/ 560842 h 1730535"/>
                <a:gd name="connsiteX8" fmla="*/ 1695357 w 2709624"/>
                <a:gd name="connsiteY8" fmla="*/ 178706 h 1730535"/>
                <a:gd name="connsiteX9" fmla="*/ 1326207 w 2709624"/>
                <a:gd name="connsiteY9" fmla="*/ 54333 h 1730535"/>
                <a:gd name="connsiteX10" fmla="*/ 926184 w 2709624"/>
                <a:gd name="connsiteY10" fmla="*/ 70652 h 1730535"/>
                <a:gd name="connsiteX11" fmla="*/ 776671 w 2709624"/>
                <a:gd name="connsiteY11" fmla="*/ 154890 h 1730535"/>
                <a:gd name="connsiteX12" fmla="*/ 651857 w 2709624"/>
                <a:gd name="connsiteY12" fmla="*/ 278823 h 1730535"/>
                <a:gd name="connsiteX13" fmla="*/ 512929 w 2709624"/>
                <a:gd name="connsiteY13" fmla="*/ 484788 h 1730535"/>
                <a:gd name="connsiteX14" fmla="*/ 370915 w 2709624"/>
                <a:gd name="connsiteY14" fmla="*/ 772787 h 1730535"/>
                <a:gd name="connsiteX15" fmla="*/ 292851 w 2709624"/>
                <a:gd name="connsiteY15" fmla="*/ 962434 h 1730535"/>
                <a:gd name="connsiteX16" fmla="*/ 181267 w 2709624"/>
                <a:gd name="connsiteY16" fmla="*/ 1267634 h 1730535"/>
                <a:gd name="connsiteX17" fmla="*/ 116876 w 2709624"/>
                <a:gd name="connsiteY17" fmla="*/ 1464337 h 1730535"/>
                <a:gd name="connsiteX18" fmla="*/ 38812 w 2709624"/>
                <a:gd name="connsiteY18" fmla="*/ 1708232 h 1730535"/>
                <a:gd name="connsiteX19" fmla="*/ 31755 w 2709624"/>
                <a:gd name="connsiteY19" fmla="*/ 1724992 h 1730535"/>
                <a:gd name="connsiteX20" fmla="*/ 0 w 2709624"/>
                <a:gd name="connsiteY20" fmla="*/ 1713966 h 1730535"/>
                <a:gd name="connsiteX0" fmla="*/ 0 w 2703098"/>
                <a:gd name="connsiteY0" fmla="*/ 1713966 h 1730535"/>
                <a:gd name="connsiteX1" fmla="*/ 348863 w 2703098"/>
                <a:gd name="connsiteY1" fmla="*/ 743237 h 1730535"/>
                <a:gd name="connsiteX2" fmla="*/ 534540 w 2703098"/>
                <a:gd name="connsiteY2" fmla="*/ 382026 h 1730535"/>
                <a:gd name="connsiteX3" fmla="*/ 830478 w 2703098"/>
                <a:gd name="connsiteY3" fmla="*/ 82119 h 1730535"/>
                <a:gd name="connsiteX4" fmla="*/ 1345613 w 2703098"/>
                <a:gd name="connsiteY4" fmla="*/ 23019 h 1730535"/>
                <a:gd name="connsiteX5" fmla="*/ 1654781 w 2703098"/>
                <a:gd name="connsiteY5" fmla="*/ 120048 h 1730535"/>
                <a:gd name="connsiteX6" fmla="*/ 2684763 w 2703098"/>
                <a:gd name="connsiteY6" fmla="*/ 544757 h 1730535"/>
                <a:gd name="connsiteX7" fmla="*/ 2652170 w 2703098"/>
                <a:gd name="connsiteY7" fmla="*/ 591978 h 1730535"/>
                <a:gd name="connsiteX8" fmla="*/ 1695357 w 2703098"/>
                <a:gd name="connsiteY8" fmla="*/ 178706 h 1730535"/>
                <a:gd name="connsiteX9" fmla="*/ 1326207 w 2703098"/>
                <a:gd name="connsiteY9" fmla="*/ 54333 h 1730535"/>
                <a:gd name="connsiteX10" fmla="*/ 926184 w 2703098"/>
                <a:gd name="connsiteY10" fmla="*/ 70652 h 1730535"/>
                <a:gd name="connsiteX11" fmla="*/ 776671 w 2703098"/>
                <a:gd name="connsiteY11" fmla="*/ 154890 h 1730535"/>
                <a:gd name="connsiteX12" fmla="*/ 651857 w 2703098"/>
                <a:gd name="connsiteY12" fmla="*/ 278823 h 1730535"/>
                <a:gd name="connsiteX13" fmla="*/ 512929 w 2703098"/>
                <a:gd name="connsiteY13" fmla="*/ 484788 h 1730535"/>
                <a:gd name="connsiteX14" fmla="*/ 370915 w 2703098"/>
                <a:gd name="connsiteY14" fmla="*/ 772787 h 1730535"/>
                <a:gd name="connsiteX15" fmla="*/ 292851 w 2703098"/>
                <a:gd name="connsiteY15" fmla="*/ 962434 h 1730535"/>
                <a:gd name="connsiteX16" fmla="*/ 181267 w 2703098"/>
                <a:gd name="connsiteY16" fmla="*/ 1267634 h 1730535"/>
                <a:gd name="connsiteX17" fmla="*/ 116876 w 2703098"/>
                <a:gd name="connsiteY17" fmla="*/ 1464337 h 1730535"/>
                <a:gd name="connsiteX18" fmla="*/ 38812 w 2703098"/>
                <a:gd name="connsiteY18" fmla="*/ 1708232 h 1730535"/>
                <a:gd name="connsiteX19" fmla="*/ 31755 w 2703098"/>
                <a:gd name="connsiteY19" fmla="*/ 1724992 h 1730535"/>
                <a:gd name="connsiteX20" fmla="*/ 0 w 2703098"/>
                <a:gd name="connsiteY20" fmla="*/ 1713966 h 1730535"/>
                <a:gd name="connsiteX0" fmla="*/ 0 w 2732024"/>
                <a:gd name="connsiteY0" fmla="*/ 1713966 h 1730535"/>
                <a:gd name="connsiteX1" fmla="*/ 348863 w 2732024"/>
                <a:gd name="connsiteY1" fmla="*/ 743237 h 1730535"/>
                <a:gd name="connsiteX2" fmla="*/ 534540 w 2732024"/>
                <a:gd name="connsiteY2" fmla="*/ 382026 h 1730535"/>
                <a:gd name="connsiteX3" fmla="*/ 830478 w 2732024"/>
                <a:gd name="connsiteY3" fmla="*/ 82119 h 1730535"/>
                <a:gd name="connsiteX4" fmla="*/ 1345613 w 2732024"/>
                <a:gd name="connsiteY4" fmla="*/ 23019 h 1730535"/>
                <a:gd name="connsiteX5" fmla="*/ 1654781 w 2732024"/>
                <a:gd name="connsiteY5" fmla="*/ 120048 h 1730535"/>
                <a:gd name="connsiteX6" fmla="*/ 2667998 w 2732024"/>
                <a:gd name="connsiteY6" fmla="*/ 568707 h 1730535"/>
                <a:gd name="connsiteX7" fmla="*/ 2652170 w 2732024"/>
                <a:gd name="connsiteY7" fmla="*/ 591978 h 1730535"/>
                <a:gd name="connsiteX8" fmla="*/ 1695357 w 2732024"/>
                <a:gd name="connsiteY8" fmla="*/ 178706 h 1730535"/>
                <a:gd name="connsiteX9" fmla="*/ 1326207 w 2732024"/>
                <a:gd name="connsiteY9" fmla="*/ 54333 h 1730535"/>
                <a:gd name="connsiteX10" fmla="*/ 926184 w 2732024"/>
                <a:gd name="connsiteY10" fmla="*/ 70652 h 1730535"/>
                <a:gd name="connsiteX11" fmla="*/ 776671 w 2732024"/>
                <a:gd name="connsiteY11" fmla="*/ 154890 h 1730535"/>
                <a:gd name="connsiteX12" fmla="*/ 651857 w 2732024"/>
                <a:gd name="connsiteY12" fmla="*/ 278823 h 1730535"/>
                <a:gd name="connsiteX13" fmla="*/ 512929 w 2732024"/>
                <a:gd name="connsiteY13" fmla="*/ 484788 h 1730535"/>
                <a:gd name="connsiteX14" fmla="*/ 370915 w 2732024"/>
                <a:gd name="connsiteY14" fmla="*/ 772787 h 1730535"/>
                <a:gd name="connsiteX15" fmla="*/ 292851 w 2732024"/>
                <a:gd name="connsiteY15" fmla="*/ 962434 h 1730535"/>
                <a:gd name="connsiteX16" fmla="*/ 181267 w 2732024"/>
                <a:gd name="connsiteY16" fmla="*/ 1267634 h 1730535"/>
                <a:gd name="connsiteX17" fmla="*/ 116876 w 2732024"/>
                <a:gd name="connsiteY17" fmla="*/ 1464337 h 1730535"/>
                <a:gd name="connsiteX18" fmla="*/ 38812 w 2732024"/>
                <a:gd name="connsiteY18" fmla="*/ 1708232 h 1730535"/>
                <a:gd name="connsiteX19" fmla="*/ 31755 w 2732024"/>
                <a:gd name="connsiteY19" fmla="*/ 1724992 h 1730535"/>
                <a:gd name="connsiteX20" fmla="*/ 0 w 2732024"/>
                <a:gd name="connsiteY20" fmla="*/ 1713966 h 1730535"/>
                <a:gd name="connsiteX0" fmla="*/ 0 w 2685693"/>
                <a:gd name="connsiteY0" fmla="*/ 1713966 h 1730535"/>
                <a:gd name="connsiteX1" fmla="*/ 348863 w 2685693"/>
                <a:gd name="connsiteY1" fmla="*/ 743237 h 1730535"/>
                <a:gd name="connsiteX2" fmla="*/ 534540 w 2685693"/>
                <a:gd name="connsiteY2" fmla="*/ 382026 h 1730535"/>
                <a:gd name="connsiteX3" fmla="*/ 830478 w 2685693"/>
                <a:gd name="connsiteY3" fmla="*/ 82119 h 1730535"/>
                <a:gd name="connsiteX4" fmla="*/ 1345613 w 2685693"/>
                <a:gd name="connsiteY4" fmla="*/ 23019 h 1730535"/>
                <a:gd name="connsiteX5" fmla="*/ 1654781 w 2685693"/>
                <a:gd name="connsiteY5" fmla="*/ 120048 h 1730535"/>
                <a:gd name="connsiteX6" fmla="*/ 2667998 w 2685693"/>
                <a:gd name="connsiteY6" fmla="*/ 568707 h 1730535"/>
                <a:gd name="connsiteX7" fmla="*/ 2652170 w 2685693"/>
                <a:gd name="connsiteY7" fmla="*/ 591978 h 1730535"/>
                <a:gd name="connsiteX8" fmla="*/ 1695357 w 2685693"/>
                <a:gd name="connsiteY8" fmla="*/ 178706 h 1730535"/>
                <a:gd name="connsiteX9" fmla="*/ 1326207 w 2685693"/>
                <a:gd name="connsiteY9" fmla="*/ 54333 h 1730535"/>
                <a:gd name="connsiteX10" fmla="*/ 926184 w 2685693"/>
                <a:gd name="connsiteY10" fmla="*/ 70652 h 1730535"/>
                <a:gd name="connsiteX11" fmla="*/ 776671 w 2685693"/>
                <a:gd name="connsiteY11" fmla="*/ 154890 h 1730535"/>
                <a:gd name="connsiteX12" fmla="*/ 651857 w 2685693"/>
                <a:gd name="connsiteY12" fmla="*/ 278823 h 1730535"/>
                <a:gd name="connsiteX13" fmla="*/ 512929 w 2685693"/>
                <a:gd name="connsiteY13" fmla="*/ 484788 h 1730535"/>
                <a:gd name="connsiteX14" fmla="*/ 370915 w 2685693"/>
                <a:gd name="connsiteY14" fmla="*/ 772787 h 1730535"/>
                <a:gd name="connsiteX15" fmla="*/ 292851 w 2685693"/>
                <a:gd name="connsiteY15" fmla="*/ 962434 h 1730535"/>
                <a:gd name="connsiteX16" fmla="*/ 181267 w 2685693"/>
                <a:gd name="connsiteY16" fmla="*/ 1267634 h 1730535"/>
                <a:gd name="connsiteX17" fmla="*/ 116876 w 2685693"/>
                <a:gd name="connsiteY17" fmla="*/ 1464337 h 1730535"/>
                <a:gd name="connsiteX18" fmla="*/ 38812 w 2685693"/>
                <a:gd name="connsiteY18" fmla="*/ 1708232 h 1730535"/>
                <a:gd name="connsiteX19" fmla="*/ 31755 w 2685693"/>
                <a:gd name="connsiteY19" fmla="*/ 1724992 h 1730535"/>
                <a:gd name="connsiteX20" fmla="*/ 0 w 2685693"/>
                <a:gd name="connsiteY20" fmla="*/ 1713966 h 173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5693" h="1730535">
                  <a:moveTo>
                    <a:pt x="0" y="1713966"/>
                  </a:moveTo>
                  <a:cubicBezTo>
                    <a:pt x="106291" y="1386273"/>
                    <a:pt x="209053" y="1059022"/>
                    <a:pt x="348863" y="743237"/>
                  </a:cubicBezTo>
                  <a:cubicBezTo>
                    <a:pt x="403551" y="619746"/>
                    <a:pt x="456917" y="492727"/>
                    <a:pt x="534540" y="382026"/>
                  </a:cubicBezTo>
                  <a:cubicBezTo>
                    <a:pt x="615251" y="266473"/>
                    <a:pt x="707869" y="155331"/>
                    <a:pt x="830478" y="82119"/>
                  </a:cubicBezTo>
                  <a:cubicBezTo>
                    <a:pt x="984842" y="-9176"/>
                    <a:pt x="1174048" y="-17115"/>
                    <a:pt x="1345613" y="23019"/>
                  </a:cubicBezTo>
                  <a:cubicBezTo>
                    <a:pt x="1451021" y="47718"/>
                    <a:pt x="1434384" y="29100"/>
                    <a:pt x="1654781" y="120048"/>
                  </a:cubicBezTo>
                  <a:cubicBezTo>
                    <a:pt x="1875179" y="210996"/>
                    <a:pt x="2664028" y="561650"/>
                    <a:pt x="2667998" y="568707"/>
                  </a:cubicBezTo>
                  <a:cubicBezTo>
                    <a:pt x="2681670" y="576204"/>
                    <a:pt x="2706501" y="616262"/>
                    <a:pt x="2652170" y="591978"/>
                  </a:cubicBezTo>
                  <a:cubicBezTo>
                    <a:pt x="2492720" y="520709"/>
                    <a:pt x="2014295" y="316463"/>
                    <a:pt x="1695357" y="178706"/>
                  </a:cubicBezTo>
                  <a:cubicBezTo>
                    <a:pt x="1474363" y="89099"/>
                    <a:pt x="1454990" y="81237"/>
                    <a:pt x="1326207" y="54333"/>
                  </a:cubicBezTo>
                  <a:cubicBezTo>
                    <a:pt x="1193454" y="26548"/>
                    <a:pt x="1055408" y="25666"/>
                    <a:pt x="926184" y="70652"/>
                  </a:cubicBezTo>
                  <a:cubicBezTo>
                    <a:pt x="871936" y="89616"/>
                    <a:pt x="822098" y="118725"/>
                    <a:pt x="776671" y="154890"/>
                  </a:cubicBezTo>
                  <a:cubicBezTo>
                    <a:pt x="730362" y="191497"/>
                    <a:pt x="688904" y="232954"/>
                    <a:pt x="651857" y="278823"/>
                  </a:cubicBezTo>
                  <a:cubicBezTo>
                    <a:pt x="599814" y="343214"/>
                    <a:pt x="553505" y="412017"/>
                    <a:pt x="512929" y="484788"/>
                  </a:cubicBezTo>
                  <a:cubicBezTo>
                    <a:pt x="460446" y="578289"/>
                    <a:pt x="413254" y="674435"/>
                    <a:pt x="370915" y="772787"/>
                  </a:cubicBezTo>
                  <a:cubicBezTo>
                    <a:pt x="344011" y="835856"/>
                    <a:pt x="318431" y="898924"/>
                    <a:pt x="292851" y="962434"/>
                  </a:cubicBezTo>
                  <a:cubicBezTo>
                    <a:pt x="252716" y="1062991"/>
                    <a:pt x="217433" y="1165754"/>
                    <a:pt x="181267" y="1267634"/>
                  </a:cubicBezTo>
                  <a:cubicBezTo>
                    <a:pt x="158333" y="1332467"/>
                    <a:pt x="138046" y="1398623"/>
                    <a:pt x="116876" y="1464337"/>
                  </a:cubicBezTo>
                  <a:cubicBezTo>
                    <a:pt x="90854" y="1545489"/>
                    <a:pt x="63951" y="1626640"/>
                    <a:pt x="38812" y="1708232"/>
                  </a:cubicBezTo>
                  <a:cubicBezTo>
                    <a:pt x="37047" y="1713966"/>
                    <a:pt x="34842" y="1719700"/>
                    <a:pt x="31755" y="1724992"/>
                  </a:cubicBezTo>
                  <a:cubicBezTo>
                    <a:pt x="17201" y="1734695"/>
                    <a:pt x="9703" y="1732049"/>
                    <a:pt x="0" y="1713966"/>
                  </a:cubicBezTo>
                  <a:close/>
                </a:path>
              </a:pathLst>
            </a:custGeom>
            <a:solidFill>
              <a:srgbClr val="030303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1">
              <a:extLst>
                <a:ext uri="{FF2B5EF4-FFF2-40B4-BE49-F238E27FC236}">
                  <a16:creationId xmlns:a16="http://schemas.microsoft.com/office/drawing/2014/main" id="{3A496672-0CAA-40FA-BE8E-27A0A32BDDFB}"/>
                </a:ext>
              </a:extLst>
            </p:cNvPr>
            <p:cNvSpPr/>
            <p:nvPr/>
          </p:nvSpPr>
          <p:spPr>
            <a:xfrm>
              <a:off x="4909570" y="3106205"/>
              <a:ext cx="255492" cy="2487454"/>
            </a:xfrm>
            <a:custGeom>
              <a:avLst/>
              <a:gdLst>
                <a:gd name="connsiteX0" fmla="*/ 173777 w 186137"/>
                <a:gd name="connsiteY0" fmla="*/ 2629479 h 2638532"/>
                <a:gd name="connsiteX1" fmla="*/ 8 w 186137"/>
                <a:gd name="connsiteY1" fmla="*/ 0 h 2638532"/>
                <a:gd name="connsiteX2" fmla="*/ 14121 w 186137"/>
                <a:gd name="connsiteY2" fmla="*/ 1764 h 2638532"/>
                <a:gd name="connsiteX3" fmla="*/ 186126 w 186137"/>
                <a:gd name="connsiteY3" fmla="*/ 2629038 h 2638532"/>
                <a:gd name="connsiteX4" fmla="*/ 173777 w 186137"/>
                <a:gd name="connsiteY4" fmla="*/ 2629479 h 263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37" h="2638532">
                  <a:moveTo>
                    <a:pt x="173777" y="2629479"/>
                  </a:moveTo>
                  <a:cubicBezTo>
                    <a:pt x="172454" y="2615366"/>
                    <a:pt x="-1316" y="11908"/>
                    <a:pt x="8" y="0"/>
                  </a:cubicBezTo>
                  <a:cubicBezTo>
                    <a:pt x="4859" y="1323"/>
                    <a:pt x="9270" y="441"/>
                    <a:pt x="14121" y="1764"/>
                  </a:cubicBezTo>
                  <a:cubicBezTo>
                    <a:pt x="12357" y="26903"/>
                    <a:pt x="186126" y="2618012"/>
                    <a:pt x="186126" y="2629038"/>
                  </a:cubicBezTo>
                  <a:cubicBezTo>
                    <a:pt x="186567" y="2640946"/>
                    <a:pt x="174218" y="2642270"/>
                    <a:pt x="173777" y="2629479"/>
                  </a:cubicBezTo>
                  <a:close/>
                </a:path>
              </a:pathLst>
            </a:custGeom>
            <a:solidFill>
              <a:srgbClr val="8D8D8D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2">
              <a:extLst>
                <a:ext uri="{FF2B5EF4-FFF2-40B4-BE49-F238E27FC236}">
                  <a16:creationId xmlns:a16="http://schemas.microsoft.com/office/drawing/2014/main" id="{162DA658-AF5C-45FC-A699-7D14A78ED1BE}"/>
                </a:ext>
              </a:extLst>
            </p:cNvPr>
            <p:cNvSpPr/>
            <p:nvPr/>
          </p:nvSpPr>
          <p:spPr>
            <a:xfrm>
              <a:off x="1024137" y="3535246"/>
              <a:ext cx="253243" cy="105794"/>
            </a:xfrm>
            <a:custGeom>
              <a:avLst/>
              <a:gdLst>
                <a:gd name="connsiteX0" fmla="*/ 195467 w 253243"/>
                <a:gd name="connsiteY0" fmla="*/ 196 h 105794"/>
                <a:gd name="connsiteX1" fmla="*/ 220606 w 253243"/>
                <a:gd name="connsiteY1" fmla="*/ 196 h 105794"/>
                <a:gd name="connsiteX2" fmla="*/ 253243 w 253243"/>
                <a:gd name="connsiteY2" fmla="*/ 34156 h 105794"/>
                <a:gd name="connsiteX3" fmla="*/ 252802 w 253243"/>
                <a:gd name="connsiteY3" fmla="*/ 46946 h 105794"/>
                <a:gd name="connsiteX4" fmla="*/ 210021 w 253243"/>
                <a:gd name="connsiteY4" fmla="*/ 79583 h 105794"/>
                <a:gd name="connsiteX5" fmla="*/ 76386 w 253243"/>
                <a:gd name="connsiteY5" fmla="*/ 92373 h 105794"/>
                <a:gd name="connsiteX6" fmla="*/ 29195 w 253243"/>
                <a:gd name="connsiteY6" fmla="*/ 105163 h 105794"/>
                <a:gd name="connsiteX7" fmla="*/ 527 w 253243"/>
                <a:gd name="connsiteY7" fmla="*/ 75614 h 105794"/>
                <a:gd name="connsiteX8" fmla="*/ 46837 w 253243"/>
                <a:gd name="connsiteY8" fmla="*/ 24894 h 105794"/>
                <a:gd name="connsiteX9" fmla="*/ 195467 w 253243"/>
                <a:gd name="connsiteY9" fmla="*/ 196 h 10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243" h="105794">
                  <a:moveTo>
                    <a:pt x="195467" y="196"/>
                  </a:moveTo>
                  <a:cubicBezTo>
                    <a:pt x="207375" y="196"/>
                    <a:pt x="213991" y="-245"/>
                    <a:pt x="220606" y="196"/>
                  </a:cubicBezTo>
                  <a:cubicBezTo>
                    <a:pt x="240894" y="1519"/>
                    <a:pt x="252361" y="13868"/>
                    <a:pt x="253243" y="34156"/>
                  </a:cubicBezTo>
                  <a:cubicBezTo>
                    <a:pt x="253243" y="38566"/>
                    <a:pt x="253243" y="42536"/>
                    <a:pt x="252802" y="46946"/>
                  </a:cubicBezTo>
                  <a:cubicBezTo>
                    <a:pt x="249715" y="79583"/>
                    <a:pt x="240894" y="89727"/>
                    <a:pt x="210021" y="79583"/>
                  </a:cubicBezTo>
                  <a:cubicBezTo>
                    <a:pt x="162389" y="63706"/>
                    <a:pt x="119608" y="76496"/>
                    <a:pt x="76386" y="92373"/>
                  </a:cubicBezTo>
                  <a:cubicBezTo>
                    <a:pt x="60950" y="98107"/>
                    <a:pt x="45072" y="102517"/>
                    <a:pt x="29195" y="105163"/>
                  </a:cubicBezTo>
                  <a:cubicBezTo>
                    <a:pt x="8025" y="108692"/>
                    <a:pt x="-2560" y="97225"/>
                    <a:pt x="527" y="75614"/>
                  </a:cubicBezTo>
                  <a:cubicBezTo>
                    <a:pt x="4938" y="48710"/>
                    <a:pt x="22138" y="32833"/>
                    <a:pt x="46837" y="24894"/>
                  </a:cubicBezTo>
                  <a:cubicBezTo>
                    <a:pt x="97115" y="8576"/>
                    <a:pt x="148717" y="3724"/>
                    <a:pt x="195467" y="196"/>
                  </a:cubicBezTo>
                  <a:close/>
                </a:path>
              </a:pathLst>
            </a:custGeom>
            <a:solidFill>
              <a:srgbClr val="DEB4B2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3">
              <a:extLst>
                <a:ext uri="{FF2B5EF4-FFF2-40B4-BE49-F238E27FC236}">
                  <a16:creationId xmlns:a16="http://schemas.microsoft.com/office/drawing/2014/main" id="{D10581AB-4701-4A41-BDB2-EBE87F0391BA}"/>
                </a:ext>
              </a:extLst>
            </p:cNvPr>
            <p:cNvSpPr/>
            <p:nvPr/>
          </p:nvSpPr>
          <p:spPr>
            <a:xfrm>
              <a:off x="1197993" y="3561560"/>
              <a:ext cx="56894" cy="36706"/>
            </a:xfrm>
            <a:custGeom>
              <a:avLst/>
              <a:gdLst>
                <a:gd name="connsiteX0" fmla="*/ 56894 w 56894"/>
                <a:gd name="connsiteY0" fmla="*/ 8725 h 36706"/>
                <a:gd name="connsiteX1" fmla="*/ 31755 w 56894"/>
                <a:gd name="connsiteY1" fmla="*/ 5637 h 36706"/>
                <a:gd name="connsiteX2" fmla="*/ 35724 w 56894"/>
                <a:gd name="connsiteY2" fmla="*/ 32100 h 36706"/>
                <a:gd name="connsiteX3" fmla="*/ 0 w 56894"/>
                <a:gd name="connsiteY3" fmla="*/ 29454 h 36706"/>
                <a:gd name="connsiteX4" fmla="*/ 18083 w 56894"/>
                <a:gd name="connsiteY4" fmla="*/ 32100 h 36706"/>
                <a:gd name="connsiteX5" fmla="*/ 19406 w 56894"/>
                <a:gd name="connsiteY5" fmla="*/ 6961 h 36706"/>
                <a:gd name="connsiteX6" fmla="*/ 56894 w 56894"/>
                <a:gd name="connsiteY6" fmla="*/ 8725 h 3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94" h="36706">
                  <a:moveTo>
                    <a:pt x="56894" y="8725"/>
                  </a:moveTo>
                  <a:cubicBezTo>
                    <a:pt x="49838" y="5196"/>
                    <a:pt x="42340" y="3873"/>
                    <a:pt x="31755" y="5637"/>
                  </a:cubicBezTo>
                  <a:cubicBezTo>
                    <a:pt x="39253" y="14458"/>
                    <a:pt x="44545" y="25484"/>
                    <a:pt x="35724" y="32100"/>
                  </a:cubicBezTo>
                  <a:cubicBezTo>
                    <a:pt x="26462" y="39598"/>
                    <a:pt x="13672" y="37392"/>
                    <a:pt x="0" y="29454"/>
                  </a:cubicBezTo>
                  <a:cubicBezTo>
                    <a:pt x="8380" y="30777"/>
                    <a:pt x="13231" y="31218"/>
                    <a:pt x="18083" y="32100"/>
                  </a:cubicBezTo>
                  <a:cubicBezTo>
                    <a:pt x="26462" y="23720"/>
                    <a:pt x="3528" y="14899"/>
                    <a:pt x="19406" y="6961"/>
                  </a:cubicBezTo>
                  <a:cubicBezTo>
                    <a:pt x="32196" y="345"/>
                    <a:pt x="44986" y="-5389"/>
                    <a:pt x="56894" y="8725"/>
                  </a:cubicBezTo>
                  <a:close/>
                </a:path>
              </a:pathLst>
            </a:custGeom>
            <a:solidFill>
              <a:srgbClr val="3F3536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4">
              <a:extLst>
                <a:ext uri="{FF2B5EF4-FFF2-40B4-BE49-F238E27FC236}">
                  <a16:creationId xmlns:a16="http://schemas.microsoft.com/office/drawing/2014/main" id="{44DF254E-C02A-44F2-94D4-DA6224261891}"/>
                </a:ext>
              </a:extLst>
            </p:cNvPr>
            <p:cNvSpPr/>
            <p:nvPr/>
          </p:nvSpPr>
          <p:spPr>
            <a:xfrm>
              <a:off x="1074502" y="3586255"/>
              <a:ext cx="44189" cy="27730"/>
            </a:xfrm>
            <a:custGeom>
              <a:avLst/>
              <a:gdLst>
                <a:gd name="connsiteX0" fmla="*/ 441 w 44189"/>
                <a:gd name="connsiteY0" fmla="*/ 6083 h 27730"/>
                <a:gd name="connsiteX1" fmla="*/ 41458 w 44189"/>
                <a:gd name="connsiteY1" fmla="*/ 4319 h 27730"/>
                <a:gd name="connsiteX2" fmla="*/ 43222 w 44189"/>
                <a:gd name="connsiteY2" fmla="*/ 6524 h 27730"/>
                <a:gd name="connsiteX3" fmla="*/ 39694 w 44189"/>
                <a:gd name="connsiteY3" fmla="*/ 26812 h 27730"/>
                <a:gd name="connsiteX4" fmla="*/ 0 w 44189"/>
                <a:gd name="connsiteY4" fmla="*/ 21519 h 27730"/>
                <a:gd name="connsiteX5" fmla="*/ 22052 w 44189"/>
                <a:gd name="connsiteY5" fmla="*/ 6083 h 27730"/>
                <a:gd name="connsiteX6" fmla="*/ 441 w 44189"/>
                <a:gd name="connsiteY6" fmla="*/ 6083 h 2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89" h="27730">
                  <a:moveTo>
                    <a:pt x="441" y="6083"/>
                  </a:moveTo>
                  <a:cubicBezTo>
                    <a:pt x="13672" y="-5384"/>
                    <a:pt x="27786" y="2555"/>
                    <a:pt x="41458" y="4319"/>
                  </a:cubicBezTo>
                  <a:cubicBezTo>
                    <a:pt x="42340" y="4319"/>
                    <a:pt x="45868" y="5201"/>
                    <a:pt x="43222" y="6524"/>
                  </a:cubicBezTo>
                  <a:cubicBezTo>
                    <a:pt x="31314" y="11816"/>
                    <a:pt x="52043" y="22401"/>
                    <a:pt x="39694" y="26812"/>
                  </a:cubicBezTo>
                  <a:cubicBezTo>
                    <a:pt x="33519" y="29017"/>
                    <a:pt x="14554" y="27253"/>
                    <a:pt x="0" y="21519"/>
                  </a:cubicBezTo>
                  <a:cubicBezTo>
                    <a:pt x="30432" y="27694"/>
                    <a:pt x="11908" y="14022"/>
                    <a:pt x="22052" y="6083"/>
                  </a:cubicBezTo>
                  <a:cubicBezTo>
                    <a:pt x="14554" y="2114"/>
                    <a:pt x="7498" y="5201"/>
                    <a:pt x="441" y="6083"/>
                  </a:cubicBezTo>
                  <a:close/>
                </a:path>
              </a:pathLst>
            </a:custGeom>
            <a:solidFill>
              <a:srgbClr val="362F2D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5">
              <a:extLst>
                <a:ext uri="{FF2B5EF4-FFF2-40B4-BE49-F238E27FC236}">
                  <a16:creationId xmlns:a16="http://schemas.microsoft.com/office/drawing/2014/main" id="{3841B56C-C808-46E4-87FC-AF2B63BC0C93}"/>
                </a:ext>
              </a:extLst>
            </p:cNvPr>
            <p:cNvSpPr/>
            <p:nvPr/>
          </p:nvSpPr>
          <p:spPr>
            <a:xfrm>
              <a:off x="1057301" y="3565365"/>
              <a:ext cx="69243" cy="13740"/>
            </a:xfrm>
            <a:custGeom>
              <a:avLst/>
              <a:gdLst>
                <a:gd name="connsiteX0" fmla="*/ 0 w 69243"/>
                <a:gd name="connsiteY0" fmla="*/ 12417 h 13740"/>
                <a:gd name="connsiteX1" fmla="*/ 69243 w 69243"/>
                <a:gd name="connsiteY1" fmla="*/ 13740 h 13740"/>
                <a:gd name="connsiteX2" fmla="*/ 0 w 69243"/>
                <a:gd name="connsiteY2" fmla="*/ 12417 h 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43" h="13740">
                  <a:moveTo>
                    <a:pt x="0" y="12417"/>
                  </a:moveTo>
                  <a:cubicBezTo>
                    <a:pt x="22493" y="-4783"/>
                    <a:pt x="44986" y="-3901"/>
                    <a:pt x="69243" y="13740"/>
                  </a:cubicBezTo>
                  <a:cubicBezTo>
                    <a:pt x="45868" y="5802"/>
                    <a:pt x="22934" y="68"/>
                    <a:pt x="0" y="12417"/>
                  </a:cubicBezTo>
                  <a:close/>
                </a:path>
              </a:pathLst>
            </a:custGeom>
            <a:solidFill>
              <a:srgbClr val="5D3A38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6">
              <a:extLst>
                <a:ext uri="{FF2B5EF4-FFF2-40B4-BE49-F238E27FC236}">
                  <a16:creationId xmlns:a16="http://schemas.microsoft.com/office/drawing/2014/main" id="{C70F4CCB-886D-4D39-A546-48959DD3F7FE}"/>
                </a:ext>
              </a:extLst>
            </p:cNvPr>
            <p:cNvSpPr/>
            <p:nvPr/>
          </p:nvSpPr>
          <p:spPr>
            <a:xfrm>
              <a:off x="1208137" y="3540800"/>
              <a:ext cx="39693" cy="13166"/>
            </a:xfrm>
            <a:custGeom>
              <a:avLst/>
              <a:gdLst>
                <a:gd name="connsiteX0" fmla="*/ 39694 w 39693"/>
                <a:gd name="connsiteY0" fmla="*/ 2140 h 13166"/>
                <a:gd name="connsiteX1" fmla="*/ 0 w 39693"/>
                <a:gd name="connsiteY1" fmla="*/ 13166 h 13166"/>
                <a:gd name="connsiteX2" fmla="*/ 39694 w 39693"/>
                <a:gd name="connsiteY2" fmla="*/ 2140 h 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93" h="13166">
                  <a:moveTo>
                    <a:pt x="39694" y="2140"/>
                  </a:moveTo>
                  <a:cubicBezTo>
                    <a:pt x="26462" y="5227"/>
                    <a:pt x="12349" y="5227"/>
                    <a:pt x="0" y="13166"/>
                  </a:cubicBezTo>
                  <a:cubicBezTo>
                    <a:pt x="10585" y="-1388"/>
                    <a:pt x="24698" y="-1829"/>
                    <a:pt x="39694" y="2140"/>
                  </a:cubicBezTo>
                  <a:close/>
                </a:path>
              </a:pathLst>
            </a:custGeom>
            <a:solidFill>
              <a:srgbClr val="654343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57">
              <a:extLst>
                <a:ext uri="{FF2B5EF4-FFF2-40B4-BE49-F238E27FC236}">
                  <a16:creationId xmlns:a16="http://schemas.microsoft.com/office/drawing/2014/main" id="{B05B9588-C2E5-405E-B94C-F71F56B4788A}"/>
                </a:ext>
              </a:extLst>
            </p:cNvPr>
            <p:cNvSpPr/>
            <p:nvPr/>
          </p:nvSpPr>
          <p:spPr>
            <a:xfrm>
              <a:off x="5108548" y="5579443"/>
              <a:ext cx="349104" cy="693425"/>
            </a:xfrm>
            <a:custGeom>
              <a:avLst/>
              <a:gdLst>
                <a:gd name="connsiteX0" fmla="*/ 347539 w 349104"/>
                <a:gd name="connsiteY0" fmla="*/ 491318 h 693425"/>
                <a:gd name="connsiteX1" fmla="*/ 329457 w 349104"/>
                <a:gd name="connsiteY1" fmla="*/ 486026 h 693425"/>
                <a:gd name="connsiteX2" fmla="*/ 284912 w 349104"/>
                <a:gd name="connsiteY2" fmla="*/ 538510 h 693425"/>
                <a:gd name="connsiteX3" fmla="*/ 293733 w 349104"/>
                <a:gd name="connsiteY3" fmla="*/ 555269 h 693425"/>
                <a:gd name="connsiteX4" fmla="*/ 305200 w 349104"/>
                <a:gd name="connsiteY4" fmla="*/ 572029 h 693425"/>
                <a:gd name="connsiteX5" fmla="*/ 254039 w 349104"/>
                <a:gd name="connsiteY5" fmla="*/ 637744 h 693425"/>
                <a:gd name="connsiteX6" fmla="*/ 188324 w 349104"/>
                <a:gd name="connsiteY6" fmla="*/ 654062 h 693425"/>
                <a:gd name="connsiteX7" fmla="*/ 68361 w 349104"/>
                <a:gd name="connsiteY7" fmla="*/ 518663 h 693425"/>
                <a:gd name="connsiteX8" fmla="*/ 67920 w 349104"/>
                <a:gd name="connsiteY8" fmla="*/ 202437 h 693425"/>
                <a:gd name="connsiteX9" fmla="*/ 59982 w 349104"/>
                <a:gd name="connsiteY9" fmla="*/ 193617 h 693425"/>
                <a:gd name="connsiteX10" fmla="*/ 59982 w 349104"/>
                <a:gd name="connsiteY10" fmla="*/ 96588 h 693425"/>
                <a:gd name="connsiteX11" fmla="*/ 97911 w 349104"/>
                <a:gd name="connsiteY11" fmla="*/ 48956 h 693425"/>
                <a:gd name="connsiteX12" fmla="*/ 48956 w 349104"/>
                <a:gd name="connsiteY12" fmla="*/ 0 h 693425"/>
                <a:gd name="connsiteX13" fmla="*/ 0 w 349104"/>
                <a:gd name="connsiteY13" fmla="*/ 48956 h 693425"/>
                <a:gd name="connsiteX14" fmla="*/ 37930 w 349104"/>
                <a:gd name="connsiteY14" fmla="*/ 96588 h 693425"/>
                <a:gd name="connsiteX15" fmla="*/ 37930 w 349104"/>
                <a:gd name="connsiteY15" fmla="*/ 193617 h 693425"/>
                <a:gd name="connsiteX16" fmla="*/ 29991 w 349104"/>
                <a:gd name="connsiteY16" fmla="*/ 202437 h 693425"/>
                <a:gd name="connsiteX17" fmla="*/ 31314 w 349104"/>
                <a:gd name="connsiteY17" fmla="*/ 536746 h 693425"/>
                <a:gd name="connsiteX18" fmla="*/ 111142 w 349104"/>
                <a:gd name="connsiteY18" fmla="*/ 669940 h 693425"/>
                <a:gd name="connsiteX19" fmla="*/ 277855 w 349104"/>
                <a:gd name="connsiteY19" fmla="*/ 667293 h 693425"/>
                <a:gd name="connsiteX20" fmla="*/ 320636 w 349104"/>
                <a:gd name="connsiteY20" fmla="*/ 626277 h 693425"/>
                <a:gd name="connsiteX21" fmla="*/ 347539 w 349104"/>
                <a:gd name="connsiteY21" fmla="*/ 491318 h 693425"/>
                <a:gd name="connsiteX22" fmla="*/ 25580 w 349104"/>
                <a:gd name="connsiteY22" fmla="*/ 49838 h 693425"/>
                <a:gd name="connsiteX23" fmla="*/ 49397 w 349104"/>
                <a:gd name="connsiteY23" fmla="*/ 26021 h 693425"/>
                <a:gd name="connsiteX24" fmla="*/ 73213 w 349104"/>
                <a:gd name="connsiteY24" fmla="*/ 49838 h 693425"/>
                <a:gd name="connsiteX25" fmla="*/ 49397 w 349104"/>
                <a:gd name="connsiteY25" fmla="*/ 73654 h 693425"/>
                <a:gd name="connsiteX26" fmla="*/ 25580 w 349104"/>
                <a:gd name="connsiteY26" fmla="*/ 49838 h 6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104" h="693425">
                  <a:moveTo>
                    <a:pt x="347539" y="491318"/>
                  </a:moveTo>
                  <a:cubicBezTo>
                    <a:pt x="346657" y="478087"/>
                    <a:pt x="338719" y="475882"/>
                    <a:pt x="329457" y="486026"/>
                  </a:cubicBezTo>
                  <a:cubicBezTo>
                    <a:pt x="313579" y="502785"/>
                    <a:pt x="298584" y="520427"/>
                    <a:pt x="284912" y="538510"/>
                  </a:cubicBezTo>
                  <a:cubicBezTo>
                    <a:pt x="276091" y="550418"/>
                    <a:pt x="279178" y="555710"/>
                    <a:pt x="293733" y="555269"/>
                  </a:cubicBezTo>
                  <a:cubicBezTo>
                    <a:pt x="307846" y="554828"/>
                    <a:pt x="309169" y="561444"/>
                    <a:pt x="305200" y="572029"/>
                  </a:cubicBezTo>
                  <a:cubicBezTo>
                    <a:pt x="295938" y="599814"/>
                    <a:pt x="280060" y="622748"/>
                    <a:pt x="254039" y="637744"/>
                  </a:cubicBezTo>
                  <a:cubicBezTo>
                    <a:pt x="233310" y="648329"/>
                    <a:pt x="212140" y="655826"/>
                    <a:pt x="188324" y="654062"/>
                  </a:cubicBezTo>
                  <a:cubicBezTo>
                    <a:pt x="116876" y="648770"/>
                    <a:pt x="66156" y="593199"/>
                    <a:pt x="68361" y="518663"/>
                  </a:cubicBezTo>
                  <a:cubicBezTo>
                    <a:pt x="69243" y="489995"/>
                    <a:pt x="67920" y="202437"/>
                    <a:pt x="67920" y="202437"/>
                  </a:cubicBezTo>
                  <a:cubicBezTo>
                    <a:pt x="67920" y="198027"/>
                    <a:pt x="64392" y="194058"/>
                    <a:pt x="59982" y="193617"/>
                  </a:cubicBezTo>
                  <a:lnTo>
                    <a:pt x="59982" y="96588"/>
                  </a:lnTo>
                  <a:cubicBezTo>
                    <a:pt x="81592" y="91736"/>
                    <a:pt x="97911" y="72331"/>
                    <a:pt x="97911" y="48956"/>
                  </a:cubicBezTo>
                  <a:cubicBezTo>
                    <a:pt x="97911" y="22052"/>
                    <a:pt x="75859" y="0"/>
                    <a:pt x="48956" y="0"/>
                  </a:cubicBezTo>
                  <a:cubicBezTo>
                    <a:pt x="22052" y="0"/>
                    <a:pt x="0" y="22052"/>
                    <a:pt x="0" y="48956"/>
                  </a:cubicBezTo>
                  <a:cubicBezTo>
                    <a:pt x="0" y="71890"/>
                    <a:pt x="16319" y="91295"/>
                    <a:pt x="37930" y="96588"/>
                  </a:cubicBezTo>
                  <a:lnTo>
                    <a:pt x="37930" y="193617"/>
                  </a:lnTo>
                  <a:cubicBezTo>
                    <a:pt x="33519" y="194058"/>
                    <a:pt x="29991" y="197586"/>
                    <a:pt x="29991" y="202437"/>
                  </a:cubicBezTo>
                  <a:cubicBezTo>
                    <a:pt x="29991" y="202437"/>
                    <a:pt x="31314" y="509401"/>
                    <a:pt x="31314" y="536746"/>
                  </a:cubicBezTo>
                  <a:cubicBezTo>
                    <a:pt x="31755" y="595845"/>
                    <a:pt x="58217" y="641713"/>
                    <a:pt x="111142" y="669940"/>
                  </a:cubicBezTo>
                  <a:cubicBezTo>
                    <a:pt x="166713" y="699930"/>
                    <a:pt x="222725" y="703458"/>
                    <a:pt x="277855" y="667293"/>
                  </a:cubicBezTo>
                  <a:cubicBezTo>
                    <a:pt x="294615" y="655826"/>
                    <a:pt x="308728" y="643036"/>
                    <a:pt x="320636" y="626277"/>
                  </a:cubicBezTo>
                  <a:cubicBezTo>
                    <a:pt x="351068" y="585701"/>
                    <a:pt x="351068" y="538951"/>
                    <a:pt x="347539" y="491318"/>
                  </a:cubicBezTo>
                  <a:close/>
                  <a:moveTo>
                    <a:pt x="25580" y="49838"/>
                  </a:moveTo>
                  <a:cubicBezTo>
                    <a:pt x="25580" y="36607"/>
                    <a:pt x="36165" y="26021"/>
                    <a:pt x="49397" y="26021"/>
                  </a:cubicBezTo>
                  <a:cubicBezTo>
                    <a:pt x="62628" y="26021"/>
                    <a:pt x="73213" y="36607"/>
                    <a:pt x="73213" y="49838"/>
                  </a:cubicBezTo>
                  <a:cubicBezTo>
                    <a:pt x="73213" y="63069"/>
                    <a:pt x="62628" y="73654"/>
                    <a:pt x="49397" y="73654"/>
                  </a:cubicBezTo>
                  <a:cubicBezTo>
                    <a:pt x="36165" y="73654"/>
                    <a:pt x="25580" y="63069"/>
                    <a:pt x="25580" y="49838"/>
                  </a:cubicBezTo>
                  <a:close/>
                </a:path>
              </a:pathLst>
            </a:custGeom>
            <a:solidFill>
              <a:srgbClr val="010101"/>
            </a:solidFill>
            <a:ln w="4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&quot;Not Allowed&quot; Symbol 70">
            <a:extLst>
              <a:ext uri="{FF2B5EF4-FFF2-40B4-BE49-F238E27FC236}">
                <a16:creationId xmlns:a16="http://schemas.microsoft.com/office/drawing/2014/main" id="{279E7ACF-47D8-4DDB-8B3D-20482230441F}"/>
              </a:ext>
            </a:extLst>
          </p:cNvPr>
          <p:cNvSpPr/>
          <p:nvPr/>
        </p:nvSpPr>
        <p:spPr>
          <a:xfrm>
            <a:off x="1042441" y="2224604"/>
            <a:ext cx="1267006" cy="1267006"/>
          </a:xfrm>
          <a:prstGeom prst="noSmoking">
            <a:avLst>
              <a:gd name="adj" fmla="val 68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CFB6223-4EBE-4AC7-A784-3841DD794E6D}"/>
              </a:ext>
            </a:extLst>
          </p:cNvPr>
          <p:cNvGrpSpPr/>
          <p:nvPr/>
        </p:nvGrpSpPr>
        <p:grpSpPr>
          <a:xfrm>
            <a:off x="5756367" y="1850105"/>
            <a:ext cx="6435634" cy="5007895"/>
            <a:chOff x="5756367" y="1850105"/>
            <a:chExt cx="6435634" cy="500789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FFB0ADB-DB28-4556-BCE1-D301D2B0B404}"/>
                </a:ext>
              </a:extLst>
            </p:cNvPr>
            <p:cNvGrpSpPr/>
            <p:nvPr/>
          </p:nvGrpSpPr>
          <p:grpSpPr>
            <a:xfrm>
              <a:off x="5756367" y="1850105"/>
              <a:ext cx="6435634" cy="5007895"/>
              <a:chOff x="7001691" y="2819156"/>
              <a:chExt cx="5190309" cy="4038844"/>
            </a:xfrm>
          </p:grpSpPr>
          <p:grpSp>
            <p:nvGrpSpPr>
              <p:cNvPr id="4" name="Group 71">
                <a:extLst>
                  <a:ext uri="{FF2B5EF4-FFF2-40B4-BE49-F238E27FC236}">
                    <a16:creationId xmlns:a16="http://schemas.microsoft.com/office/drawing/2014/main" id="{AE794CAA-89C9-4F70-B008-B505AB69BF7D}"/>
                  </a:ext>
                </a:extLst>
              </p:cNvPr>
              <p:cNvGrpSpPr/>
              <p:nvPr/>
            </p:nvGrpSpPr>
            <p:grpSpPr>
              <a:xfrm>
                <a:off x="7001691" y="4693236"/>
                <a:ext cx="2928242" cy="1946599"/>
                <a:chOff x="6917382" y="4652701"/>
                <a:chExt cx="2983072" cy="1983048"/>
              </a:xfrm>
            </p:grpSpPr>
            <p:sp>
              <p:nvSpPr>
                <p:cNvPr id="20" name="Freeform: Shape 72">
                  <a:extLst>
                    <a:ext uri="{FF2B5EF4-FFF2-40B4-BE49-F238E27FC236}">
                      <a16:creationId xmlns:a16="http://schemas.microsoft.com/office/drawing/2014/main" id="{9AAA0E5F-FC50-44C8-846D-535C43DE588D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73">
                  <a:extLst>
                    <a:ext uri="{FF2B5EF4-FFF2-40B4-BE49-F238E27FC236}">
                      <a16:creationId xmlns:a16="http://schemas.microsoft.com/office/drawing/2014/main" id="{75B18ABA-398C-438D-A16B-7AD19DB3A777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74">
                  <a:extLst>
                    <a:ext uri="{FF2B5EF4-FFF2-40B4-BE49-F238E27FC236}">
                      <a16:creationId xmlns:a16="http://schemas.microsoft.com/office/drawing/2014/main" id="{60EF2B48-DA6D-4DF4-94C7-0D09E5B0B052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75">
                  <a:extLst>
                    <a:ext uri="{FF2B5EF4-FFF2-40B4-BE49-F238E27FC236}">
                      <a16:creationId xmlns:a16="http://schemas.microsoft.com/office/drawing/2014/main" id="{36AA0E23-1AB9-4148-B493-6002881E95CC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76">
                  <a:extLst>
                    <a:ext uri="{FF2B5EF4-FFF2-40B4-BE49-F238E27FC236}">
                      <a16:creationId xmlns:a16="http://schemas.microsoft.com/office/drawing/2014/main" id="{6389D60D-B36F-4545-B3C4-8ACD5F34EED1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77">
                  <a:extLst>
                    <a:ext uri="{FF2B5EF4-FFF2-40B4-BE49-F238E27FC236}">
                      <a16:creationId xmlns:a16="http://schemas.microsoft.com/office/drawing/2014/main" id="{7083AFCA-1B8F-480F-A75B-B605E5BA8A2F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78">
                  <a:extLst>
                    <a:ext uri="{FF2B5EF4-FFF2-40B4-BE49-F238E27FC236}">
                      <a16:creationId xmlns:a16="http://schemas.microsoft.com/office/drawing/2014/main" id="{9B2440A6-A223-4316-9795-7D7A45CA2C76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79">
                <a:extLst>
                  <a:ext uri="{FF2B5EF4-FFF2-40B4-BE49-F238E27FC236}">
                    <a16:creationId xmlns:a16="http://schemas.microsoft.com/office/drawing/2014/main" id="{401CB037-6AA7-49FD-86F2-32E4B202B50C}"/>
                  </a:ext>
                </a:extLst>
              </p:cNvPr>
              <p:cNvGrpSpPr/>
              <p:nvPr/>
            </p:nvGrpSpPr>
            <p:grpSpPr>
              <a:xfrm>
                <a:off x="8541253" y="2819156"/>
                <a:ext cx="3650747" cy="4038844"/>
                <a:chOff x="8541253" y="2819156"/>
                <a:chExt cx="3650747" cy="4038844"/>
              </a:xfrm>
            </p:grpSpPr>
            <p:sp>
              <p:nvSpPr>
                <p:cNvPr id="6" name="Freeform: Shape 80">
                  <a:extLst>
                    <a:ext uri="{FF2B5EF4-FFF2-40B4-BE49-F238E27FC236}">
                      <a16:creationId xmlns:a16="http://schemas.microsoft.com/office/drawing/2014/main" id="{804AE738-5AFA-43CA-AFE3-BCD149382804}"/>
                    </a:ext>
                  </a:extLst>
                </p:cNvPr>
                <p:cNvSpPr/>
                <p:nvPr/>
              </p:nvSpPr>
              <p:spPr>
                <a:xfrm>
                  <a:off x="9620173" y="4143560"/>
                  <a:ext cx="2571827" cy="2714440"/>
                </a:xfrm>
                <a:custGeom>
                  <a:avLst/>
                  <a:gdLst>
                    <a:gd name="connsiteX0" fmla="*/ 1550356 w 2619983"/>
                    <a:gd name="connsiteY0" fmla="*/ 29716 h 2765267"/>
                    <a:gd name="connsiteX1" fmla="*/ 1818939 w 2619983"/>
                    <a:gd name="connsiteY1" fmla="*/ 176579 h 2765267"/>
                    <a:gd name="connsiteX2" fmla="*/ 2097809 w 2619983"/>
                    <a:gd name="connsiteY2" fmla="*/ 361731 h 2765267"/>
                    <a:gd name="connsiteX3" fmla="*/ 2502398 w 2619983"/>
                    <a:gd name="connsiteY3" fmla="*/ 974330 h 2765267"/>
                    <a:gd name="connsiteX4" fmla="*/ 2593831 w 2619983"/>
                    <a:gd name="connsiteY4" fmla="*/ 1389777 h 2765267"/>
                    <a:gd name="connsiteX5" fmla="*/ 2619547 w 2619983"/>
                    <a:gd name="connsiteY5" fmla="*/ 2749838 h 2765267"/>
                    <a:gd name="connsiteX6" fmla="*/ 2604118 w 2619983"/>
                    <a:gd name="connsiteY6" fmla="*/ 2765267 h 2765267"/>
                    <a:gd name="connsiteX7" fmla="*/ 2594403 w 2619983"/>
                    <a:gd name="connsiteY7" fmla="*/ 2764696 h 2765267"/>
                    <a:gd name="connsiteX8" fmla="*/ 52002 w 2619983"/>
                    <a:gd name="connsiteY8" fmla="*/ 2764696 h 2765267"/>
                    <a:gd name="connsiteX9" fmla="*/ 49145 w 2619983"/>
                    <a:gd name="connsiteY9" fmla="*/ 2764696 h 2765267"/>
                    <a:gd name="connsiteX10" fmla="*/ 66289 w 2619983"/>
                    <a:gd name="connsiteY10" fmla="*/ 2446396 h 2765267"/>
                    <a:gd name="connsiteX11" fmla="*/ 266298 w 2619983"/>
                    <a:gd name="connsiteY11" fmla="*/ 2153811 h 2765267"/>
                    <a:gd name="connsiteX12" fmla="*/ 269155 w 2619983"/>
                    <a:gd name="connsiteY12" fmla="*/ 2152668 h 2765267"/>
                    <a:gd name="connsiteX13" fmla="*/ 543453 w 2619983"/>
                    <a:gd name="connsiteY13" fmla="*/ 2153240 h 2765267"/>
                    <a:gd name="connsiteX14" fmla="*/ 549739 w 2619983"/>
                    <a:gd name="connsiteY14" fmla="*/ 2155526 h 2765267"/>
                    <a:gd name="connsiteX15" fmla="*/ 747462 w 2619983"/>
                    <a:gd name="connsiteY15" fmla="*/ 2181813 h 2765267"/>
                    <a:gd name="connsiteX16" fmla="*/ 750891 w 2619983"/>
                    <a:gd name="connsiteY16" fmla="*/ 2181813 h 2765267"/>
                    <a:gd name="connsiteX17" fmla="*/ 763463 w 2619983"/>
                    <a:gd name="connsiteY17" fmla="*/ 2156097 h 2765267"/>
                    <a:gd name="connsiteX18" fmla="*/ 753748 w 2619983"/>
                    <a:gd name="connsiteY18" fmla="*/ 2143525 h 2765267"/>
                    <a:gd name="connsiteX19" fmla="*/ 694317 w 2619983"/>
                    <a:gd name="connsiteY19" fmla="*/ 2010376 h 2765267"/>
                    <a:gd name="connsiteX20" fmla="*/ 665173 w 2619983"/>
                    <a:gd name="connsiteY20" fmla="*/ 1980661 h 2765267"/>
                    <a:gd name="connsiteX21" fmla="*/ 641172 w 2619983"/>
                    <a:gd name="connsiteY21" fmla="*/ 1970946 h 2765267"/>
                    <a:gd name="connsiteX22" fmla="*/ 555454 w 2619983"/>
                    <a:gd name="connsiteY22" fmla="*/ 1953231 h 2765267"/>
                    <a:gd name="connsiteX23" fmla="*/ 306299 w 2619983"/>
                    <a:gd name="connsiteY23" fmla="*/ 1973232 h 2765267"/>
                    <a:gd name="connsiteX24" fmla="*/ 70289 w 2619983"/>
                    <a:gd name="connsiteY24" fmla="*/ 1953802 h 2765267"/>
                    <a:gd name="connsiteX25" fmla="*/ 133149 w 2619983"/>
                    <a:gd name="connsiteY25" fmla="*/ 1856655 h 2765267"/>
                    <a:gd name="connsiteX26" fmla="*/ 127434 w 2619983"/>
                    <a:gd name="connsiteY26" fmla="*/ 1732078 h 2765267"/>
                    <a:gd name="connsiteX27" fmla="*/ 0 w 2619983"/>
                    <a:gd name="connsiteY27" fmla="*/ 1622930 h 2765267"/>
                    <a:gd name="connsiteX28" fmla="*/ 205724 w 2619983"/>
                    <a:gd name="connsiteY28" fmla="*/ 1596072 h 2765267"/>
                    <a:gd name="connsiteX29" fmla="*/ 257154 w 2619983"/>
                    <a:gd name="connsiteY29" fmla="*/ 1580071 h 2765267"/>
                    <a:gd name="connsiteX30" fmla="*/ 358873 w 2619983"/>
                    <a:gd name="connsiteY30" fmla="*/ 1557213 h 2765267"/>
                    <a:gd name="connsiteX31" fmla="*/ 389732 w 2619983"/>
                    <a:gd name="connsiteY31" fmla="*/ 1545212 h 2765267"/>
                    <a:gd name="connsiteX32" fmla="*/ 496594 w 2619983"/>
                    <a:gd name="connsiteY32" fmla="*/ 1495496 h 2765267"/>
                    <a:gd name="connsiteX33" fmla="*/ 561168 w 2619983"/>
                    <a:gd name="connsiteY33" fmla="*/ 1446922 h 2765267"/>
                    <a:gd name="connsiteX34" fmla="*/ 588598 w 2619983"/>
                    <a:gd name="connsiteY34" fmla="*/ 1332060 h 2765267"/>
                    <a:gd name="connsiteX35" fmla="*/ 595456 w 2619983"/>
                    <a:gd name="connsiteY35" fmla="*/ 1076048 h 2765267"/>
                    <a:gd name="connsiteX36" fmla="*/ 586884 w 2619983"/>
                    <a:gd name="connsiteY36" fmla="*/ 886897 h 2765267"/>
                    <a:gd name="connsiteX37" fmla="*/ 614313 w 2619983"/>
                    <a:gd name="connsiteY37" fmla="*/ 677745 h 2765267"/>
                    <a:gd name="connsiteX38" fmla="*/ 710318 w 2619983"/>
                    <a:gd name="connsiteY38" fmla="*/ 530881 h 2765267"/>
                    <a:gd name="connsiteX39" fmla="*/ 770320 w 2619983"/>
                    <a:gd name="connsiteY39" fmla="*/ 472021 h 2765267"/>
                    <a:gd name="connsiteX40" fmla="*/ 1458923 w 2619983"/>
                    <a:gd name="connsiteY40" fmla="*/ 0 h 2765267"/>
                    <a:gd name="connsiteX41" fmla="*/ 1460637 w 2619983"/>
                    <a:gd name="connsiteY41" fmla="*/ 0 h 2765267"/>
                    <a:gd name="connsiteX42" fmla="*/ 1550356 w 2619983"/>
                    <a:gd name="connsiteY42" fmla="*/ 29716 h 276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619983" h="2765267">
                      <a:moveTo>
                        <a:pt x="1550356" y="29716"/>
                      </a:moveTo>
                      <a:cubicBezTo>
                        <a:pt x="1627502" y="102862"/>
                        <a:pt x="1718363" y="145149"/>
                        <a:pt x="1818939" y="176579"/>
                      </a:cubicBezTo>
                      <a:cubicBezTo>
                        <a:pt x="1926944" y="210867"/>
                        <a:pt x="2018948" y="279441"/>
                        <a:pt x="2097809" y="361731"/>
                      </a:cubicBezTo>
                      <a:cubicBezTo>
                        <a:pt x="2269245" y="541739"/>
                        <a:pt x="2406394" y="745176"/>
                        <a:pt x="2502398" y="974330"/>
                      </a:cubicBezTo>
                      <a:cubicBezTo>
                        <a:pt x="2558401" y="1106907"/>
                        <a:pt x="2579545" y="1248056"/>
                        <a:pt x="2593831" y="1389777"/>
                      </a:cubicBezTo>
                      <a:cubicBezTo>
                        <a:pt x="2610975" y="1559499"/>
                        <a:pt x="2622404" y="2631547"/>
                        <a:pt x="2619547" y="2749838"/>
                      </a:cubicBezTo>
                      <a:cubicBezTo>
                        <a:pt x="2619547" y="2758410"/>
                        <a:pt x="2612689" y="2765267"/>
                        <a:pt x="2604118" y="2765267"/>
                      </a:cubicBezTo>
                      <a:cubicBezTo>
                        <a:pt x="2600689" y="2765267"/>
                        <a:pt x="2597260" y="2764696"/>
                        <a:pt x="2594403" y="2764696"/>
                      </a:cubicBezTo>
                      <a:cubicBezTo>
                        <a:pt x="1746936" y="2764696"/>
                        <a:pt x="899469" y="2765267"/>
                        <a:pt x="52002" y="2764696"/>
                      </a:cubicBezTo>
                      <a:cubicBezTo>
                        <a:pt x="48002" y="2764696"/>
                        <a:pt x="52574" y="2764696"/>
                        <a:pt x="49145" y="2764696"/>
                      </a:cubicBezTo>
                      <a:cubicBezTo>
                        <a:pt x="32573" y="2753267"/>
                        <a:pt x="57717" y="2512685"/>
                        <a:pt x="66289" y="2446396"/>
                      </a:cubicBezTo>
                      <a:cubicBezTo>
                        <a:pt x="82861" y="2313819"/>
                        <a:pt x="154293" y="2220672"/>
                        <a:pt x="266298" y="2153811"/>
                      </a:cubicBezTo>
                      <a:cubicBezTo>
                        <a:pt x="269727" y="2152668"/>
                        <a:pt x="265155" y="2153240"/>
                        <a:pt x="269155" y="2152668"/>
                      </a:cubicBezTo>
                      <a:cubicBezTo>
                        <a:pt x="360588" y="2143525"/>
                        <a:pt x="452020" y="2141811"/>
                        <a:pt x="543453" y="2153240"/>
                      </a:cubicBezTo>
                      <a:cubicBezTo>
                        <a:pt x="545739" y="2153240"/>
                        <a:pt x="548025" y="2154383"/>
                        <a:pt x="549739" y="2155526"/>
                      </a:cubicBezTo>
                      <a:cubicBezTo>
                        <a:pt x="611456" y="2194384"/>
                        <a:pt x="677745" y="2198385"/>
                        <a:pt x="747462" y="2181813"/>
                      </a:cubicBezTo>
                      <a:cubicBezTo>
                        <a:pt x="748605" y="2181813"/>
                        <a:pt x="749748" y="2181813"/>
                        <a:pt x="750891" y="2181813"/>
                      </a:cubicBezTo>
                      <a:cubicBezTo>
                        <a:pt x="764035" y="2181813"/>
                        <a:pt x="771463" y="2166383"/>
                        <a:pt x="763463" y="2156097"/>
                      </a:cubicBezTo>
                      <a:cubicBezTo>
                        <a:pt x="760034" y="2152097"/>
                        <a:pt x="756605" y="2147526"/>
                        <a:pt x="753748" y="2143525"/>
                      </a:cubicBezTo>
                      <a:cubicBezTo>
                        <a:pt x="722890" y="2104095"/>
                        <a:pt x="696603" y="2062950"/>
                        <a:pt x="694317" y="2010376"/>
                      </a:cubicBezTo>
                      <a:cubicBezTo>
                        <a:pt x="693745" y="1991518"/>
                        <a:pt x="687460" y="1978946"/>
                        <a:pt x="665173" y="1980661"/>
                      </a:cubicBezTo>
                      <a:cubicBezTo>
                        <a:pt x="656601" y="1981232"/>
                        <a:pt x="648601" y="1976089"/>
                        <a:pt x="641172" y="1970946"/>
                      </a:cubicBezTo>
                      <a:cubicBezTo>
                        <a:pt x="615456" y="1950945"/>
                        <a:pt x="586312" y="1948659"/>
                        <a:pt x="555454" y="1953231"/>
                      </a:cubicBezTo>
                      <a:cubicBezTo>
                        <a:pt x="473164" y="1965803"/>
                        <a:pt x="390303" y="1978946"/>
                        <a:pt x="306299" y="1973232"/>
                      </a:cubicBezTo>
                      <a:cubicBezTo>
                        <a:pt x="242297" y="1972660"/>
                        <a:pt x="61717" y="1961231"/>
                        <a:pt x="70289" y="1953802"/>
                      </a:cubicBezTo>
                      <a:cubicBezTo>
                        <a:pt x="110862" y="1918372"/>
                        <a:pt x="128577" y="1880656"/>
                        <a:pt x="133149" y="1856655"/>
                      </a:cubicBezTo>
                      <a:cubicBezTo>
                        <a:pt x="140578" y="1813225"/>
                        <a:pt x="134863" y="1774937"/>
                        <a:pt x="127434" y="1732078"/>
                      </a:cubicBezTo>
                      <a:cubicBezTo>
                        <a:pt x="118862" y="1684076"/>
                        <a:pt x="81718" y="1634359"/>
                        <a:pt x="0" y="1622930"/>
                      </a:cubicBezTo>
                      <a:cubicBezTo>
                        <a:pt x="0" y="1622930"/>
                        <a:pt x="151435" y="1584643"/>
                        <a:pt x="205724" y="1596072"/>
                      </a:cubicBezTo>
                      <a:cubicBezTo>
                        <a:pt x="225153" y="1600072"/>
                        <a:pt x="241154" y="1589786"/>
                        <a:pt x="257154" y="1580071"/>
                      </a:cubicBezTo>
                      <a:cubicBezTo>
                        <a:pt x="288584" y="1562356"/>
                        <a:pt x="317728" y="1536641"/>
                        <a:pt x="358873" y="1557213"/>
                      </a:cubicBezTo>
                      <a:cubicBezTo>
                        <a:pt x="369731" y="1562928"/>
                        <a:pt x="380588" y="1552641"/>
                        <a:pt x="389732" y="1545212"/>
                      </a:cubicBezTo>
                      <a:cubicBezTo>
                        <a:pt x="421162" y="1519497"/>
                        <a:pt x="455449" y="1501782"/>
                        <a:pt x="496594" y="1495496"/>
                      </a:cubicBezTo>
                      <a:cubicBezTo>
                        <a:pt x="526881" y="1490924"/>
                        <a:pt x="547453" y="1473781"/>
                        <a:pt x="561168" y="1446922"/>
                      </a:cubicBezTo>
                      <a:cubicBezTo>
                        <a:pt x="580026" y="1410921"/>
                        <a:pt x="588026" y="1372062"/>
                        <a:pt x="588598" y="1332060"/>
                      </a:cubicBezTo>
                      <a:cubicBezTo>
                        <a:pt x="589169" y="1246913"/>
                        <a:pt x="590312" y="1161195"/>
                        <a:pt x="595456" y="1076048"/>
                      </a:cubicBezTo>
                      <a:cubicBezTo>
                        <a:pt x="598884" y="1013188"/>
                        <a:pt x="589741" y="949757"/>
                        <a:pt x="586884" y="886897"/>
                      </a:cubicBezTo>
                      <a:cubicBezTo>
                        <a:pt x="583455" y="815465"/>
                        <a:pt x="592598" y="745176"/>
                        <a:pt x="614313" y="677745"/>
                      </a:cubicBezTo>
                      <a:cubicBezTo>
                        <a:pt x="633171" y="620028"/>
                        <a:pt x="666887" y="572597"/>
                        <a:pt x="710318" y="530881"/>
                      </a:cubicBezTo>
                      <a:cubicBezTo>
                        <a:pt x="730319" y="512023"/>
                        <a:pt x="749177" y="490879"/>
                        <a:pt x="770320" y="472021"/>
                      </a:cubicBezTo>
                      <a:cubicBezTo>
                        <a:pt x="1295487" y="24572"/>
                        <a:pt x="1411492" y="571"/>
                        <a:pt x="1458923" y="0"/>
                      </a:cubicBezTo>
                      <a:cubicBezTo>
                        <a:pt x="1459494" y="0"/>
                        <a:pt x="1460066" y="0"/>
                        <a:pt x="1460637" y="0"/>
                      </a:cubicBezTo>
                      <a:cubicBezTo>
                        <a:pt x="1468638" y="1143"/>
                        <a:pt x="1528069" y="8000"/>
                        <a:pt x="1550356" y="2971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73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81">
                  <a:extLst>
                    <a:ext uri="{FF2B5EF4-FFF2-40B4-BE49-F238E27FC236}">
                      <a16:creationId xmlns:a16="http://schemas.microsoft.com/office/drawing/2014/main" id="{9799481E-63DF-46A5-A57D-4AE9E634A6C1}"/>
                    </a:ext>
                  </a:extLst>
                </p:cNvPr>
                <p:cNvSpPr/>
                <p:nvPr/>
              </p:nvSpPr>
              <p:spPr>
                <a:xfrm>
                  <a:off x="9823220" y="2979687"/>
                  <a:ext cx="1183640" cy="1608590"/>
                </a:xfrm>
                <a:custGeom>
                  <a:avLst/>
                  <a:gdLst>
                    <a:gd name="connsiteX0" fmla="*/ 644380 w 1205803"/>
                    <a:gd name="connsiteY0" fmla="*/ 1651278 h 1653800"/>
                    <a:gd name="connsiteX1" fmla="*/ 646463 w 1205803"/>
                    <a:gd name="connsiteY1" fmla="*/ 1653765 h 1653800"/>
                    <a:gd name="connsiteX2" fmla="*/ 646396 w 1205803"/>
                    <a:gd name="connsiteY2" fmla="*/ 1653800 h 1653800"/>
                    <a:gd name="connsiteX3" fmla="*/ 1145212 w 1205803"/>
                    <a:gd name="connsiteY3" fmla="*/ 913534 h 1653800"/>
                    <a:gd name="connsiteX4" fmla="*/ 1149524 w 1205803"/>
                    <a:gd name="connsiteY4" fmla="*/ 943291 h 1653800"/>
                    <a:gd name="connsiteX5" fmla="*/ 1114092 w 1205803"/>
                    <a:gd name="connsiteY5" fmla="*/ 943291 h 1653800"/>
                    <a:gd name="connsiteX6" fmla="*/ 1130354 w 1205803"/>
                    <a:gd name="connsiteY6" fmla="*/ 927821 h 1653800"/>
                    <a:gd name="connsiteX7" fmla="*/ 1144712 w 1205803"/>
                    <a:gd name="connsiteY7" fmla="*/ 913749 h 1653800"/>
                    <a:gd name="connsiteX8" fmla="*/ 1144717 w 1205803"/>
                    <a:gd name="connsiteY8" fmla="*/ 913732 h 1653800"/>
                    <a:gd name="connsiteX9" fmla="*/ 598259 w 1205803"/>
                    <a:gd name="connsiteY9" fmla="*/ 279 h 1653800"/>
                    <a:gd name="connsiteX10" fmla="*/ 789196 w 1205803"/>
                    <a:gd name="connsiteY10" fmla="*/ 41495 h 1653800"/>
                    <a:gd name="connsiteX11" fmla="*/ 983490 w 1205803"/>
                    <a:gd name="connsiteY11" fmla="*/ 212931 h 1653800"/>
                    <a:gd name="connsiteX12" fmla="*/ 1046350 w 1205803"/>
                    <a:gd name="connsiteY12" fmla="*/ 511802 h 1653800"/>
                    <a:gd name="connsiteX13" fmla="*/ 1094353 w 1205803"/>
                    <a:gd name="connsiteY13" fmla="*/ 473514 h 1653800"/>
                    <a:gd name="connsiteX14" fmla="*/ 1157213 w 1205803"/>
                    <a:gd name="connsiteY14" fmla="*/ 527231 h 1653800"/>
                    <a:gd name="connsiteX15" fmla="*/ 1205786 w 1205803"/>
                    <a:gd name="connsiteY15" fmla="*/ 770099 h 1653800"/>
                    <a:gd name="connsiteX16" fmla="*/ 1174927 w 1205803"/>
                    <a:gd name="connsiteY16" fmla="*/ 867246 h 1653800"/>
                    <a:gd name="connsiteX17" fmla="*/ 1146926 w 1205803"/>
                    <a:gd name="connsiteY17" fmla="*/ 910677 h 1653800"/>
                    <a:gd name="connsiteX18" fmla="*/ 1145500 w 1205803"/>
                    <a:gd name="connsiteY18" fmla="*/ 910881 h 1653800"/>
                    <a:gd name="connsiteX19" fmla="*/ 1146828 w 1205803"/>
                    <a:gd name="connsiteY19" fmla="*/ 906043 h 1653800"/>
                    <a:gd name="connsiteX20" fmla="*/ 1137212 w 1205803"/>
                    <a:gd name="connsiteY20" fmla="*/ 902677 h 1653800"/>
                    <a:gd name="connsiteX21" fmla="*/ 1054922 w 1205803"/>
                    <a:gd name="connsiteY21" fmla="*/ 983823 h 1653800"/>
                    <a:gd name="connsiteX22" fmla="*/ 1055494 w 1205803"/>
                    <a:gd name="connsiteY22" fmla="*/ 1144402 h 1653800"/>
                    <a:gd name="connsiteX23" fmla="*/ 992634 w 1205803"/>
                    <a:gd name="connsiteY23" fmla="*/ 1328410 h 1653800"/>
                    <a:gd name="connsiteX24" fmla="*/ 853770 w 1205803"/>
                    <a:gd name="connsiteY24" fmla="*/ 1488418 h 1653800"/>
                    <a:gd name="connsiteX25" fmla="*/ 651683 w 1205803"/>
                    <a:gd name="connsiteY25" fmla="*/ 1630737 h 1653800"/>
                    <a:gd name="connsiteX26" fmla="*/ 634660 w 1205803"/>
                    <a:gd name="connsiteY26" fmla="*/ 1639121 h 1653800"/>
                    <a:gd name="connsiteX27" fmla="*/ 634332 w 1205803"/>
                    <a:gd name="connsiteY27" fmla="*/ 1638710 h 1653800"/>
                    <a:gd name="connsiteX28" fmla="*/ 634903 w 1205803"/>
                    <a:gd name="connsiteY28" fmla="*/ 1634709 h 1653800"/>
                    <a:gd name="connsiteX29" fmla="*/ 550328 w 1205803"/>
                    <a:gd name="connsiteY29" fmla="*/ 1638710 h 1653800"/>
                    <a:gd name="connsiteX30" fmla="*/ 456609 w 1205803"/>
                    <a:gd name="connsiteY30" fmla="*/ 1575850 h 1653800"/>
                    <a:gd name="connsiteX31" fmla="*/ 417179 w 1205803"/>
                    <a:gd name="connsiteY31" fmla="*/ 1515847 h 1653800"/>
                    <a:gd name="connsiteX32" fmla="*/ 161167 w 1205803"/>
                    <a:gd name="connsiteY32" fmla="*/ 1154688 h 1653800"/>
                    <a:gd name="connsiteX33" fmla="*/ 23447 w 1205803"/>
                    <a:gd name="connsiteY33" fmla="*/ 779814 h 1653800"/>
                    <a:gd name="connsiteX34" fmla="*/ 17 w 1205803"/>
                    <a:gd name="connsiteY34" fmla="*/ 587805 h 1653800"/>
                    <a:gd name="connsiteX35" fmla="*/ 589 w 1205803"/>
                    <a:gd name="connsiteY35" fmla="*/ 544375 h 1653800"/>
                    <a:gd name="connsiteX36" fmla="*/ 77164 w 1205803"/>
                    <a:gd name="connsiteY36" fmla="*/ 250647 h 1653800"/>
                    <a:gd name="connsiteX37" fmla="*/ 393178 w 1205803"/>
                    <a:gd name="connsiteY37" fmla="*/ 37495 h 1653800"/>
                    <a:gd name="connsiteX38" fmla="*/ 598259 w 1205803"/>
                    <a:gd name="connsiteY38" fmla="*/ 279 h 1653800"/>
                    <a:gd name="connsiteX0" fmla="*/ 646396 w 1205803"/>
                    <a:gd name="connsiteY0" fmla="*/ 1653800 h 1653800"/>
                    <a:gd name="connsiteX1" fmla="*/ 646463 w 1205803"/>
                    <a:gd name="connsiteY1" fmla="*/ 1653765 h 1653800"/>
                    <a:gd name="connsiteX2" fmla="*/ 646396 w 1205803"/>
                    <a:gd name="connsiteY2" fmla="*/ 1653800 h 1653800"/>
                    <a:gd name="connsiteX3" fmla="*/ 1145212 w 1205803"/>
                    <a:gd name="connsiteY3" fmla="*/ 913534 h 1653800"/>
                    <a:gd name="connsiteX4" fmla="*/ 1149524 w 1205803"/>
                    <a:gd name="connsiteY4" fmla="*/ 943291 h 1653800"/>
                    <a:gd name="connsiteX5" fmla="*/ 1114092 w 1205803"/>
                    <a:gd name="connsiteY5" fmla="*/ 943291 h 1653800"/>
                    <a:gd name="connsiteX6" fmla="*/ 1130354 w 1205803"/>
                    <a:gd name="connsiteY6" fmla="*/ 927821 h 1653800"/>
                    <a:gd name="connsiteX7" fmla="*/ 1144712 w 1205803"/>
                    <a:gd name="connsiteY7" fmla="*/ 913749 h 1653800"/>
                    <a:gd name="connsiteX8" fmla="*/ 1144717 w 1205803"/>
                    <a:gd name="connsiteY8" fmla="*/ 913732 h 1653800"/>
                    <a:gd name="connsiteX9" fmla="*/ 1145212 w 1205803"/>
                    <a:gd name="connsiteY9" fmla="*/ 913534 h 1653800"/>
                    <a:gd name="connsiteX10" fmla="*/ 598259 w 1205803"/>
                    <a:gd name="connsiteY10" fmla="*/ 279 h 1653800"/>
                    <a:gd name="connsiteX11" fmla="*/ 789196 w 1205803"/>
                    <a:gd name="connsiteY11" fmla="*/ 41495 h 1653800"/>
                    <a:gd name="connsiteX12" fmla="*/ 983490 w 1205803"/>
                    <a:gd name="connsiteY12" fmla="*/ 212931 h 1653800"/>
                    <a:gd name="connsiteX13" fmla="*/ 1046350 w 1205803"/>
                    <a:gd name="connsiteY13" fmla="*/ 511802 h 1653800"/>
                    <a:gd name="connsiteX14" fmla="*/ 1094353 w 1205803"/>
                    <a:gd name="connsiteY14" fmla="*/ 473514 h 1653800"/>
                    <a:gd name="connsiteX15" fmla="*/ 1157213 w 1205803"/>
                    <a:gd name="connsiteY15" fmla="*/ 527231 h 1653800"/>
                    <a:gd name="connsiteX16" fmla="*/ 1205786 w 1205803"/>
                    <a:gd name="connsiteY16" fmla="*/ 770099 h 1653800"/>
                    <a:gd name="connsiteX17" fmla="*/ 1174927 w 1205803"/>
                    <a:gd name="connsiteY17" fmla="*/ 867246 h 1653800"/>
                    <a:gd name="connsiteX18" fmla="*/ 1146926 w 1205803"/>
                    <a:gd name="connsiteY18" fmla="*/ 910677 h 1653800"/>
                    <a:gd name="connsiteX19" fmla="*/ 1145500 w 1205803"/>
                    <a:gd name="connsiteY19" fmla="*/ 910881 h 1653800"/>
                    <a:gd name="connsiteX20" fmla="*/ 1146828 w 1205803"/>
                    <a:gd name="connsiteY20" fmla="*/ 906043 h 1653800"/>
                    <a:gd name="connsiteX21" fmla="*/ 1137212 w 1205803"/>
                    <a:gd name="connsiteY21" fmla="*/ 902677 h 1653800"/>
                    <a:gd name="connsiteX22" fmla="*/ 1054922 w 1205803"/>
                    <a:gd name="connsiteY22" fmla="*/ 983823 h 1653800"/>
                    <a:gd name="connsiteX23" fmla="*/ 1055494 w 1205803"/>
                    <a:gd name="connsiteY23" fmla="*/ 1144402 h 1653800"/>
                    <a:gd name="connsiteX24" fmla="*/ 992634 w 1205803"/>
                    <a:gd name="connsiteY24" fmla="*/ 1328410 h 1653800"/>
                    <a:gd name="connsiteX25" fmla="*/ 853770 w 1205803"/>
                    <a:gd name="connsiteY25" fmla="*/ 1488418 h 1653800"/>
                    <a:gd name="connsiteX26" fmla="*/ 651683 w 1205803"/>
                    <a:gd name="connsiteY26" fmla="*/ 1630737 h 1653800"/>
                    <a:gd name="connsiteX27" fmla="*/ 634660 w 1205803"/>
                    <a:gd name="connsiteY27" fmla="*/ 1639121 h 1653800"/>
                    <a:gd name="connsiteX28" fmla="*/ 634332 w 1205803"/>
                    <a:gd name="connsiteY28" fmla="*/ 1638710 h 1653800"/>
                    <a:gd name="connsiteX29" fmla="*/ 634903 w 1205803"/>
                    <a:gd name="connsiteY29" fmla="*/ 1634709 h 1653800"/>
                    <a:gd name="connsiteX30" fmla="*/ 550328 w 1205803"/>
                    <a:gd name="connsiteY30" fmla="*/ 1638710 h 1653800"/>
                    <a:gd name="connsiteX31" fmla="*/ 456609 w 1205803"/>
                    <a:gd name="connsiteY31" fmla="*/ 1575850 h 1653800"/>
                    <a:gd name="connsiteX32" fmla="*/ 417179 w 1205803"/>
                    <a:gd name="connsiteY32" fmla="*/ 1515847 h 1653800"/>
                    <a:gd name="connsiteX33" fmla="*/ 161167 w 1205803"/>
                    <a:gd name="connsiteY33" fmla="*/ 1154688 h 1653800"/>
                    <a:gd name="connsiteX34" fmla="*/ 23447 w 1205803"/>
                    <a:gd name="connsiteY34" fmla="*/ 779814 h 1653800"/>
                    <a:gd name="connsiteX35" fmla="*/ 17 w 1205803"/>
                    <a:gd name="connsiteY35" fmla="*/ 587805 h 1653800"/>
                    <a:gd name="connsiteX36" fmla="*/ 589 w 1205803"/>
                    <a:gd name="connsiteY36" fmla="*/ 544375 h 1653800"/>
                    <a:gd name="connsiteX37" fmla="*/ 77164 w 1205803"/>
                    <a:gd name="connsiteY37" fmla="*/ 250647 h 1653800"/>
                    <a:gd name="connsiteX38" fmla="*/ 393178 w 1205803"/>
                    <a:gd name="connsiteY38" fmla="*/ 37495 h 1653800"/>
                    <a:gd name="connsiteX39" fmla="*/ 598259 w 1205803"/>
                    <a:gd name="connsiteY39" fmla="*/ 279 h 1653800"/>
                    <a:gd name="connsiteX0" fmla="*/ 1145212 w 1205803"/>
                    <a:gd name="connsiteY0" fmla="*/ 913534 h 1639479"/>
                    <a:gd name="connsiteX1" fmla="*/ 1149524 w 1205803"/>
                    <a:gd name="connsiteY1" fmla="*/ 943291 h 1639479"/>
                    <a:gd name="connsiteX2" fmla="*/ 1114092 w 1205803"/>
                    <a:gd name="connsiteY2" fmla="*/ 943291 h 1639479"/>
                    <a:gd name="connsiteX3" fmla="*/ 1130354 w 1205803"/>
                    <a:gd name="connsiteY3" fmla="*/ 927821 h 1639479"/>
                    <a:gd name="connsiteX4" fmla="*/ 1144712 w 1205803"/>
                    <a:gd name="connsiteY4" fmla="*/ 913749 h 1639479"/>
                    <a:gd name="connsiteX5" fmla="*/ 1144717 w 1205803"/>
                    <a:gd name="connsiteY5" fmla="*/ 913732 h 1639479"/>
                    <a:gd name="connsiteX6" fmla="*/ 1145212 w 1205803"/>
                    <a:gd name="connsiteY6" fmla="*/ 913534 h 1639479"/>
                    <a:gd name="connsiteX7" fmla="*/ 598259 w 1205803"/>
                    <a:gd name="connsiteY7" fmla="*/ 279 h 1639479"/>
                    <a:gd name="connsiteX8" fmla="*/ 789196 w 1205803"/>
                    <a:gd name="connsiteY8" fmla="*/ 41495 h 1639479"/>
                    <a:gd name="connsiteX9" fmla="*/ 983490 w 1205803"/>
                    <a:gd name="connsiteY9" fmla="*/ 212931 h 1639479"/>
                    <a:gd name="connsiteX10" fmla="*/ 1046350 w 1205803"/>
                    <a:gd name="connsiteY10" fmla="*/ 511802 h 1639479"/>
                    <a:gd name="connsiteX11" fmla="*/ 1094353 w 1205803"/>
                    <a:gd name="connsiteY11" fmla="*/ 473514 h 1639479"/>
                    <a:gd name="connsiteX12" fmla="*/ 1157213 w 1205803"/>
                    <a:gd name="connsiteY12" fmla="*/ 527231 h 1639479"/>
                    <a:gd name="connsiteX13" fmla="*/ 1205786 w 1205803"/>
                    <a:gd name="connsiteY13" fmla="*/ 770099 h 1639479"/>
                    <a:gd name="connsiteX14" fmla="*/ 1174927 w 1205803"/>
                    <a:gd name="connsiteY14" fmla="*/ 867246 h 1639479"/>
                    <a:gd name="connsiteX15" fmla="*/ 1146926 w 1205803"/>
                    <a:gd name="connsiteY15" fmla="*/ 910677 h 1639479"/>
                    <a:gd name="connsiteX16" fmla="*/ 1145500 w 1205803"/>
                    <a:gd name="connsiteY16" fmla="*/ 910881 h 1639479"/>
                    <a:gd name="connsiteX17" fmla="*/ 1146828 w 1205803"/>
                    <a:gd name="connsiteY17" fmla="*/ 906043 h 1639479"/>
                    <a:gd name="connsiteX18" fmla="*/ 1137212 w 1205803"/>
                    <a:gd name="connsiteY18" fmla="*/ 902677 h 1639479"/>
                    <a:gd name="connsiteX19" fmla="*/ 1054922 w 1205803"/>
                    <a:gd name="connsiteY19" fmla="*/ 983823 h 1639479"/>
                    <a:gd name="connsiteX20" fmla="*/ 1055494 w 1205803"/>
                    <a:gd name="connsiteY20" fmla="*/ 1144402 h 1639479"/>
                    <a:gd name="connsiteX21" fmla="*/ 992634 w 1205803"/>
                    <a:gd name="connsiteY21" fmla="*/ 1328410 h 1639479"/>
                    <a:gd name="connsiteX22" fmla="*/ 853770 w 1205803"/>
                    <a:gd name="connsiteY22" fmla="*/ 1488418 h 1639479"/>
                    <a:gd name="connsiteX23" fmla="*/ 651683 w 1205803"/>
                    <a:gd name="connsiteY23" fmla="*/ 1630737 h 1639479"/>
                    <a:gd name="connsiteX24" fmla="*/ 634660 w 1205803"/>
                    <a:gd name="connsiteY24" fmla="*/ 1639121 h 1639479"/>
                    <a:gd name="connsiteX25" fmla="*/ 634332 w 1205803"/>
                    <a:gd name="connsiteY25" fmla="*/ 1638710 h 1639479"/>
                    <a:gd name="connsiteX26" fmla="*/ 634903 w 1205803"/>
                    <a:gd name="connsiteY26" fmla="*/ 1634709 h 1639479"/>
                    <a:gd name="connsiteX27" fmla="*/ 550328 w 1205803"/>
                    <a:gd name="connsiteY27" fmla="*/ 1638710 h 1639479"/>
                    <a:gd name="connsiteX28" fmla="*/ 456609 w 1205803"/>
                    <a:gd name="connsiteY28" fmla="*/ 1575850 h 1639479"/>
                    <a:gd name="connsiteX29" fmla="*/ 417179 w 1205803"/>
                    <a:gd name="connsiteY29" fmla="*/ 1515847 h 1639479"/>
                    <a:gd name="connsiteX30" fmla="*/ 161167 w 1205803"/>
                    <a:gd name="connsiteY30" fmla="*/ 1154688 h 1639479"/>
                    <a:gd name="connsiteX31" fmla="*/ 23447 w 1205803"/>
                    <a:gd name="connsiteY31" fmla="*/ 779814 h 1639479"/>
                    <a:gd name="connsiteX32" fmla="*/ 17 w 1205803"/>
                    <a:gd name="connsiteY32" fmla="*/ 587805 h 1639479"/>
                    <a:gd name="connsiteX33" fmla="*/ 589 w 1205803"/>
                    <a:gd name="connsiteY33" fmla="*/ 544375 h 1639479"/>
                    <a:gd name="connsiteX34" fmla="*/ 77164 w 1205803"/>
                    <a:gd name="connsiteY34" fmla="*/ 250647 h 1639479"/>
                    <a:gd name="connsiteX35" fmla="*/ 393178 w 1205803"/>
                    <a:gd name="connsiteY35" fmla="*/ 37495 h 1639479"/>
                    <a:gd name="connsiteX36" fmla="*/ 598259 w 1205803"/>
                    <a:gd name="connsiteY36" fmla="*/ 279 h 1639479"/>
                    <a:gd name="connsiteX0" fmla="*/ 1145212 w 1205803"/>
                    <a:gd name="connsiteY0" fmla="*/ 913534 h 1639479"/>
                    <a:gd name="connsiteX1" fmla="*/ 1114092 w 1205803"/>
                    <a:gd name="connsiteY1" fmla="*/ 943291 h 1639479"/>
                    <a:gd name="connsiteX2" fmla="*/ 1130354 w 1205803"/>
                    <a:gd name="connsiteY2" fmla="*/ 927821 h 1639479"/>
                    <a:gd name="connsiteX3" fmla="*/ 1144712 w 1205803"/>
                    <a:gd name="connsiteY3" fmla="*/ 913749 h 1639479"/>
                    <a:gd name="connsiteX4" fmla="*/ 1144717 w 1205803"/>
                    <a:gd name="connsiteY4" fmla="*/ 913732 h 1639479"/>
                    <a:gd name="connsiteX5" fmla="*/ 1145212 w 1205803"/>
                    <a:gd name="connsiteY5" fmla="*/ 913534 h 1639479"/>
                    <a:gd name="connsiteX6" fmla="*/ 598259 w 1205803"/>
                    <a:gd name="connsiteY6" fmla="*/ 279 h 1639479"/>
                    <a:gd name="connsiteX7" fmla="*/ 789196 w 1205803"/>
                    <a:gd name="connsiteY7" fmla="*/ 41495 h 1639479"/>
                    <a:gd name="connsiteX8" fmla="*/ 983490 w 1205803"/>
                    <a:gd name="connsiteY8" fmla="*/ 212931 h 1639479"/>
                    <a:gd name="connsiteX9" fmla="*/ 1046350 w 1205803"/>
                    <a:gd name="connsiteY9" fmla="*/ 511802 h 1639479"/>
                    <a:gd name="connsiteX10" fmla="*/ 1094353 w 1205803"/>
                    <a:gd name="connsiteY10" fmla="*/ 473514 h 1639479"/>
                    <a:gd name="connsiteX11" fmla="*/ 1157213 w 1205803"/>
                    <a:gd name="connsiteY11" fmla="*/ 527231 h 1639479"/>
                    <a:gd name="connsiteX12" fmla="*/ 1205786 w 1205803"/>
                    <a:gd name="connsiteY12" fmla="*/ 770099 h 1639479"/>
                    <a:gd name="connsiteX13" fmla="*/ 1174927 w 1205803"/>
                    <a:gd name="connsiteY13" fmla="*/ 867246 h 1639479"/>
                    <a:gd name="connsiteX14" fmla="*/ 1146926 w 1205803"/>
                    <a:gd name="connsiteY14" fmla="*/ 910677 h 1639479"/>
                    <a:gd name="connsiteX15" fmla="*/ 1145500 w 1205803"/>
                    <a:gd name="connsiteY15" fmla="*/ 910881 h 1639479"/>
                    <a:gd name="connsiteX16" fmla="*/ 1146828 w 1205803"/>
                    <a:gd name="connsiteY16" fmla="*/ 906043 h 1639479"/>
                    <a:gd name="connsiteX17" fmla="*/ 1137212 w 1205803"/>
                    <a:gd name="connsiteY17" fmla="*/ 902677 h 1639479"/>
                    <a:gd name="connsiteX18" fmla="*/ 1054922 w 1205803"/>
                    <a:gd name="connsiteY18" fmla="*/ 983823 h 1639479"/>
                    <a:gd name="connsiteX19" fmla="*/ 1055494 w 1205803"/>
                    <a:gd name="connsiteY19" fmla="*/ 1144402 h 1639479"/>
                    <a:gd name="connsiteX20" fmla="*/ 992634 w 1205803"/>
                    <a:gd name="connsiteY20" fmla="*/ 1328410 h 1639479"/>
                    <a:gd name="connsiteX21" fmla="*/ 853770 w 1205803"/>
                    <a:gd name="connsiteY21" fmla="*/ 1488418 h 1639479"/>
                    <a:gd name="connsiteX22" fmla="*/ 651683 w 1205803"/>
                    <a:gd name="connsiteY22" fmla="*/ 1630737 h 1639479"/>
                    <a:gd name="connsiteX23" fmla="*/ 634660 w 1205803"/>
                    <a:gd name="connsiteY23" fmla="*/ 1639121 h 1639479"/>
                    <a:gd name="connsiteX24" fmla="*/ 634332 w 1205803"/>
                    <a:gd name="connsiteY24" fmla="*/ 1638710 h 1639479"/>
                    <a:gd name="connsiteX25" fmla="*/ 634903 w 1205803"/>
                    <a:gd name="connsiteY25" fmla="*/ 1634709 h 1639479"/>
                    <a:gd name="connsiteX26" fmla="*/ 550328 w 1205803"/>
                    <a:gd name="connsiteY26" fmla="*/ 1638710 h 1639479"/>
                    <a:gd name="connsiteX27" fmla="*/ 456609 w 1205803"/>
                    <a:gd name="connsiteY27" fmla="*/ 1575850 h 1639479"/>
                    <a:gd name="connsiteX28" fmla="*/ 417179 w 1205803"/>
                    <a:gd name="connsiteY28" fmla="*/ 1515847 h 1639479"/>
                    <a:gd name="connsiteX29" fmla="*/ 161167 w 1205803"/>
                    <a:gd name="connsiteY29" fmla="*/ 1154688 h 1639479"/>
                    <a:gd name="connsiteX30" fmla="*/ 23447 w 1205803"/>
                    <a:gd name="connsiteY30" fmla="*/ 779814 h 1639479"/>
                    <a:gd name="connsiteX31" fmla="*/ 17 w 1205803"/>
                    <a:gd name="connsiteY31" fmla="*/ 587805 h 1639479"/>
                    <a:gd name="connsiteX32" fmla="*/ 589 w 1205803"/>
                    <a:gd name="connsiteY32" fmla="*/ 544375 h 1639479"/>
                    <a:gd name="connsiteX33" fmla="*/ 77164 w 1205803"/>
                    <a:gd name="connsiteY33" fmla="*/ 250647 h 1639479"/>
                    <a:gd name="connsiteX34" fmla="*/ 393178 w 1205803"/>
                    <a:gd name="connsiteY34" fmla="*/ 37495 h 1639479"/>
                    <a:gd name="connsiteX35" fmla="*/ 598259 w 1205803"/>
                    <a:gd name="connsiteY35" fmla="*/ 279 h 1639479"/>
                    <a:gd name="connsiteX0" fmla="*/ 1145212 w 1205803"/>
                    <a:gd name="connsiteY0" fmla="*/ 913534 h 1639479"/>
                    <a:gd name="connsiteX1" fmla="*/ 1130354 w 1205803"/>
                    <a:gd name="connsiteY1" fmla="*/ 927821 h 1639479"/>
                    <a:gd name="connsiteX2" fmla="*/ 1144712 w 1205803"/>
                    <a:gd name="connsiteY2" fmla="*/ 913749 h 1639479"/>
                    <a:gd name="connsiteX3" fmla="*/ 1144717 w 1205803"/>
                    <a:gd name="connsiteY3" fmla="*/ 913732 h 1639479"/>
                    <a:gd name="connsiteX4" fmla="*/ 1145212 w 1205803"/>
                    <a:gd name="connsiteY4" fmla="*/ 913534 h 1639479"/>
                    <a:gd name="connsiteX5" fmla="*/ 598259 w 1205803"/>
                    <a:gd name="connsiteY5" fmla="*/ 279 h 1639479"/>
                    <a:gd name="connsiteX6" fmla="*/ 789196 w 1205803"/>
                    <a:gd name="connsiteY6" fmla="*/ 41495 h 1639479"/>
                    <a:gd name="connsiteX7" fmla="*/ 983490 w 1205803"/>
                    <a:gd name="connsiteY7" fmla="*/ 212931 h 1639479"/>
                    <a:gd name="connsiteX8" fmla="*/ 1046350 w 1205803"/>
                    <a:gd name="connsiteY8" fmla="*/ 511802 h 1639479"/>
                    <a:gd name="connsiteX9" fmla="*/ 1094353 w 1205803"/>
                    <a:gd name="connsiteY9" fmla="*/ 473514 h 1639479"/>
                    <a:gd name="connsiteX10" fmla="*/ 1157213 w 1205803"/>
                    <a:gd name="connsiteY10" fmla="*/ 527231 h 1639479"/>
                    <a:gd name="connsiteX11" fmla="*/ 1205786 w 1205803"/>
                    <a:gd name="connsiteY11" fmla="*/ 770099 h 1639479"/>
                    <a:gd name="connsiteX12" fmla="*/ 1174927 w 1205803"/>
                    <a:gd name="connsiteY12" fmla="*/ 867246 h 1639479"/>
                    <a:gd name="connsiteX13" fmla="*/ 1146926 w 1205803"/>
                    <a:gd name="connsiteY13" fmla="*/ 910677 h 1639479"/>
                    <a:gd name="connsiteX14" fmla="*/ 1145500 w 1205803"/>
                    <a:gd name="connsiteY14" fmla="*/ 910881 h 1639479"/>
                    <a:gd name="connsiteX15" fmla="*/ 1146828 w 1205803"/>
                    <a:gd name="connsiteY15" fmla="*/ 906043 h 1639479"/>
                    <a:gd name="connsiteX16" fmla="*/ 1137212 w 1205803"/>
                    <a:gd name="connsiteY16" fmla="*/ 902677 h 1639479"/>
                    <a:gd name="connsiteX17" fmla="*/ 1054922 w 1205803"/>
                    <a:gd name="connsiteY17" fmla="*/ 983823 h 1639479"/>
                    <a:gd name="connsiteX18" fmla="*/ 1055494 w 1205803"/>
                    <a:gd name="connsiteY18" fmla="*/ 1144402 h 1639479"/>
                    <a:gd name="connsiteX19" fmla="*/ 992634 w 1205803"/>
                    <a:gd name="connsiteY19" fmla="*/ 1328410 h 1639479"/>
                    <a:gd name="connsiteX20" fmla="*/ 853770 w 1205803"/>
                    <a:gd name="connsiteY20" fmla="*/ 1488418 h 1639479"/>
                    <a:gd name="connsiteX21" fmla="*/ 651683 w 1205803"/>
                    <a:gd name="connsiteY21" fmla="*/ 1630737 h 1639479"/>
                    <a:gd name="connsiteX22" fmla="*/ 634660 w 1205803"/>
                    <a:gd name="connsiteY22" fmla="*/ 1639121 h 1639479"/>
                    <a:gd name="connsiteX23" fmla="*/ 634332 w 1205803"/>
                    <a:gd name="connsiteY23" fmla="*/ 1638710 h 1639479"/>
                    <a:gd name="connsiteX24" fmla="*/ 634903 w 1205803"/>
                    <a:gd name="connsiteY24" fmla="*/ 1634709 h 1639479"/>
                    <a:gd name="connsiteX25" fmla="*/ 550328 w 1205803"/>
                    <a:gd name="connsiteY25" fmla="*/ 1638710 h 1639479"/>
                    <a:gd name="connsiteX26" fmla="*/ 456609 w 1205803"/>
                    <a:gd name="connsiteY26" fmla="*/ 1575850 h 1639479"/>
                    <a:gd name="connsiteX27" fmla="*/ 417179 w 1205803"/>
                    <a:gd name="connsiteY27" fmla="*/ 1515847 h 1639479"/>
                    <a:gd name="connsiteX28" fmla="*/ 161167 w 1205803"/>
                    <a:gd name="connsiteY28" fmla="*/ 1154688 h 1639479"/>
                    <a:gd name="connsiteX29" fmla="*/ 23447 w 1205803"/>
                    <a:gd name="connsiteY29" fmla="*/ 779814 h 1639479"/>
                    <a:gd name="connsiteX30" fmla="*/ 17 w 1205803"/>
                    <a:gd name="connsiteY30" fmla="*/ 587805 h 1639479"/>
                    <a:gd name="connsiteX31" fmla="*/ 589 w 1205803"/>
                    <a:gd name="connsiteY31" fmla="*/ 544375 h 1639479"/>
                    <a:gd name="connsiteX32" fmla="*/ 77164 w 1205803"/>
                    <a:gd name="connsiteY32" fmla="*/ 250647 h 1639479"/>
                    <a:gd name="connsiteX33" fmla="*/ 393178 w 1205803"/>
                    <a:gd name="connsiteY33" fmla="*/ 37495 h 1639479"/>
                    <a:gd name="connsiteX34" fmla="*/ 598259 w 1205803"/>
                    <a:gd name="connsiteY34" fmla="*/ 279 h 1639479"/>
                    <a:gd name="connsiteX0" fmla="*/ 1145212 w 1205803"/>
                    <a:gd name="connsiteY0" fmla="*/ 913534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1145212 w 1205803"/>
                    <a:gd name="connsiteY3" fmla="*/ 913534 h 1639479"/>
                    <a:gd name="connsiteX4" fmla="*/ 598259 w 1205803"/>
                    <a:gd name="connsiteY4" fmla="*/ 279 h 1639479"/>
                    <a:gd name="connsiteX5" fmla="*/ 789196 w 1205803"/>
                    <a:gd name="connsiteY5" fmla="*/ 41495 h 1639479"/>
                    <a:gd name="connsiteX6" fmla="*/ 983490 w 1205803"/>
                    <a:gd name="connsiteY6" fmla="*/ 212931 h 1639479"/>
                    <a:gd name="connsiteX7" fmla="*/ 1046350 w 1205803"/>
                    <a:gd name="connsiteY7" fmla="*/ 511802 h 1639479"/>
                    <a:gd name="connsiteX8" fmla="*/ 1094353 w 1205803"/>
                    <a:gd name="connsiteY8" fmla="*/ 473514 h 1639479"/>
                    <a:gd name="connsiteX9" fmla="*/ 1157213 w 1205803"/>
                    <a:gd name="connsiteY9" fmla="*/ 527231 h 1639479"/>
                    <a:gd name="connsiteX10" fmla="*/ 1205786 w 1205803"/>
                    <a:gd name="connsiteY10" fmla="*/ 770099 h 1639479"/>
                    <a:gd name="connsiteX11" fmla="*/ 1174927 w 1205803"/>
                    <a:gd name="connsiteY11" fmla="*/ 867246 h 1639479"/>
                    <a:gd name="connsiteX12" fmla="*/ 1146926 w 1205803"/>
                    <a:gd name="connsiteY12" fmla="*/ 910677 h 1639479"/>
                    <a:gd name="connsiteX13" fmla="*/ 1145500 w 1205803"/>
                    <a:gd name="connsiteY13" fmla="*/ 910881 h 1639479"/>
                    <a:gd name="connsiteX14" fmla="*/ 1146828 w 1205803"/>
                    <a:gd name="connsiteY14" fmla="*/ 906043 h 1639479"/>
                    <a:gd name="connsiteX15" fmla="*/ 1137212 w 1205803"/>
                    <a:gd name="connsiteY15" fmla="*/ 902677 h 1639479"/>
                    <a:gd name="connsiteX16" fmla="*/ 1054922 w 1205803"/>
                    <a:gd name="connsiteY16" fmla="*/ 983823 h 1639479"/>
                    <a:gd name="connsiteX17" fmla="*/ 1055494 w 1205803"/>
                    <a:gd name="connsiteY17" fmla="*/ 1144402 h 1639479"/>
                    <a:gd name="connsiteX18" fmla="*/ 992634 w 1205803"/>
                    <a:gd name="connsiteY18" fmla="*/ 1328410 h 1639479"/>
                    <a:gd name="connsiteX19" fmla="*/ 853770 w 1205803"/>
                    <a:gd name="connsiteY19" fmla="*/ 1488418 h 1639479"/>
                    <a:gd name="connsiteX20" fmla="*/ 651683 w 1205803"/>
                    <a:gd name="connsiteY20" fmla="*/ 1630737 h 1639479"/>
                    <a:gd name="connsiteX21" fmla="*/ 634660 w 1205803"/>
                    <a:gd name="connsiteY21" fmla="*/ 1639121 h 1639479"/>
                    <a:gd name="connsiteX22" fmla="*/ 634332 w 1205803"/>
                    <a:gd name="connsiteY22" fmla="*/ 1638710 h 1639479"/>
                    <a:gd name="connsiteX23" fmla="*/ 634903 w 1205803"/>
                    <a:gd name="connsiteY23" fmla="*/ 1634709 h 1639479"/>
                    <a:gd name="connsiteX24" fmla="*/ 550328 w 1205803"/>
                    <a:gd name="connsiteY24" fmla="*/ 1638710 h 1639479"/>
                    <a:gd name="connsiteX25" fmla="*/ 456609 w 1205803"/>
                    <a:gd name="connsiteY25" fmla="*/ 1575850 h 1639479"/>
                    <a:gd name="connsiteX26" fmla="*/ 417179 w 1205803"/>
                    <a:gd name="connsiteY26" fmla="*/ 1515847 h 1639479"/>
                    <a:gd name="connsiteX27" fmla="*/ 161167 w 1205803"/>
                    <a:gd name="connsiteY27" fmla="*/ 1154688 h 1639479"/>
                    <a:gd name="connsiteX28" fmla="*/ 23447 w 1205803"/>
                    <a:gd name="connsiteY28" fmla="*/ 779814 h 1639479"/>
                    <a:gd name="connsiteX29" fmla="*/ 17 w 1205803"/>
                    <a:gd name="connsiteY29" fmla="*/ 587805 h 1639479"/>
                    <a:gd name="connsiteX30" fmla="*/ 589 w 1205803"/>
                    <a:gd name="connsiteY30" fmla="*/ 544375 h 1639479"/>
                    <a:gd name="connsiteX31" fmla="*/ 77164 w 1205803"/>
                    <a:gd name="connsiteY31" fmla="*/ 250647 h 1639479"/>
                    <a:gd name="connsiteX32" fmla="*/ 393178 w 1205803"/>
                    <a:gd name="connsiteY32" fmla="*/ 37495 h 1639479"/>
                    <a:gd name="connsiteX33" fmla="*/ 598259 w 1205803"/>
                    <a:gd name="connsiteY33" fmla="*/ 279 h 1639479"/>
                    <a:gd name="connsiteX0" fmla="*/ 1145212 w 1205803"/>
                    <a:gd name="connsiteY0" fmla="*/ 913534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1145212 w 1205803"/>
                    <a:gd name="connsiteY3" fmla="*/ 913534 h 1639479"/>
                    <a:gd name="connsiteX4" fmla="*/ 598259 w 1205803"/>
                    <a:gd name="connsiteY4" fmla="*/ 279 h 1639479"/>
                    <a:gd name="connsiteX5" fmla="*/ 789196 w 1205803"/>
                    <a:gd name="connsiteY5" fmla="*/ 41495 h 1639479"/>
                    <a:gd name="connsiteX6" fmla="*/ 983490 w 1205803"/>
                    <a:gd name="connsiteY6" fmla="*/ 212931 h 1639479"/>
                    <a:gd name="connsiteX7" fmla="*/ 1046350 w 1205803"/>
                    <a:gd name="connsiteY7" fmla="*/ 511802 h 1639479"/>
                    <a:gd name="connsiteX8" fmla="*/ 1094353 w 1205803"/>
                    <a:gd name="connsiteY8" fmla="*/ 473514 h 1639479"/>
                    <a:gd name="connsiteX9" fmla="*/ 1157213 w 1205803"/>
                    <a:gd name="connsiteY9" fmla="*/ 527231 h 1639479"/>
                    <a:gd name="connsiteX10" fmla="*/ 1205786 w 1205803"/>
                    <a:gd name="connsiteY10" fmla="*/ 770099 h 1639479"/>
                    <a:gd name="connsiteX11" fmla="*/ 1174927 w 1205803"/>
                    <a:gd name="connsiteY11" fmla="*/ 867246 h 1639479"/>
                    <a:gd name="connsiteX12" fmla="*/ 1146926 w 1205803"/>
                    <a:gd name="connsiteY12" fmla="*/ 910677 h 1639479"/>
                    <a:gd name="connsiteX13" fmla="*/ 1146828 w 1205803"/>
                    <a:gd name="connsiteY13" fmla="*/ 906043 h 1639479"/>
                    <a:gd name="connsiteX14" fmla="*/ 1137212 w 1205803"/>
                    <a:gd name="connsiteY14" fmla="*/ 902677 h 1639479"/>
                    <a:gd name="connsiteX15" fmla="*/ 1054922 w 1205803"/>
                    <a:gd name="connsiteY15" fmla="*/ 983823 h 1639479"/>
                    <a:gd name="connsiteX16" fmla="*/ 1055494 w 1205803"/>
                    <a:gd name="connsiteY16" fmla="*/ 1144402 h 1639479"/>
                    <a:gd name="connsiteX17" fmla="*/ 992634 w 1205803"/>
                    <a:gd name="connsiteY17" fmla="*/ 1328410 h 1639479"/>
                    <a:gd name="connsiteX18" fmla="*/ 853770 w 1205803"/>
                    <a:gd name="connsiteY18" fmla="*/ 1488418 h 1639479"/>
                    <a:gd name="connsiteX19" fmla="*/ 651683 w 1205803"/>
                    <a:gd name="connsiteY19" fmla="*/ 1630737 h 1639479"/>
                    <a:gd name="connsiteX20" fmla="*/ 634660 w 1205803"/>
                    <a:gd name="connsiteY20" fmla="*/ 1639121 h 1639479"/>
                    <a:gd name="connsiteX21" fmla="*/ 634332 w 1205803"/>
                    <a:gd name="connsiteY21" fmla="*/ 1638710 h 1639479"/>
                    <a:gd name="connsiteX22" fmla="*/ 634903 w 1205803"/>
                    <a:gd name="connsiteY22" fmla="*/ 1634709 h 1639479"/>
                    <a:gd name="connsiteX23" fmla="*/ 550328 w 1205803"/>
                    <a:gd name="connsiteY23" fmla="*/ 1638710 h 1639479"/>
                    <a:gd name="connsiteX24" fmla="*/ 456609 w 1205803"/>
                    <a:gd name="connsiteY24" fmla="*/ 1575850 h 1639479"/>
                    <a:gd name="connsiteX25" fmla="*/ 417179 w 1205803"/>
                    <a:gd name="connsiteY25" fmla="*/ 1515847 h 1639479"/>
                    <a:gd name="connsiteX26" fmla="*/ 161167 w 1205803"/>
                    <a:gd name="connsiteY26" fmla="*/ 1154688 h 1639479"/>
                    <a:gd name="connsiteX27" fmla="*/ 23447 w 1205803"/>
                    <a:gd name="connsiteY27" fmla="*/ 779814 h 1639479"/>
                    <a:gd name="connsiteX28" fmla="*/ 17 w 1205803"/>
                    <a:gd name="connsiteY28" fmla="*/ 587805 h 1639479"/>
                    <a:gd name="connsiteX29" fmla="*/ 589 w 1205803"/>
                    <a:gd name="connsiteY29" fmla="*/ 544375 h 1639479"/>
                    <a:gd name="connsiteX30" fmla="*/ 77164 w 1205803"/>
                    <a:gd name="connsiteY30" fmla="*/ 250647 h 1639479"/>
                    <a:gd name="connsiteX31" fmla="*/ 393178 w 1205803"/>
                    <a:gd name="connsiteY31" fmla="*/ 37495 h 1639479"/>
                    <a:gd name="connsiteX32" fmla="*/ 598259 w 1205803"/>
                    <a:gd name="connsiteY32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137212 w 1205803"/>
                    <a:gd name="connsiteY13" fmla="*/ 902677 h 1639479"/>
                    <a:gd name="connsiteX14" fmla="*/ 1054922 w 1205803"/>
                    <a:gd name="connsiteY14" fmla="*/ 983823 h 1639479"/>
                    <a:gd name="connsiteX15" fmla="*/ 1055494 w 1205803"/>
                    <a:gd name="connsiteY15" fmla="*/ 1144402 h 1639479"/>
                    <a:gd name="connsiteX16" fmla="*/ 992634 w 1205803"/>
                    <a:gd name="connsiteY16" fmla="*/ 1328410 h 1639479"/>
                    <a:gd name="connsiteX17" fmla="*/ 853770 w 1205803"/>
                    <a:gd name="connsiteY17" fmla="*/ 1488418 h 1639479"/>
                    <a:gd name="connsiteX18" fmla="*/ 651683 w 1205803"/>
                    <a:gd name="connsiteY18" fmla="*/ 1630737 h 1639479"/>
                    <a:gd name="connsiteX19" fmla="*/ 634660 w 1205803"/>
                    <a:gd name="connsiteY19" fmla="*/ 1639121 h 1639479"/>
                    <a:gd name="connsiteX20" fmla="*/ 634332 w 1205803"/>
                    <a:gd name="connsiteY20" fmla="*/ 1638710 h 1639479"/>
                    <a:gd name="connsiteX21" fmla="*/ 634903 w 1205803"/>
                    <a:gd name="connsiteY21" fmla="*/ 1634709 h 1639479"/>
                    <a:gd name="connsiteX22" fmla="*/ 550328 w 1205803"/>
                    <a:gd name="connsiteY22" fmla="*/ 1638710 h 1639479"/>
                    <a:gd name="connsiteX23" fmla="*/ 456609 w 1205803"/>
                    <a:gd name="connsiteY23" fmla="*/ 1575850 h 1639479"/>
                    <a:gd name="connsiteX24" fmla="*/ 417179 w 1205803"/>
                    <a:gd name="connsiteY24" fmla="*/ 1515847 h 1639479"/>
                    <a:gd name="connsiteX25" fmla="*/ 161167 w 1205803"/>
                    <a:gd name="connsiteY25" fmla="*/ 1154688 h 1639479"/>
                    <a:gd name="connsiteX26" fmla="*/ 23447 w 1205803"/>
                    <a:gd name="connsiteY26" fmla="*/ 779814 h 1639479"/>
                    <a:gd name="connsiteX27" fmla="*/ 17 w 1205803"/>
                    <a:gd name="connsiteY27" fmla="*/ 587805 h 1639479"/>
                    <a:gd name="connsiteX28" fmla="*/ 589 w 1205803"/>
                    <a:gd name="connsiteY28" fmla="*/ 544375 h 1639479"/>
                    <a:gd name="connsiteX29" fmla="*/ 77164 w 1205803"/>
                    <a:gd name="connsiteY29" fmla="*/ 250647 h 1639479"/>
                    <a:gd name="connsiteX30" fmla="*/ 393178 w 1205803"/>
                    <a:gd name="connsiteY30" fmla="*/ 37495 h 1639479"/>
                    <a:gd name="connsiteX31" fmla="*/ 598259 w 1205803"/>
                    <a:gd name="connsiteY31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054922 w 1205803"/>
                    <a:gd name="connsiteY13" fmla="*/ 983823 h 1639479"/>
                    <a:gd name="connsiteX14" fmla="*/ 1055494 w 1205803"/>
                    <a:gd name="connsiteY14" fmla="*/ 1144402 h 1639479"/>
                    <a:gd name="connsiteX15" fmla="*/ 992634 w 1205803"/>
                    <a:gd name="connsiteY15" fmla="*/ 1328410 h 1639479"/>
                    <a:gd name="connsiteX16" fmla="*/ 853770 w 1205803"/>
                    <a:gd name="connsiteY16" fmla="*/ 1488418 h 1639479"/>
                    <a:gd name="connsiteX17" fmla="*/ 651683 w 1205803"/>
                    <a:gd name="connsiteY17" fmla="*/ 1630737 h 1639479"/>
                    <a:gd name="connsiteX18" fmla="*/ 634660 w 1205803"/>
                    <a:gd name="connsiteY18" fmla="*/ 1639121 h 1639479"/>
                    <a:gd name="connsiteX19" fmla="*/ 634332 w 1205803"/>
                    <a:gd name="connsiteY19" fmla="*/ 1638710 h 1639479"/>
                    <a:gd name="connsiteX20" fmla="*/ 634903 w 1205803"/>
                    <a:gd name="connsiteY20" fmla="*/ 1634709 h 1639479"/>
                    <a:gd name="connsiteX21" fmla="*/ 550328 w 1205803"/>
                    <a:gd name="connsiteY21" fmla="*/ 1638710 h 1639479"/>
                    <a:gd name="connsiteX22" fmla="*/ 456609 w 1205803"/>
                    <a:gd name="connsiteY22" fmla="*/ 1575850 h 1639479"/>
                    <a:gd name="connsiteX23" fmla="*/ 417179 w 1205803"/>
                    <a:gd name="connsiteY23" fmla="*/ 1515847 h 1639479"/>
                    <a:gd name="connsiteX24" fmla="*/ 161167 w 1205803"/>
                    <a:gd name="connsiteY24" fmla="*/ 1154688 h 1639479"/>
                    <a:gd name="connsiteX25" fmla="*/ 23447 w 1205803"/>
                    <a:gd name="connsiteY25" fmla="*/ 779814 h 1639479"/>
                    <a:gd name="connsiteX26" fmla="*/ 17 w 1205803"/>
                    <a:gd name="connsiteY26" fmla="*/ 587805 h 1639479"/>
                    <a:gd name="connsiteX27" fmla="*/ 589 w 1205803"/>
                    <a:gd name="connsiteY27" fmla="*/ 544375 h 1639479"/>
                    <a:gd name="connsiteX28" fmla="*/ 77164 w 1205803"/>
                    <a:gd name="connsiteY28" fmla="*/ 250647 h 1639479"/>
                    <a:gd name="connsiteX29" fmla="*/ 393178 w 1205803"/>
                    <a:gd name="connsiteY29" fmla="*/ 37495 h 1639479"/>
                    <a:gd name="connsiteX30" fmla="*/ 598259 w 1205803"/>
                    <a:gd name="connsiteY30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054922 w 1205803"/>
                    <a:gd name="connsiteY13" fmla="*/ 983823 h 1639479"/>
                    <a:gd name="connsiteX14" fmla="*/ 1055494 w 1205803"/>
                    <a:gd name="connsiteY14" fmla="*/ 1144402 h 1639479"/>
                    <a:gd name="connsiteX15" fmla="*/ 992634 w 1205803"/>
                    <a:gd name="connsiteY15" fmla="*/ 1328410 h 1639479"/>
                    <a:gd name="connsiteX16" fmla="*/ 853770 w 1205803"/>
                    <a:gd name="connsiteY16" fmla="*/ 1488418 h 1639479"/>
                    <a:gd name="connsiteX17" fmla="*/ 651683 w 1205803"/>
                    <a:gd name="connsiteY17" fmla="*/ 1630737 h 1639479"/>
                    <a:gd name="connsiteX18" fmla="*/ 634660 w 1205803"/>
                    <a:gd name="connsiteY18" fmla="*/ 1639121 h 1639479"/>
                    <a:gd name="connsiteX19" fmla="*/ 634332 w 1205803"/>
                    <a:gd name="connsiteY19" fmla="*/ 1638710 h 1639479"/>
                    <a:gd name="connsiteX20" fmla="*/ 634903 w 1205803"/>
                    <a:gd name="connsiteY20" fmla="*/ 1634709 h 1639479"/>
                    <a:gd name="connsiteX21" fmla="*/ 550328 w 1205803"/>
                    <a:gd name="connsiteY21" fmla="*/ 1638710 h 1639479"/>
                    <a:gd name="connsiteX22" fmla="*/ 456609 w 1205803"/>
                    <a:gd name="connsiteY22" fmla="*/ 1575850 h 1639479"/>
                    <a:gd name="connsiteX23" fmla="*/ 417179 w 1205803"/>
                    <a:gd name="connsiteY23" fmla="*/ 1515847 h 1639479"/>
                    <a:gd name="connsiteX24" fmla="*/ 161167 w 1205803"/>
                    <a:gd name="connsiteY24" fmla="*/ 1154688 h 1639479"/>
                    <a:gd name="connsiteX25" fmla="*/ 23447 w 1205803"/>
                    <a:gd name="connsiteY25" fmla="*/ 779814 h 1639479"/>
                    <a:gd name="connsiteX26" fmla="*/ 17 w 1205803"/>
                    <a:gd name="connsiteY26" fmla="*/ 587805 h 1639479"/>
                    <a:gd name="connsiteX27" fmla="*/ 589 w 1205803"/>
                    <a:gd name="connsiteY27" fmla="*/ 544375 h 1639479"/>
                    <a:gd name="connsiteX28" fmla="*/ 77164 w 1205803"/>
                    <a:gd name="connsiteY28" fmla="*/ 250647 h 1639479"/>
                    <a:gd name="connsiteX29" fmla="*/ 393178 w 1205803"/>
                    <a:gd name="connsiteY29" fmla="*/ 37495 h 1639479"/>
                    <a:gd name="connsiteX30" fmla="*/ 598259 w 1205803"/>
                    <a:gd name="connsiteY30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054922 w 1205803"/>
                    <a:gd name="connsiteY13" fmla="*/ 983823 h 1639479"/>
                    <a:gd name="connsiteX14" fmla="*/ 1055494 w 1205803"/>
                    <a:gd name="connsiteY14" fmla="*/ 1144402 h 1639479"/>
                    <a:gd name="connsiteX15" fmla="*/ 992634 w 1205803"/>
                    <a:gd name="connsiteY15" fmla="*/ 1328410 h 1639479"/>
                    <a:gd name="connsiteX16" fmla="*/ 853770 w 1205803"/>
                    <a:gd name="connsiteY16" fmla="*/ 1488418 h 1639479"/>
                    <a:gd name="connsiteX17" fmla="*/ 634660 w 1205803"/>
                    <a:gd name="connsiteY17" fmla="*/ 1639121 h 1639479"/>
                    <a:gd name="connsiteX18" fmla="*/ 634332 w 1205803"/>
                    <a:gd name="connsiteY18" fmla="*/ 1638710 h 1639479"/>
                    <a:gd name="connsiteX19" fmla="*/ 634903 w 1205803"/>
                    <a:gd name="connsiteY19" fmla="*/ 1634709 h 1639479"/>
                    <a:gd name="connsiteX20" fmla="*/ 550328 w 1205803"/>
                    <a:gd name="connsiteY20" fmla="*/ 1638710 h 1639479"/>
                    <a:gd name="connsiteX21" fmla="*/ 456609 w 1205803"/>
                    <a:gd name="connsiteY21" fmla="*/ 1575850 h 1639479"/>
                    <a:gd name="connsiteX22" fmla="*/ 417179 w 1205803"/>
                    <a:gd name="connsiteY22" fmla="*/ 1515847 h 1639479"/>
                    <a:gd name="connsiteX23" fmla="*/ 161167 w 1205803"/>
                    <a:gd name="connsiteY23" fmla="*/ 1154688 h 1639479"/>
                    <a:gd name="connsiteX24" fmla="*/ 23447 w 1205803"/>
                    <a:gd name="connsiteY24" fmla="*/ 779814 h 1639479"/>
                    <a:gd name="connsiteX25" fmla="*/ 17 w 1205803"/>
                    <a:gd name="connsiteY25" fmla="*/ 587805 h 1639479"/>
                    <a:gd name="connsiteX26" fmla="*/ 589 w 1205803"/>
                    <a:gd name="connsiteY26" fmla="*/ 544375 h 1639479"/>
                    <a:gd name="connsiteX27" fmla="*/ 77164 w 1205803"/>
                    <a:gd name="connsiteY27" fmla="*/ 250647 h 1639479"/>
                    <a:gd name="connsiteX28" fmla="*/ 393178 w 1205803"/>
                    <a:gd name="connsiteY28" fmla="*/ 37495 h 1639479"/>
                    <a:gd name="connsiteX29" fmla="*/ 598259 w 1205803"/>
                    <a:gd name="connsiteY29" fmla="*/ 279 h 1639479"/>
                    <a:gd name="connsiteX0" fmla="*/ 1144717 w 1205803"/>
                    <a:gd name="connsiteY0" fmla="*/ 913732 h 1643351"/>
                    <a:gd name="connsiteX1" fmla="*/ 1144712 w 1205803"/>
                    <a:gd name="connsiteY1" fmla="*/ 913749 h 1643351"/>
                    <a:gd name="connsiteX2" fmla="*/ 1144717 w 1205803"/>
                    <a:gd name="connsiteY2" fmla="*/ 913732 h 1643351"/>
                    <a:gd name="connsiteX3" fmla="*/ 598259 w 1205803"/>
                    <a:gd name="connsiteY3" fmla="*/ 279 h 1643351"/>
                    <a:gd name="connsiteX4" fmla="*/ 789196 w 1205803"/>
                    <a:gd name="connsiteY4" fmla="*/ 41495 h 1643351"/>
                    <a:gd name="connsiteX5" fmla="*/ 983490 w 1205803"/>
                    <a:gd name="connsiteY5" fmla="*/ 212931 h 1643351"/>
                    <a:gd name="connsiteX6" fmla="*/ 1046350 w 1205803"/>
                    <a:gd name="connsiteY6" fmla="*/ 511802 h 1643351"/>
                    <a:gd name="connsiteX7" fmla="*/ 1094353 w 1205803"/>
                    <a:gd name="connsiteY7" fmla="*/ 473514 h 1643351"/>
                    <a:gd name="connsiteX8" fmla="*/ 1157213 w 1205803"/>
                    <a:gd name="connsiteY8" fmla="*/ 527231 h 1643351"/>
                    <a:gd name="connsiteX9" fmla="*/ 1205786 w 1205803"/>
                    <a:gd name="connsiteY9" fmla="*/ 770099 h 1643351"/>
                    <a:gd name="connsiteX10" fmla="*/ 1174927 w 1205803"/>
                    <a:gd name="connsiteY10" fmla="*/ 867246 h 1643351"/>
                    <a:gd name="connsiteX11" fmla="*/ 1146926 w 1205803"/>
                    <a:gd name="connsiteY11" fmla="*/ 910677 h 1643351"/>
                    <a:gd name="connsiteX12" fmla="*/ 1146828 w 1205803"/>
                    <a:gd name="connsiteY12" fmla="*/ 906043 h 1643351"/>
                    <a:gd name="connsiteX13" fmla="*/ 1054922 w 1205803"/>
                    <a:gd name="connsiteY13" fmla="*/ 983823 h 1643351"/>
                    <a:gd name="connsiteX14" fmla="*/ 1055494 w 1205803"/>
                    <a:gd name="connsiteY14" fmla="*/ 1144402 h 1643351"/>
                    <a:gd name="connsiteX15" fmla="*/ 992634 w 1205803"/>
                    <a:gd name="connsiteY15" fmla="*/ 1328410 h 1643351"/>
                    <a:gd name="connsiteX16" fmla="*/ 853770 w 1205803"/>
                    <a:gd name="connsiteY16" fmla="*/ 1488418 h 1643351"/>
                    <a:gd name="connsiteX17" fmla="*/ 634660 w 1205803"/>
                    <a:gd name="connsiteY17" fmla="*/ 1639121 h 1643351"/>
                    <a:gd name="connsiteX18" fmla="*/ 634332 w 1205803"/>
                    <a:gd name="connsiteY18" fmla="*/ 1638710 h 1643351"/>
                    <a:gd name="connsiteX19" fmla="*/ 550328 w 1205803"/>
                    <a:gd name="connsiteY19" fmla="*/ 1638710 h 1643351"/>
                    <a:gd name="connsiteX20" fmla="*/ 456609 w 1205803"/>
                    <a:gd name="connsiteY20" fmla="*/ 1575850 h 1643351"/>
                    <a:gd name="connsiteX21" fmla="*/ 417179 w 1205803"/>
                    <a:gd name="connsiteY21" fmla="*/ 1515847 h 1643351"/>
                    <a:gd name="connsiteX22" fmla="*/ 161167 w 1205803"/>
                    <a:gd name="connsiteY22" fmla="*/ 1154688 h 1643351"/>
                    <a:gd name="connsiteX23" fmla="*/ 23447 w 1205803"/>
                    <a:gd name="connsiteY23" fmla="*/ 779814 h 1643351"/>
                    <a:gd name="connsiteX24" fmla="*/ 17 w 1205803"/>
                    <a:gd name="connsiteY24" fmla="*/ 587805 h 1643351"/>
                    <a:gd name="connsiteX25" fmla="*/ 589 w 1205803"/>
                    <a:gd name="connsiteY25" fmla="*/ 544375 h 1643351"/>
                    <a:gd name="connsiteX26" fmla="*/ 77164 w 1205803"/>
                    <a:gd name="connsiteY26" fmla="*/ 250647 h 1643351"/>
                    <a:gd name="connsiteX27" fmla="*/ 393178 w 1205803"/>
                    <a:gd name="connsiteY27" fmla="*/ 37495 h 1643351"/>
                    <a:gd name="connsiteX28" fmla="*/ 598259 w 1205803"/>
                    <a:gd name="connsiteY28" fmla="*/ 279 h 1643351"/>
                    <a:gd name="connsiteX0" fmla="*/ 1144717 w 1205803"/>
                    <a:gd name="connsiteY0" fmla="*/ 913732 h 1639121"/>
                    <a:gd name="connsiteX1" fmla="*/ 1144712 w 1205803"/>
                    <a:gd name="connsiteY1" fmla="*/ 913749 h 1639121"/>
                    <a:gd name="connsiteX2" fmla="*/ 1144717 w 1205803"/>
                    <a:gd name="connsiteY2" fmla="*/ 913732 h 1639121"/>
                    <a:gd name="connsiteX3" fmla="*/ 598259 w 1205803"/>
                    <a:gd name="connsiteY3" fmla="*/ 279 h 1639121"/>
                    <a:gd name="connsiteX4" fmla="*/ 789196 w 1205803"/>
                    <a:gd name="connsiteY4" fmla="*/ 41495 h 1639121"/>
                    <a:gd name="connsiteX5" fmla="*/ 983490 w 1205803"/>
                    <a:gd name="connsiteY5" fmla="*/ 212931 h 1639121"/>
                    <a:gd name="connsiteX6" fmla="*/ 1046350 w 1205803"/>
                    <a:gd name="connsiteY6" fmla="*/ 511802 h 1639121"/>
                    <a:gd name="connsiteX7" fmla="*/ 1094353 w 1205803"/>
                    <a:gd name="connsiteY7" fmla="*/ 473514 h 1639121"/>
                    <a:gd name="connsiteX8" fmla="*/ 1157213 w 1205803"/>
                    <a:gd name="connsiteY8" fmla="*/ 527231 h 1639121"/>
                    <a:gd name="connsiteX9" fmla="*/ 1205786 w 1205803"/>
                    <a:gd name="connsiteY9" fmla="*/ 770099 h 1639121"/>
                    <a:gd name="connsiteX10" fmla="*/ 1174927 w 1205803"/>
                    <a:gd name="connsiteY10" fmla="*/ 867246 h 1639121"/>
                    <a:gd name="connsiteX11" fmla="*/ 1146926 w 1205803"/>
                    <a:gd name="connsiteY11" fmla="*/ 910677 h 1639121"/>
                    <a:gd name="connsiteX12" fmla="*/ 1146828 w 1205803"/>
                    <a:gd name="connsiteY12" fmla="*/ 906043 h 1639121"/>
                    <a:gd name="connsiteX13" fmla="*/ 1054922 w 1205803"/>
                    <a:gd name="connsiteY13" fmla="*/ 983823 h 1639121"/>
                    <a:gd name="connsiteX14" fmla="*/ 1055494 w 1205803"/>
                    <a:gd name="connsiteY14" fmla="*/ 1144402 h 1639121"/>
                    <a:gd name="connsiteX15" fmla="*/ 992634 w 1205803"/>
                    <a:gd name="connsiteY15" fmla="*/ 1328410 h 1639121"/>
                    <a:gd name="connsiteX16" fmla="*/ 853770 w 1205803"/>
                    <a:gd name="connsiteY16" fmla="*/ 1488418 h 1639121"/>
                    <a:gd name="connsiteX17" fmla="*/ 634660 w 1205803"/>
                    <a:gd name="connsiteY17" fmla="*/ 1639121 h 1639121"/>
                    <a:gd name="connsiteX18" fmla="*/ 550328 w 1205803"/>
                    <a:gd name="connsiteY18" fmla="*/ 1638710 h 1639121"/>
                    <a:gd name="connsiteX19" fmla="*/ 456609 w 1205803"/>
                    <a:gd name="connsiteY19" fmla="*/ 1575850 h 1639121"/>
                    <a:gd name="connsiteX20" fmla="*/ 417179 w 1205803"/>
                    <a:gd name="connsiteY20" fmla="*/ 1515847 h 1639121"/>
                    <a:gd name="connsiteX21" fmla="*/ 161167 w 1205803"/>
                    <a:gd name="connsiteY21" fmla="*/ 1154688 h 1639121"/>
                    <a:gd name="connsiteX22" fmla="*/ 23447 w 1205803"/>
                    <a:gd name="connsiteY22" fmla="*/ 779814 h 1639121"/>
                    <a:gd name="connsiteX23" fmla="*/ 17 w 1205803"/>
                    <a:gd name="connsiteY23" fmla="*/ 587805 h 1639121"/>
                    <a:gd name="connsiteX24" fmla="*/ 589 w 1205803"/>
                    <a:gd name="connsiteY24" fmla="*/ 544375 h 1639121"/>
                    <a:gd name="connsiteX25" fmla="*/ 77164 w 1205803"/>
                    <a:gd name="connsiteY25" fmla="*/ 250647 h 1639121"/>
                    <a:gd name="connsiteX26" fmla="*/ 393178 w 1205803"/>
                    <a:gd name="connsiteY26" fmla="*/ 37495 h 1639121"/>
                    <a:gd name="connsiteX27" fmla="*/ 598259 w 1205803"/>
                    <a:gd name="connsiteY27" fmla="*/ 279 h 1639121"/>
                    <a:gd name="connsiteX0" fmla="*/ 1144717 w 1205803"/>
                    <a:gd name="connsiteY0" fmla="*/ 913732 h 1638710"/>
                    <a:gd name="connsiteX1" fmla="*/ 1144712 w 1205803"/>
                    <a:gd name="connsiteY1" fmla="*/ 913749 h 1638710"/>
                    <a:gd name="connsiteX2" fmla="*/ 1144717 w 1205803"/>
                    <a:gd name="connsiteY2" fmla="*/ 913732 h 1638710"/>
                    <a:gd name="connsiteX3" fmla="*/ 598259 w 1205803"/>
                    <a:gd name="connsiteY3" fmla="*/ 279 h 1638710"/>
                    <a:gd name="connsiteX4" fmla="*/ 789196 w 1205803"/>
                    <a:gd name="connsiteY4" fmla="*/ 41495 h 1638710"/>
                    <a:gd name="connsiteX5" fmla="*/ 983490 w 1205803"/>
                    <a:gd name="connsiteY5" fmla="*/ 212931 h 1638710"/>
                    <a:gd name="connsiteX6" fmla="*/ 1046350 w 1205803"/>
                    <a:gd name="connsiteY6" fmla="*/ 511802 h 1638710"/>
                    <a:gd name="connsiteX7" fmla="*/ 1094353 w 1205803"/>
                    <a:gd name="connsiteY7" fmla="*/ 473514 h 1638710"/>
                    <a:gd name="connsiteX8" fmla="*/ 1157213 w 1205803"/>
                    <a:gd name="connsiteY8" fmla="*/ 527231 h 1638710"/>
                    <a:gd name="connsiteX9" fmla="*/ 1205786 w 1205803"/>
                    <a:gd name="connsiteY9" fmla="*/ 770099 h 1638710"/>
                    <a:gd name="connsiteX10" fmla="*/ 1174927 w 1205803"/>
                    <a:gd name="connsiteY10" fmla="*/ 867246 h 1638710"/>
                    <a:gd name="connsiteX11" fmla="*/ 1146926 w 1205803"/>
                    <a:gd name="connsiteY11" fmla="*/ 910677 h 1638710"/>
                    <a:gd name="connsiteX12" fmla="*/ 1146828 w 1205803"/>
                    <a:gd name="connsiteY12" fmla="*/ 906043 h 1638710"/>
                    <a:gd name="connsiteX13" fmla="*/ 1054922 w 1205803"/>
                    <a:gd name="connsiteY13" fmla="*/ 983823 h 1638710"/>
                    <a:gd name="connsiteX14" fmla="*/ 1055494 w 1205803"/>
                    <a:gd name="connsiteY14" fmla="*/ 1144402 h 1638710"/>
                    <a:gd name="connsiteX15" fmla="*/ 992634 w 1205803"/>
                    <a:gd name="connsiteY15" fmla="*/ 1328410 h 1638710"/>
                    <a:gd name="connsiteX16" fmla="*/ 853770 w 1205803"/>
                    <a:gd name="connsiteY16" fmla="*/ 1488418 h 1638710"/>
                    <a:gd name="connsiteX17" fmla="*/ 550328 w 1205803"/>
                    <a:gd name="connsiteY17" fmla="*/ 1638710 h 1638710"/>
                    <a:gd name="connsiteX18" fmla="*/ 456609 w 1205803"/>
                    <a:gd name="connsiteY18" fmla="*/ 1575850 h 1638710"/>
                    <a:gd name="connsiteX19" fmla="*/ 417179 w 1205803"/>
                    <a:gd name="connsiteY19" fmla="*/ 1515847 h 1638710"/>
                    <a:gd name="connsiteX20" fmla="*/ 161167 w 1205803"/>
                    <a:gd name="connsiteY20" fmla="*/ 1154688 h 1638710"/>
                    <a:gd name="connsiteX21" fmla="*/ 23447 w 1205803"/>
                    <a:gd name="connsiteY21" fmla="*/ 779814 h 1638710"/>
                    <a:gd name="connsiteX22" fmla="*/ 17 w 1205803"/>
                    <a:gd name="connsiteY22" fmla="*/ 587805 h 1638710"/>
                    <a:gd name="connsiteX23" fmla="*/ 589 w 1205803"/>
                    <a:gd name="connsiteY23" fmla="*/ 544375 h 1638710"/>
                    <a:gd name="connsiteX24" fmla="*/ 77164 w 1205803"/>
                    <a:gd name="connsiteY24" fmla="*/ 250647 h 1638710"/>
                    <a:gd name="connsiteX25" fmla="*/ 393178 w 1205803"/>
                    <a:gd name="connsiteY25" fmla="*/ 37495 h 1638710"/>
                    <a:gd name="connsiteX26" fmla="*/ 598259 w 1205803"/>
                    <a:gd name="connsiteY26" fmla="*/ 279 h 1638710"/>
                    <a:gd name="connsiteX0" fmla="*/ 1144717 w 1205803"/>
                    <a:gd name="connsiteY0" fmla="*/ 913732 h 1638710"/>
                    <a:gd name="connsiteX1" fmla="*/ 1144712 w 1205803"/>
                    <a:gd name="connsiteY1" fmla="*/ 913749 h 1638710"/>
                    <a:gd name="connsiteX2" fmla="*/ 1144717 w 1205803"/>
                    <a:gd name="connsiteY2" fmla="*/ 913732 h 1638710"/>
                    <a:gd name="connsiteX3" fmla="*/ 598259 w 1205803"/>
                    <a:gd name="connsiteY3" fmla="*/ 279 h 1638710"/>
                    <a:gd name="connsiteX4" fmla="*/ 789196 w 1205803"/>
                    <a:gd name="connsiteY4" fmla="*/ 41495 h 1638710"/>
                    <a:gd name="connsiteX5" fmla="*/ 983490 w 1205803"/>
                    <a:gd name="connsiteY5" fmla="*/ 212931 h 1638710"/>
                    <a:gd name="connsiteX6" fmla="*/ 1046350 w 1205803"/>
                    <a:gd name="connsiteY6" fmla="*/ 511802 h 1638710"/>
                    <a:gd name="connsiteX7" fmla="*/ 1094353 w 1205803"/>
                    <a:gd name="connsiteY7" fmla="*/ 473514 h 1638710"/>
                    <a:gd name="connsiteX8" fmla="*/ 1157213 w 1205803"/>
                    <a:gd name="connsiteY8" fmla="*/ 527231 h 1638710"/>
                    <a:gd name="connsiteX9" fmla="*/ 1205786 w 1205803"/>
                    <a:gd name="connsiteY9" fmla="*/ 770099 h 1638710"/>
                    <a:gd name="connsiteX10" fmla="*/ 1174927 w 1205803"/>
                    <a:gd name="connsiteY10" fmla="*/ 867246 h 1638710"/>
                    <a:gd name="connsiteX11" fmla="*/ 1146926 w 1205803"/>
                    <a:gd name="connsiteY11" fmla="*/ 910677 h 1638710"/>
                    <a:gd name="connsiteX12" fmla="*/ 1146828 w 1205803"/>
                    <a:gd name="connsiteY12" fmla="*/ 906043 h 1638710"/>
                    <a:gd name="connsiteX13" fmla="*/ 1054922 w 1205803"/>
                    <a:gd name="connsiteY13" fmla="*/ 983823 h 1638710"/>
                    <a:gd name="connsiteX14" fmla="*/ 1055494 w 1205803"/>
                    <a:gd name="connsiteY14" fmla="*/ 1144402 h 1638710"/>
                    <a:gd name="connsiteX15" fmla="*/ 992634 w 1205803"/>
                    <a:gd name="connsiteY15" fmla="*/ 1328410 h 1638710"/>
                    <a:gd name="connsiteX16" fmla="*/ 853770 w 1205803"/>
                    <a:gd name="connsiteY16" fmla="*/ 1488418 h 1638710"/>
                    <a:gd name="connsiteX17" fmla="*/ 550328 w 1205803"/>
                    <a:gd name="connsiteY17" fmla="*/ 1638710 h 1638710"/>
                    <a:gd name="connsiteX18" fmla="*/ 456609 w 1205803"/>
                    <a:gd name="connsiteY18" fmla="*/ 1575850 h 1638710"/>
                    <a:gd name="connsiteX19" fmla="*/ 417179 w 1205803"/>
                    <a:gd name="connsiteY19" fmla="*/ 1515847 h 1638710"/>
                    <a:gd name="connsiteX20" fmla="*/ 161167 w 1205803"/>
                    <a:gd name="connsiteY20" fmla="*/ 1154688 h 1638710"/>
                    <a:gd name="connsiteX21" fmla="*/ 23447 w 1205803"/>
                    <a:gd name="connsiteY21" fmla="*/ 779814 h 1638710"/>
                    <a:gd name="connsiteX22" fmla="*/ 17 w 1205803"/>
                    <a:gd name="connsiteY22" fmla="*/ 587805 h 1638710"/>
                    <a:gd name="connsiteX23" fmla="*/ 589 w 1205803"/>
                    <a:gd name="connsiteY23" fmla="*/ 544375 h 1638710"/>
                    <a:gd name="connsiteX24" fmla="*/ 77164 w 1205803"/>
                    <a:gd name="connsiteY24" fmla="*/ 250647 h 1638710"/>
                    <a:gd name="connsiteX25" fmla="*/ 393178 w 1205803"/>
                    <a:gd name="connsiteY25" fmla="*/ 37495 h 1638710"/>
                    <a:gd name="connsiteX26" fmla="*/ 598259 w 1205803"/>
                    <a:gd name="connsiteY26" fmla="*/ 279 h 163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05803" h="1638710">
                      <a:moveTo>
                        <a:pt x="1144717" y="913732"/>
                      </a:moveTo>
                      <a:lnTo>
                        <a:pt x="1144712" y="913749"/>
                      </a:lnTo>
                      <a:cubicBezTo>
                        <a:pt x="1144714" y="913743"/>
                        <a:pt x="1144715" y="913738"/>
                        <a:pt x="1144717" y="913732"/>
                      </a:cubicBezTo>
                      <a:close/>
                      <a:moveTo>
                        <a:pt x="598259" y="279"/>
                      </a:moveTo>
                      <a:cubicBezTo>
                        <a:pt x="665333" y="2493"/>
                        <a:pt x="730051" y="17780"/>
                        <a:pt x="789196" y="41495"/>
                      </a:cubicBezTo>
                      <a:cubicBezTo>
                        <a:pt x="916630" y="92926"/>
                        <a:pt x="983490" y="212931"/>
                        <a:pt x="983490" y="212931"/>
                      </a:cubicBezTo>
                      <a:cubicBezTo>
                        <a:pt x="1040636" y="292935"/>
                        <a:pt x="1027492" y="544946"/>
                        <a:pt x="1046350" y="511802"/>
                      </a:cubicBezTo>
                      <a:cubicBezTo>
                        <a:pt x="1059494" y="494658"/>
                        <a:pt x="1070351" y="475800"/>
                        <a:pt x="1094353" y="473514"/>
                      </a:cubicBezTo>
                      <a:cubicBezTo>
                        <a:pt x="1126925" y="477514"/>
                        <a:pt x="1148069" y="495801"/>
                        <a:pt x="1157213" y="527231"/>
                      </a:cubicBezTo>
                      <a:cubicBezTo>
                        <a:pt x="1180071" y="606663"/>
                        <a:pt x="1205214" y="685524"/>
                        <a:pt x="1205786" y="770099"/>
                      </a:cubicBezTo>
                      <a:cubicBezTo>
                        <a:pt x="1206357" y="807815"/>
                        <a:pt x="1192642" y="836959"/>
                        <a:pt x="1174927" y="867246"/>
                      </a:cubicBezTo>
                      <a:cubicBezTo>
                        <a:pt x="1165784" y="881533"/>
                        <a:pt x="1156070" y="895819"/>
                        <a:pt x="1146926" y="910677"/>
                      </a:cubicBezTo>
                      <a:cubicBezTo>
                        <a:pt x="1146893" y="909132"/>
                        <a:pt x="1146861" y="907588"/>
                        <a:pt x="1146828" y="906043"/>
                      </a:cubicBezTo>
                      <a:cubicBezTo>
                        <a:pt x="1131494" y="918234"/>
                        <a:pt x="1070144" y="944096"/>
                        <a:pt x="1054922" y="983823"/>
                      </a:cubicBezTo>
                      <a:cubicBezTo>
                        <a:pt x="1054922" y="1037540"/>
                        <a:pt x="1053779" y="1090685"/>
                        <a:pt x="1055494" y="1144402"/>
                      </a:cubicBezTo>
                      <a:cubicBezTo>
                        <a:pt x="1057208" y="1214120"/>
                        <a:pt x="1029778" y="1272408"/>
                        <a:pt x="992634" y="1328410"/>
                      </a:cubicBezTo>
                      <a:cubicBezTo>
                        <a:pt x="953203" y="1387842"/>
                        <a:pt x="927488" y="1436701"/>
                        <a:pt x="853770" y="1488418"/>
                      </a:cubicBezTo>
                      <a:cubicBezTo>
                        <a:pt x="780052" y="1540135"/>
                        <a:pt x="719629" y="1618712"/>
                        <a:pt x="550328" y="1638710"/>
                      </a:cubicBezTo>
                      <a:cubicBezTo>
                        <a:pt x="505755" y="1638138"/>
                        <a:pt x="475467" y="1616994"/>
                        <a:pt x="456609" y="1575850"/>
                      </a:cubicBezTo>
                      <a:cubicBezTo>
                        <a:pt x="446894" y="1554134"/>
                        <a:pt x="434894" y="1531276"/>
                        <a:pt x="417179" y="1515847"/>
                      </a:cubicBezTo>
                      <a:cubicBezTo>
                        <a:pt x="304603" y="1414128"/>
                        <a:pt x="227456" y="1288980"/>
                        <a:pt x="161167" y="1154688"/>
                      </a:cubicBezTo>
                      <a:cubicBezTo>
                        <a:pt x="155453" y="1141544"/>
                        <a:pt x="32590" y="795814"/>
                        <a:pt x="23447" y="779814"/>
                      </a:cubicBezTo>
                      <a:cubicBezTo>
                        <a:pt x="13161" y="716382"/>
                        <a:pt x="-554" y="652951"/>
                        <a:pt x="17" y="587805"/>
                      </a:cubicBezTo>
                      <a:cubicBezTo>
                        <a:pt x="17" y="573519"/>
                        <a:pt x="17" y="559232"/>
                        <a:pt x="589" y="544375"/>
                      </a:cubicBezTo>
                      <a:cubicBezTo>
                        <a:pt x="6875" y="455799"/>
                        <a:pt x="23447" y="321507"/>
                        <a:pt x="77164" y="250647"/>
                      </a:cubicBezTo>
                      <a:cubicBezTo>
                        <a:pt x="134881" y="174644"/>
                        <a:pt x="273173" y="87211"/>
                        <a:pt x="393178" y="37495"/>
                      </a:cubicBezTo>
                      <a:cubicBezTo>
                        <a:pt x="461753" y="8922"/>
                        <a:pt x="531184" y="-1936"/>
                        <a:pt x="598259" y="279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Freeform: Shape 82">
                  <a:extLst>
                    <a:ext uri="{FF2B5EF4-FFF2-40B4-BE49-F238E27FC236}">
                      <a16:creationId xmlns:a16="http://schemas.microsoft.com/office/drawing/2014/main" id="{5298CBB7-8DD9-4D96-A89C-5D95714B51BD}"/>
                    </a:ext>
                  </a:extLst>
                </p:cNvPr>
                <p:cNvSpPr/>
                <p:nvPr/>
              </p:nvSpPr>
              <p:spPr>
                <a:xfrm>
                  <a:off x="8541253" y="6031525"/>
                  <a:ext cx="1146418" cy="636246"/>
                </a:xfrm>
                <a:custGeom>
                  <a:avLst/>
                  <a:gdLst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180662 w 1167884"/>
                    <a:gd name="connsiteY25" fmla="*/ 39594 h 651968"/>
                    <a:gd name="connsiteX26" fmla="*/ 609586 w 1167884"/>
                    <a:gd name="connsiteY26" fmla="*/ 0 h 651968"/>
                    <a:gd name="connsiteX27" fmla="*/ 651942 w 1167884"/>
                    <a:gd name="connsiteY27" fmla="*/ 10204 h 651968"/>
                    <a:gd name="connsiteX28" fmla="*/ 650052 w 1167884"/>
                    <a:gd name="connsiteY28" fmla="*/ 10364 h 651968"/>
                    <a:gd name="connsiteX29" fmla="*/ 609751 w 1167884"/>
                    <a:gd name="connsiteY29" fmla="*/ 138 h 651968"/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436121 w 1167884"/>
                    <a:gd name="connsiteY25" fmla="*/ 9766 h 651968"/>
                    <a:gd name="connsiteX26" fmla="*/ 609586 w 1167884"/>
                    <a:gd name="connsiteY26" fmla="*/ 0 h 651968"/>
                    <a:gd name="connsiteX27" fmla="*/ 651942 w 1167884"/>
                    <a:gd name="connsiteY27" fmla="*/ 10204 h 651968"/>
                    <a:gd name="connsiteX28" fmla="*/ 650052 w 1167884"/>
                    <a:gd name="connsiteY28" fmla="*/ 10364 h 651968"/>
                    <a:gd name="connsiteX29" fmla="*/ 609751 w 1167884"/>
                    <a:gd name="connsiteY29" fmla="*/ 138 h 651968"/>
                    <a:gd name="connsiteX30" fmla="*/ 609586 w 1167884"/>
                    <a:gd name="connsiteY30" fmla="*/ 0 h 651968"/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436121 w 1167884"/>
                    <a:gd name="connsiteY25" fmla="*/ 9766 h 651968"/>
                    <a:gd name="connsiteX26" fmla="*/ 609586 w 1167884"/>
                    <a:gd name="connsiteY26" fmla="*/ 0 h 651968"/>
                    <a:gd name="connsiteX27" fmla="*/ 651942 w 1167884"/>
                    <a:gd name="connsiteY27" fmla="*/ 10204 h 651968"/>
                    <a:gd name="connsiteX28" fmla="*/ 609751 w 1167884"/>
                    <a:gd name="connsiteY28" fmla="*/ 138 h 651968"/>
                    <a:gd name="connsiteX29" fmla="*/ 609586 w 1167884"/>
                    <a:gd name="connsiteY29" fmla="*/ 0 h 651968"/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436121 w 1167884"/>
                    <a:gd name="connsiteY25" fmla="*/ 9766 h 651968"/>
                    <a:gd name="connsiteX26" fmla="*/ 609586 w 1167884"/>
                    <a:gd name="connsiteY26" fmla="*/ 0 h 651968"/>
                    <a:gd name="connsiteX27" fmla="*/ 609751 w 1167884"/>
                    <a:gd name="connsiteY27" fmla="*/ 138 h 651968"/>
                    <a:gd name="connsiteX28" fmla="*/ 609586 w 1167884"/>
                    <a:gd name="connsiteY28" fmla="*/ 0 h 651968"/>
                    <a:gd name="connsiteX0" fmla="*/ 436121 w 1167884"/>
                    <a:gd name="connsiteY0" fmla="*/ 9766 h 648160"/>
                    <a:gd name="connsiteX1" fmla="*/ 435279 w 1167884"/>
                    <a:gd name="connsiteY1" fmla="*/ 11299 h 648160"/>
                    <a:gd name="connsiteX2" fmla="*/ 534712 w 1167884"/>
                    <a:gd name="connsiteY2" fmla="*/ 11870 h 648160"/>
                    <a:gd name="connsiteX3" fmla="*/ 637574 w 1167884"/>
                    <a:gd name="connsiteY3" fmla="*/ 34157 h 648160"/>
                    <a:gd name="connsiteX4" fmla="*/ 766723 w 1167884"/>
                    <a:gd name="connsiteY4" fmla="*/ 101017 h 648160"/>
                    <a:gd name="connsiteX5" fmla="*/ 847869 w 1167884"/>
                    <a:gd name="connsiteY5" fmla="*/ 146733 h 648160"/>
                    <a:gd name="connsiteX6" fmla="*/ 966732 w 1167884"/>
                    <a:gd name="connsiteY6" fmla="*/ 190736 h 648160"/>
                    <a:gd name="connsiteX7" fmla="*/ 1167884 w 1167884"/>
                    <a:gd name="connsiteY7" fmla="*/ 226166 h 648160"/>
                    <a:gd name="connsiteX8" fmla="*/ 1109595 w 1167884"/>
                    <a:gd name="connsiteY8" fmla="*/ 251310 h 648160"/>
                    <a:gd name="connsiteX9" fmla="*/ 990733 w 1167884"/>
                    <a:gd name="connsiteY9" fmla="*/ 491892 h 648160"/>
                    <a:gd name="connsiteX10" fmla="*/ 1039307 w 1167884"/>
                    <a:gd name="connsiteY10" fmla="*/ 646756 h 648160"/>
                    <a:gd name="connsiteX11" fmla="*/ 889585 w 1167884"/>
                    <a:gd name="connsiteY11" fmla="*/ 567324 h 648160"/>
                    <a:gd name="connsiteX12" fmla="*/ 759294 w 1167884"/>
                    <a:gd name="connsiteY12" fmla="*/ 547895 h 648160"/>
                    <a:gd name="connsiteX13" fmla="*/ 566714 w 1167884"/>
                    <a:gd name="connsiteY13" fmla="*/ 489035 h 648160"/>
                    <a:gd name="connsiteX14" fmla="*/ 210126 w 1167884"/>
                    <a:gd name="connsiteY14" fmla="*/ 308455 h 648160"/>
                    <a:gd name="connsiteX15" fmla="*/ 186697 w 1167884"/>
                    <a:gd name="connsiteY15" fmla="*/ 296455 h 648160"/>
                    <a:gd name="connsiteX16" fmla="*/ 124408 w 1167884"/>
                    <a:gd name="connsiteY16" fmla="*/ 323313 h 648160"/>
                    <a:gd name="connsiteX17" fmla="*/ 96978 w 1167884"/>
                    <a:gd name="connsiteY17" fmla="*/ 387316 h 648160"/>
                    <a:gd name="connsiteX18" fmla="*/ 56977 w 1167884"/>
                    <a:gd name="connsiteY18" fmla="*/ 410745 h 648160"/>
                    <a:gd name="connsiteX19" fmla="*/ 18118 w 1167884"/>
                    <a:gd name="connsiteY19" fmla="*/ 373601 h 648160"/>
                    <a:gd name="connsiteX20" fmla="*/ 7260 w 1167884"/>
                    <a:gd name="connsiteY20" fmla="*/ 286169 h 648160"/>
                    <a:gd name="connsiteX21" fmla="*/ 122122 w 1167884"/>
                    <a:gd name="connsiteY21" fmla="*/ 90160 h 648160"/>
                    <a:gd name="connsiteX22" fmla="*/ 147838 w 1167884"/>
                    <a:gd name="connsiteY22" fmla="*/ 71873 h 648160"/>
                    <a:gd name="connsiteX23" fmla="*/ 179482 w 1167884"/>
                    <a:gd name="connsiteY23" fmla="*/ 47944 h 648160"/>
                    <a:gd name="connsiteX24" fmla="*/ 436121 w 1167884"/>
                    <a:gd name="connsiteY24" fmla="*/ 9766 h 648160"/>
                    <a:gd name="connsiteX25" fmla="*/ 609586 w 1167884"/>
                    <a:gd name="connsiteY25" fmla="*/ 0 h 648160"/>
                    <a:gd name="connsiteX26" fmla="*/ 609751 w 1167884"/>
                    <a:gd name="connsiteY26" fmla="*/ 138 h 648160"/>
                    <a:gd name="connsiteX27" fmla="*/ 609586 w 1167884"/>
                    <a:gd name="connsiteY27" fmla="*/ 0 h 6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167884" h="648160">
                      <a:moveTo>
                        <a:pt x="436121" y="9766"/>
                      </a:moveTo>
                      <a:lnTo>
                        <a:pt x="435279" y="11299"/>
                      </a:lnTo>
                      <a:cubicBezTo>
                        <a:pt x="470138" y="7299"/>
                        <a:pt x="502139" y="17585"/>
                        <a:pt x="534712" y="11870"/>
                      </a:cubicBezTo>
                      <a:cubicBezTo>
                        <a:pt x="571285" y="5585"/>
                        <a:pt x="606144" y="13585"/>
                        <a:pt x="637574" y="34157"/>
                      </a:cubicBezTo>
                      <a:cubicBezTo>
                        <a:pt x="678147" y="61587"/>
                        <a:pt x="722149" y="82159"/>
                        <a:pt x="766723" y="101017"/>
                      </a:cubicBezTo>
                      <a:cubicBezTo>
                        <a:pt x="795295" y="113018"/>
                        <a:pt x="822154" y="129019"/>
                        <a:pt x="847869" y="146733"/>
                      </a:cubicBezTo>
                      <a:cubicBezTo>
                        <a:pt x="883871" y="171306"/>
                        <a:pt x="923873" y="185021"/>
                        <a:pt x="966732" y="190736"/>
                      </a:cubicBezTo>
                      <a:cubicBezTo>
                        <a:pt x="1014734" y="197593"/>
                        <a:pt x="1135882" y="216451"/>
                        <a:pt x="1167884" y="226166"/>
                      </a:cubicBezTo>
                      <a:cubicBezTo>
                        <a:pt x="1160455" y="238738"/>
                        <a:pt x="1121596" y="245595"/>
                        <a:pt x="1109595" y="251310"/>
                      </a:cubicBezTo>
                      <a:cubicBezTo>
                        <a:pt x="1031306" y="289597"/>
                        <a:pt x="982733" y="402174"/>
                        <a:pt x="990733" y="491892"/>
                      </a:cubicBezTo>
                      <a:cubicBezTo>
                        <a:pt x="998733" y="549037"/>
                        <a:pt x="1005591" y="599325"/>
                        <a:pt x="1039307" y="646756"/>
                      </a:cubicBezTo>
                      <a:cubicBezTo>
                        <a:pt x="1022449" y="659328"/>
                        <a:pt x="936254" y="583801"/>
                        <a:pt x="889585" y="567324"/>
                      </a:cubicBezTo>
                      <a:cubicBezTo>
                        <a:pt x="842916" y="550847"/>
                        <a:pt x="803867" y="546180"/>
                        <a:pt x="759294" y="547895"/>
                      </a:cubicBezTo>
                      <a:cubicBezTo>
                        <a:pt x="693577" y="533037"/>
                        <a:pt x="627859" y="519893"/>
                        <a:pt x="566714" y="489035"/>
                      </a:cubicBezTo>
                      <a:cubicBezTo>
                        <a:pt x="447851" y="428461"/>
                        <a:pt x="319274" y="388459"/>
                        <a:pt x="210126" y="308455"/>
                      </a:cubicBezTo>
                      <a:cubicBezTo>
                        <a:pt x="202697" y="303312"/>
                        <a:pt x="195268" y="299884"/>
                        <a:pt x="186697" y="296455"/>
                      </a:cubicBezTo>
                      <a:cubicBezTo>
                        <a:pt x="151838" y="281597"/>
                        <a:pt x="137552" y="288454"/>
                        <a:pt x="124408" y="323313"/>
                      </a:cubicBezTo>
                      <a:cubicBezTo>
                        <a:pt x="116408" y="345028"/>
                        <a:pt x="110122" y="367315"/>
                        <a:pt x="96978" y="387316"/>
                      </a:cubicBezTo>
                      <a:cubicBezTo>
                        <a:pt x="87264" y="402174"/>
                        <a:pt x="75834" y="413603"/>
                        <a:pt x="56977" y="410745"/>
                      </a:cubicBezTo>
                      <a:cubicBezTo>
                        <a:pt x="38118" y="408460"/>
                        <a:pt x="24404" y="374173"/>
                        <a:pt x="18118" y="373601"/>
                      </a:cubicBezTo>
                      <a:cubicBezTo>
                        <a:pt x="-7598" y="346743"/>
                        <a:pt x="-740" y="315313"/>
                        <a:pt x="7260" y="286169"/>
                      </a:cubicBezTo>
                      <a:cubicBezTo>
                        <a:pt x="28404" y="210736"/>
                        <a:pt x="72977" y="149019"/>
                        <a:pt x="122122" y="90160"/>
                      </a:cubicBezTo>
                      <a:cubicBezTo>
                        <a:pt x="128408" y="82159"/>
                        <a:pt x="138123" y="75302"/>
                        <a:pt x="147838" y="71873"/>
                      </a:cubicBezTo>
                      <a:cubicBezTo>
                        <a:pt x="164125" y="66730"/>
                        <a:pt x="173982" y="58587"/>
                        <a:pt x="179482" y="47944"/>
                      </a:cubicBezTo>
                      <a:lnTo>
                        <a:pt x="436121" y="9766"/>
                      </a:lnTo>
                      <a:close/>
                      <a:moveTo>
                        <a:pt x="609586" y="0"/>
                      </a:moveTo>
                      <a:lnTo>
                        <a:pt x="609751" y="138"/>
                      </a:lnTo>
                      <a:lnTo>
                        <a:pt x="609586" y="0"/>
                      </a:ln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Freeform: Shape 83">
                  <a:extLst>
                    <a:ext uri="{FF2B5EF4-FFF2-40B4-BE49-F238E27FC236}">
                      <a16:creationId xmlns:a16="http://schemas.microsoft.com/office/drawing/2014/main" id="{11B626E2-D42A-410C-8FC5-E1FBAD691CAF}"/>
                    </a:ext>
                  </a:extLst>
                </p:cNvPr>
                <p:cNvSpPr/>
                <p:nvPr/>
              </p:nvSpPr>
              <p:spPr>
                <a:xfrm>
                  <a:off x="10350957" y="4165378"/>
                  <a:ext cx="723606" cy="1487139"/>
                </a:xfrm>
                <a:custGeom>
                  <a:avLst/>
                  <a:gdLst>
                    <a:gd name="connsiteX0" fmla="*/ 300151 w 737155"/>
                    <a:gd name="connsiteY0" fmla="*/ 966960 h 1514985"/>
                    <a:gd name="connsiteX1" fmla="*/ 419585 w 737155"/>
                    <a:gd name="connsiteY1" fmla="*/ 780095 h 1514985"/>
                    <a:gd name="connsiteX2" fmla="*/ 424156 w 737155"/>
                    <a:gd name="connsiteY2" fmla="*/ 760094 h 1514985"/>
                    <a:gd name="connsiteX3" fmla="*/ 276149 w 737155"/>
                    <a:gd name="connsiteY3" fmla="*/ 687519 h 1514985"/>
                    <a:gd name="connsiteX4" fmla="*/ 253291 w 737155"/>
                    <a:gd name="connsiteY4" fmla="*/ 682948 h 1514985"/>
                    <a:gd name="connsiteX5" fmla="*/ 233290 w 737155"/>
                    <a:gd name="connsiteY5" fmla="*/ 651518 h 1514985"/>
                    <a:gd name="connsiteX6" fmla="*/ 231576 w 737155"/>
                    <a:gd name="connsiteY6" fmla="*/ 627516 h 1514985"/>
                    <a:gd name="connsiteX7" fmla="*/ 205289 w 737155"/>
                    <a:gd name="connsiteY7" fmla="*/ 620088 h 1514985"/>
                    <a:gd name="connsiteX8" fmla="*/ 164716 w 737155"/>
                    <a:gd name="connsiteY8" fmla="*/ 670947 h 1514985"/>
                    <a:gd name="connsiteX9" fmla="*/ 117285 w 737155"/>
                    <a:gd name="connsiteY9" fmla="*/ 926387 h 1514985"/>
                    <a:gd name="connsiteX10" fmla="*/ 61283 w 737155"/>
                    <a:gd name="connsiteY10" fmla="*/ 1217829 h 1514985"/>
                    <a:gd name="connsiteX11" fmla="*/ 30996 w 737155"/>
                    <a:gd name="connsiteY11" fmla="*/ 1514985 h 1514985"/>
                    <a:gd name="connsiteX12" fmla="*/ 25281 w 737155"/>
                    <a:gd name="connsiteY12" fmla="*/ 1468697 h 1514985"/>
                    <a:gd name="connsiteX13" fmla="*/ 30424 w 737155"/>
                    <a:gd name="connsiteY13" fmla="*/ 1346406 h 1514985"/>
                    <a:gd name="connsiteX14" fmla="*/ 14995 w 737155"/>
                    <a:gd name="connsiteY14" fmla="*/ 1180113 h 1514985"/>
                    <a:gd name="connsiteX15" fmla="*/ 17852 w 737155"/>
                    <a:gd name="connsiteY15" fmla="*/ 1001248 h 1514985"/>
                    <a:gd name="connsiteX16" fmla="*/ 107570 w 737155"/>
                    <a:gd name="connsiteY16" fmla="*/ 772094 h 1514985"/>
                    <a:gd name="connsiteX17" fmla="*/ 133858 w 737155"/>
                    <a:gd name="connsiteY17" fmla="*/ 481224 h 1514985"/>
                    <a:gd name="connsiteX18" fmla="*/ 228719 w 737155"/>
                    <a:gd name="connsiteY18" fmla="*/ 593229 h 1514985"/>
                    <a:gd name="connsiteX19" fmla="*/ 261863 w 737155"/>
                    <a:gd name="connsiteY19" fmla="*/ 596658 h 1514985"/>
                    <a:gd name="connsiteX20" fmla="*/ 464158 w 737155"/>
                    <a:gd name="connsiteY20" fmla="*/ 356647 h 1514985"/>
                    <a:gd name="connsiteX21" fmla="*/ 544733 w 737155"/>
                    <a:gd name="connsiteY21" fmla="*/ 274929 h 1514985"/>
                    <a:gd name="connsiteX22" fmla="*/ 705883 w 737155"/>
                    <a:gd name="connsiteY22" fmla="*/ 60634 h 1514985"/>
                    <a:gd name="connsiteX23" fmla="*/ 713312 w 737155"/>
                    <a:gd name="connsiteY23" fmla="*/ 60 h 1514985"/>
                    <a:gd name="connsiteX24" fmla="*/ 733313 w 737155"/>
                    <a:gd name="connsiteY24" fmla="*/ 34347 h 1514985"/>
                    <a:gd name="connsiteX25" fmla="*/ 638452 w 737155"/>
                    <a:gd name="connsiteY25" fmla="*/ 264072 h 1514985"/>
                    <a:gd name="connsiteX26" fmla="*/ 276721 w 737155"/>
                    <a:gd name="connsiteY26" fmla="*/ 1244687 h 1514985"/>
                    <a:gd name="connsiteX27" fmla="*/ 282436 w 737155"/>
                    <a:gd name="connsiteY27" fmla="*/ 1140683 h 1514985"/>
                    <a:gd name="connsiteX28" fmla="*/ 301294 w 737155"/>
                    <a:gd name="connsiteY28" fmla="*/ 1050393 h 1514985"/>
                    <a:gd name="connsiteX29" fmla="*/ 300151 w 737155"/>
                    <a:gd name="connsiteY29" fmla="*/ 966960 h 1514985"/>
                    <a:gd name="connsiteX30" fmla="*/ 300151 w 737155"/>
                    <a:gd name="connsiteY30" fmla="*/ 966960 h 15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37155" h="1514985">
                      <a:moveTo>
                        <a:pt x="300151" y="966960"/>
                      </a:moveTo>
                      <a:cubicBezTo>
                        <a:pt x="328152" y="897243"/>
                        <a:pt x="353296" y="825240"/>
                        <a:pt x="419585" y="780095"/>
                      </a:cubicBezTo>
                      <a:cubicBezTo>
                        <a:pt x="426442" y="775523"/>
                        <a:pt x="440728" y="768094"/>
                        <a:pt x="424156" y="760094"/>
                      </a:cubicBezTo>
                      <a:cubicBezTo>
                        <a:pt x="374440" y="736093"/>
                        <a:pt x="328152" y="706377"/>
                        <a:pt x="276149" y="687519"/>
                      </a:cubicBezTo>
                      <a:cubicBezTo>
                        <a:pt x="269292" y="684662"/>
                        <a:pt x="261292" y="682948"/>
                        <a:pt x="253291" y="682948"/>
                      </a:cubicBezTo>
                      <a:cubicBezTo>
                        <a:pt x="227576" y="683519"/>
                        <a:pt x="215004" y="677804"/>
                        <a:pt x="233290" y="651518"/>
                      </a:cubicBezTo>
                      <a:cubicBezTo>
                        <a:pt x="238434" y="644089"/>
                        <a:pt x="239005" y="634945"/>
                        <a:pt x="231576" y="627516"/>
                      </a:cubicBezTo>
                      <a:cubicBezTo>
                        <a:pt x="224719" y="620659"/>
                        <a:pt x="215575" y="617230"/>
                        <a:pt x="205289" y="620088"/>
                      </a:cubicBezTo>
                      <a:cubicBezTo>
                        <a:pt x="179002" y="626945"/>
                        <a:pt x="168716" y="646375"/>
                        <a:pt x="164716" y="670947"/>
                      </a:cubicBezTo>
                      <a:cubicBezTo>
                        <a:pt x="148715" y="756094"/>
                        <a:pt x="116142" y="838954"/>
                        <a:pt x="117285" y="926387"/>
                      </a:cubicBezTo>
                      <a:cubicBezTo>
                        <a:pt x="118428" y="1028106"/>
                        <a:pt x="81284" y="1121253"/>
                        <a:pt x="61283" y="1217829"/>
                      </a:cubicBezTo>
                      <a:cubicBezTo>
                        <a:pt x="41282" y="1315548"/>
                        <a:pt x="34996" y="1414981"/>
                        <a:pt x="30996" y="1514985"/>
                      </a:cubicBezTo>
                      <a:cubicBezTo>
                        <a:pt x="16138" y="1501270"/>
                        <a:pt x="25281" y="1484127"/>
                        <a:pt x="25281" y="1468697"/>
                      </a:cubicBezTo>
                      <a:cubicBezTo>
                        <a:pt x="26424" y="1428124"/>
                        <a:pt x="26424" y="1387551"/>
                        <a:pt x="30424" y="1346406"/>
                      </a:cubicBezTo>
                      <a:cubicBezTo>
                        <a:pt x="35567" y="1290403"/>
                        <a:pt x="35567" y="1234401"/>
                        <a:pt x="14995" y="1180113"/>
                      </a:cubicBezTo>
                      <a:cubicBezTo>
                        <a:pt x="-7863" y="1120110"/>
                        <a:pt x="-2720" y="1060679"/>
                        <a:pt x="17852" y="1001248"/>
                      </a:cubicBezTo>
                      <a:cubicBezTo>
                        <a:pt x="44139" y="923530"/>
                        <a:pt x="74997" y="846955"/>
                        <a:pt x="107570" y="772094"/>
                      </a:cubicBezTo>
                      <a:cubicBezTo>
                        <a:pt x="147001" y="681805"/>
                        <a:pt x="153858" y="581229"/>
                        <a:pt x="133858" y="481224"/>
                      </a:cubicBezTo>
                      <a:cubicBezTo>
                        <a:pt x="159001" y="515511"/>
                        <a:pt x="204146" y="558371"/>
                        <a:pt x="228719" y="593229"/>
                      </a:cubicBezTo>
                      <a:cubicBezTo>
                        <a:pt x="239577" y="608087"/>
                        <a:pt x="247577" y="618373"/>
                        <a:pt x="261863" y="596658"/>
                      </a:cubicBezTo>
                      <a:cubicBezTo>
                        <a:pt x="319580" y="508654"/>
                        <a:pt x="393869" y="434365"/>
                        <a:pt x="464158" y="356647"/>
                      </a:cubicBezTo>
                      <a:cubicBezTo>
                        <a:pt x="497302" y="335503"/>
                        <a:pt x="521303" y="304073"/>
                        <a:pt x="544733" y="274929"/>
                      </a:cubicBezTo>
                      <a:cubicBezTo>
                        <a:pt x="600735" y="206926"/>
                        <a:pt x="656167" y="133208"/>
                        <a:pt x="705883" y="60634"/>
                      </a:cubicBezTo>
                      <a:cubicBezTo>
                        <a:pt x="722455" y="36633"/>
                        <a:pt x="716741" y="22918"/>
                        <a:pt x="713312" y="60"/>
                      </a:cubicBezTo>
                      <a:cubicBezTo>
                        <a:pt x="741313" y="-1083"/>
                        <a:pt x="739599" y="14346"/>
                        <a:pt x="733313" y="34347"/>
                      </a:cubicBezTo>
                      <a:cubicBezTo>
                        <a:pt x="705883" y="112636"/>
                        <a:pt x="669310" y="187497"/>
                        <a:pt x="638452" y="264072"/>
                      </a:cubicBezTo>
                      <a:cubicBezTo>
                        <a:pt x="511017" y="576657"/>
                        <a:pt x="276721" y="1241258"/>
                        <a:pt x="276721" y="1244687"/>
                      </a:cubicBezTo>
                      <a:cubicBezTo>
                        <a:pt x="279007" y="1200685"/>
                        <a:pt x="277292" y="1161255"/>
                        <a:pt x="282436" y="1140683"/>
                      </a:cubicBezTo>
                      <a:cubicBezTo>
                        <a:pt x="289864" y="1110967"/>
                        <a:pt x="295579" y="1080680"/>
                        <a:pt x="301294" y="1050393"/>
                      </a:cubicBezTo>
                      <a:cubicBezTo>
                        <a:pt x="305865" y="1021249"/>
                        <a:pt x="308722" y="993819"/>
                        <a:pt x="300151" y="966960"/>
                      </a:cubicBezTo>
                      <a:lnTo>
                        <a:pt x="300151" y="96696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84">
                  <a:extLst>
                    <a:ext uri="{FF2B5EF4-FFF2-40B4-BE49-F238E27FC236}">
                      <a16:creationId xmlns:a16="http://schemas.microsoft.com/office/drawing/2014/main" id="{43A6E97F-5033-483B-9BEC-D8A7DD3BA1E9}"/>
                    </a:ext>
                  </a:extLst>
                </p:cNvPr>
                <p:cNvSpPr/>
                <p:nvPr/>
              </p:nvSpPr>
              <p:spPr>
                <a:xfrm>
                  <a:off x="10372408" y="4765099"/>
                  <a:ext cx="405256" cy="1554211"/>
                </a:xfrm>
                <a:custGeom>
                  <a:avLst/>
                  <a:gdLst>
                    <a:gd name="connsiteX0" fmla="*/ 233725 w 412844"/>
                    <a:gd name="connsiteY0" fmla="*/ 725742 h 1583313"/>
                    <a:gd name="connsiteX1" fmla="*/ 186294 w 412844"/>
                    <a:gd name="connsiteY1" fmla="*/ 1021755 h 1583313"/>
                    <a:gd name="connsiteX2" fmla="*/ 161150 w 412844"/>
                    <a:gd name="connsiteY2" fmla="*/ 1522921 h 1583313"/>
                    <a:gd name="connsiteX3" fmla="*/ 127434 w 412844"/>
                    <a:gd name="connsiteY3" fmla="*/ 1579495 h 1583313"/>
                    <a:gd name="connsiteX4" fmla="*/ 64003 w 412844"/>
                    <a:gd name="connsiteY4" fmla="*/ 1550922 h 1583313"/>
                    <a:gd name="connsiteX5" fmla="*/ 0 w 412844"/>
                    <a:gd name="connsiteY5" fmla="*/ 907464 h 1583313"/>
                    <a:gd name="connsiteX6" fmla="*/ 53145 w 412844"/>
                    <a:gd name="connsiteY6" fmla="*/ 500017 h 1583313"/>
                    <a:gd name="connsiteX7" fmla="*/ 84575 w 412844"/>
                    <a:gd name="connsiteY7" fmla="*/ 290865 h 1583313"/>
                    <a:gd name="connsiteX8" fmla="*/ 120577 w 412844"/>
                    <a:gd name="connsiteY8" fmla="*/ 111428 h 1583313"/>
                    <a:gd name="connsiteX9" fmla="*/ 132006 w 412844"/>
                    <a:gd name="connsiteY9" fmla="*/ 51426 h 1583313"/>
                    <a:gd name="connsiteX10" fmla="*/ 163436 w 412844"/>
                    <a:gd name="connsiteY10" fmla="*/ 7424 h 1583313"/>
                    <a:gd name="connsiteX11" fmla="*/ 217153 w 412844"/>
                    <a:gd name="connsiteY11" fmla="*/ 36568 h 1583313"/>
                    <a:gd name="connsiteX12" fmla="*/ 238297 w 412844"/>
                    <a:gd name="connsiteY12" fmla="*/ 63426 h 1583313"/>
                    <a:gd name="connsiteX13" fmla="*/ 397161 w 412844"/>
                    <a:gd name="connsiteY13" fmla="*/ 136572 h 1583313"/>
                    <a:gd name="connsiteX14" fmla="*/ 404590 w 412844"/>
                    <a:gd name="connsiteY14" fmla="*/ 171431 h 1583313"/>
                    <a:gd name="connsiteX15" fmla="*/ 281727 w 412844"/>
                    <a:gd name="connsiteY15" fmla="*/ 356582 h 1583313"/>
                    <a:gd name="connsiteX16" fmla="*/ 233725 w 412844"/>
                    <a:gd name="connsiteY16" fmla="*/ 725742 h 158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2844" h="1583313">
                      <a:moveTo>
                        <a:pt x="233725" y="725742"/>
                      </a:moveTo>
                      <a:cubicBezTo>
                        <a:pt x="202866" y="821175"/>
                        <a:pt x="197723" y="922322"/>
                        <a:pt x="186294" y="1021755"/>
                      </a:cubicBezTo>
                      <a:cubicBezTo>
                        <a:pt x="168579" y="1178334"/>
                        <a:pt x="159436" y="1512634"/>
                        <a:pt x="161150" y="1522921"/>
                      </a:cubicBezTo>
                      <a:cubicBezTo>
                        <a:pt x="166865" y="1556636"/>
                        <a:pt x="160007" y="1568637"/>
                        <a:pt x="127434" y="1579495"/>
                      </a:cubicBezTo>
                      <a:cubicBezTo>
                        <a:pt x="97147" y="1589209"/>
                        <a:pt x="76575" y="1580638"/>
                        <a:pt x="64003" y="1550922"/>
                      </a:cubicBezTo>
                      <a:cubicBezTo>
                        <a:pt x="47431" y="1512634"/>
                        <a:pt x="0" y="1093187"/>
                        <a:pt x="0" y="907464"/>
                      </a:cubicBezTo>
                      <a:cubicBezTo>
                        <a:pt x="0" y="769744"/>
                        <a:pt x="8572" y="632595"/>
                        <a:pt x="53145" y="500017"/>
                      </a:cubicBezTo>
                      <a:cubicBezTo>
                        <a:pt x="76003" y="432586"/>
                        <a:pt x="78861" y="361726"/>
                        <a:pt x="84575" y="290865"/>
                      </a:cubicBezTo>
                      <a:cubicBezTo>
                        <a:pt x="89147" y="230291"/>
                        <a:pt x="97147" y="169145"/>
                        <a:pt x="120577" y="111428"/>
                      </a:cubicBezTo>
                      <a:cubicBezTo>
                        <a:pt x="128006" y="92570"/>
                        <a:pt x="126292" y="71427"/>
                        <a:pt x="132006" y="51426"/>
                      </a:cubicBezTo>
                      <a:cubicBezTo>
                        <a:pt x="137721" y="32568"/>
                        <a:pt x="146293" y="17138"/>
                        <a:pt x="163436" y="7424"/>
                      </a:cubicBezTo>
                      <a:cubicBezTo>
                        <a:pt x="191437" y="-9720"/>
                        <a:pt x="218296" y="3995"/>
                        <a:pt x="217153" y="36568"/>
                      </a:cubicBezTo>
                      <a:cubicBezTo>
                        <a:pt x="216581" y="54283"/>
                        <a:pt x="221724" y="59998"/>
                        <a:pt x="238297" y="63426"/>
                      </a:cubicBezTo>
                      <a:cubicBezTo>
                        <a:pt x="296013" y="76570"/>
                        <a:pt x="345159" y="109714"/>
                        <a:pt x="397161" y="136572"/>
                      </a:cubicBezTo>
                      <a:cubicBezTo>
                        <a:pt x="412590" y="144573"/>
                        <a:pt x="419448" y="160002"/>
                        <a:pt x="404590" y="171431"/>
                      </a:cubicBezTo>
                      <a:cubicBezTo>
                        <a:pt x="341730" y="219433"/>
                        <a:pt x="316014" y="290294"/>
                        <a:pt x="281727" y="356582"/>
                      </a:cubicBezTo>
                      <a:cubicBezTo>
                        <a:pt x="253726" y="409156"/>
                        <a:pt x="289156" y="552020"/>
                        <a:pt x="233725" y="72574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85">
                  <a:extLst>
                    <a:ext uri="{FF2B5EF4-FFF2-40B4-BE49-F238E27FC236}">
                      <a16:creationId xmlns:a16="http://schemas.microsoft.com/office/drawing/2014/main" id="{1970204A-2790-484C-B500-78754E7E8D9C}"/>
                    </a:ext>
                  </a:extLst>
                </p:cNvPr>
                <p:cNvSpPr/>
                <p:nvPr/>
              </p:nvSpPr>
              <p:spPr>
                <a:xfrm>
                  <a:off x="10485118" y="4877159"/>
                  <a:ext cx="179183" cy="976178"/>
                </a:xfrm>
                <a:custGeom>
                  <a:avLst/>
                  <a:gdLst>
                    <a:gd name="connsiteX0" fmla="*/ 160049 w 182538"/>
                    <a:gd name="connsiteY0" fmla="*/ 241852 h 994457"/>
                    <a:gd name="connsiteX1" fmla="*/ 176049 w 182538"/>
                    <a:gd name="connsiteY1" fmla="*/ 281283 h 994457"/>
                    <a:gd name="connsiteX2" fmla="*/ 64616 w 182538"/>
                    <a:gd name="connsiteY2" fmla="*/ 756161 h 994457"/>
                    <a:gd name="connsiteX3" fmla="*/ 18328 w 182538"/>
                    <a:gd name="connsiteY3" fmla="*/ 994458 h 994457"/>
                    <a:gd name="connsiteX4" fmla="*/ 41 w 182538"/>
                    <a:gd name="connsiteY4" fmla="*/ 499007 h 994457"/>
                    <a:gd name="connsiteX5" fmla="*/ 28042 w 182538"/>
                    <a:gd name="connsiteY5" fmla="*/ 216708 h 994457"/>
                    <a:gd name="connsiteX6" fmla="*/ 129761 w 182538"/>
                    <a:gd name="connsiteY6" fmla="*/ 12699 h 994457"/>
                    <a:gd name="connsiteX7" fmla="*/ 165763 w 182538"/>
                    <a:gd name="connsiteY7" fmla="*/ 2413 h 994457"/>
                    <a:gd name="connsiteX8" fmla="*/ 182335 w 182538"/>
                    <a:gd name="connsiteY8" fmla="*/ 32700 h 994457"/>
                    <a:gd name="connsiteX9" fmla="*/ 149191 w 182538"/>
                    <a:gd name="connsiteY9" fmla="*/ 124704 h 994457"/>
                    <a:gd name="connsiteX10" fmla="*/ 120047 w 182538"/>
                    <a:gd name="connsiteY10" fmla="*/ 181278 h 994457"/>
                    <a:gd name="connsiteX11" fmla="*/ 114332 w 182538"/>
                    <a:gd name="connsiteY11" fmla="*/ 197279 h 994457"/>
                    <a:gd name="connsiteX12" fmla="*/ 85760 w 182538"/>
                    <a:gd name="connsiteY12" fmla="*/ 243567 h 994457"/>
                    <a:gd name="connsiteX13" fmla="*/ 77188 w 182538"/>
                    <a:gd name="connsiteY13" fmla="*/ 256139 h 994457"/>
                    <a:gd name="connsiteX14" fmla="*/ 160049 w 182538"/>
                    <a:gd name="connsiteY14" fmla="*/ 241852 h 994457"/>
                    <a:gd name="connsiteX15" fmla="*/ 160049 w 182538"/>
                    <a:gd name="connsiteY15" fmla="*/ 241852 h 994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538" h="994457">
                      <a:moveTo>
                        <a:pt x="160049" y="241852"/>
                      </a:moveTo>
                      <a:cubicBezTo>
                        <a:pt x="176621" y="250424"/>
                        <a:pt x="180050" y="266425"/>
                        <a:pt x="176049" y="281283"/>
                      </a:cubicBezTo>
                      <a:cubicBezTo>
                        <a:pt x="160620" y="341857"/>
                        <a:pt x="108046" y="563581"/>
                        <a:pt x="64616" y="756161"/>
                      </a:cubicBezTo>
                      <a:cubicBezTo>
                        <a:pt x="36043" y="883024"/>
                        <a:pt x="21757" y="992743"/>
                        <a:pt x="18328" y="994458"/>
                      </a:cubicBezTo>
                      <a:cubicBezTo>
                        <a:pt x="9756" y="936741"/>
                        <a:pt x="613" y="607012"/>
                        <a:pt x="41" y="499007"/>
                      </a:cubicBezTo>
                      <a:cubicBezTo>
                        <a:pt x="-530" y="403574"/>
                        <a:pt x="4613" y="309284"/>
                        <a:pt x="28042" y="216708"/>
                      </a:cubicBezTo>
                      <a:cubicBezTo>
                        <a:pt x="46900" y="141276"/>
                        <a:pt x="90331" y="77845"/>
                        <a:pt x="129761" y="12699"/>
                      </a:cubicBezTo>
                      <a:cubicBezTo>
                        <a:pt x="137762" y="-1016"/>
                        <a:pt x="152619" y="-2159"/>
                        <a:pt x="165763" y="2413"/>
                      </a:cubicBezTo>
                      <a:cubicBezTo>
                        <a:pt x="180050" y="6984"/>
                        <a:pt x="183478" y="18985"/>
                        <a:pt x="182335" y="32700"/>
                      </a:cubicBezTo>
                      <a:cubicBezTo>
                        <a:pt x="180621" y="66987"/>
                        <a:pt x="164049" y="95560"/>
                        <a:pt x="149191" y="124704"/>
                      </a:cubicBezTo>
                      <a:cubicBezTo>
                        <a:pt x="139476" y="143562"/>
                        <a:pt x="129190" y="162420"/>
                        <a:pt x="120047" y="181278"/>
                      </a:cubicBezTo>
                      <a:cubicBezTo>
                        <a:pt x="117190" y="186421"/>
                        <a:pt x="112618" y="194421"/>
                        <a:pt x="114332" y="197279"/>
                      </a:cubicBezTo>
                      <a:cubicBezTo>
                        <a:pt x="137762" y="234423"/>
                        <a:pt x="98903" y="230423"/>
                        <a:pt x="85760" y="243567"/>
                      </a:cubicBezTo>
                      <a:cubicBezTo>
                        <a:pt x="82902" y="246995"/>
                        <a:pt x="76616" y="246995"/>
                        <a:pt x="77188" y="256139"/>
                      </a:cubicBezTo>
                      <a:cubicBezTo>
                        <a:pt x="105760" y="254996"/>
                        <a:pt x="133190" y="252138"/>
                        <a:pt x="160049" y="241852"/>
                      </a:cubicBezTo>
                      <a:lnTo>
                        <a:pt x="160049" y="2418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86">
                  <a:extLst>
                    <a:ext uri="{FF2B5EF4-FFF2-40B4-BE49-F238E27FC236}">
                      <a16:creationId xmlns:a16="http://schemas.microsoft.com/office/drawing/2014/main" id="{1AFC09EE-B902-4D4B-A3E6-1CB143ADD268}"/>
                    </a:ext>
                  </a:extLst>
                </p:cNvPr>
                <p:cNvSpPr/>
                <p:nvPr/>
              </p:nvSpPr>
              <p:spPr>
                <a:xfrm>
                  <a:off x="8711679" y="5673542"/>
                  <a:ext cx="918047" cy="398294"/>
                </a:xfrm>
                <a:custGeom>
                  <a:avLst/>
                  <a:gdLst>
                    <a:gd name="connsiteX0" fmla="*/ 386561 w 935237"/>
                    <a:gd name="connsiteY0" fmla="*/ 199 h 405752"/>
                    <a:gd name="connsiteX1" fmla="*/ 423768 w 935237"/>
                    <a:gd name="connsiteY1" fmla="*/ 7155 h 405752"/>
                    <a:gd name="connsiteX2" fmla="*/ 660921 w 935237"/>
                    <a:gd name="connsiteY2" fmla="*/ 77444 h 405752"/>
                    <a:gd name="connsiteX3" fmla="*/ 808357 w 935237"/>
                    <a:gd name="connsiteY3" fmla="*/ 80872 h 405752"/>
                    <a:gd name="connsiteX4" fmla="*/ 924933 w 935237"/>
                    <a:gd name="connsiteY4" fmla="*/ 150018 h 405752"/>
                    <a:gd name="connsiteX5" fmla="*/ 924933 w 935237"/>
                    <a:gd name="connsiteY5" fmla="*/ 263166 h 405752"/>
                    <a:gd name="connsiteX6" fmla="*/ 828358 w 935237"/>
                    <a:gd name="connsiteY6" fmla="*/ 368314 h 405752"/>
                    <a:gd name="connsiteX7" fmla="*/ 690066 w 935237"/>
                    <a:gd name="connsiteY7" fmla="*/ 386600 h 405752"/>
                    <a:gd name="connsiteX8" fmla="*/ 596919 w 935237"/>
                    <a:gd name="connsiteY8" fmla="*/ 382029 h 405752"/>
                    <a:gd name="connsiteX9" fmla="*/ 512343 w 935237"/>
                    <a:gd name="connsiteY9" fmla="*/ 372885 h 405752"/>
                    <a:gd name="connsiteX10" fmla="*/ 483592 w 935237"/>
                    <a:gd name="connsiteY10" fmla="*/ 376332 h 405752"/>
                    <a:gd name="connsiteX11" fmla="*/ 468581 w 935237"/>
                    <a:gd name="connsiteY11" fmla="*/ 375712 h 405752"/>
                    <a:gd name="connsiteX12" fmla="*/ 428925 w 935237"/>
                    <a:gd name="connsiteY12" fmla="*/ 366158 h 405752"/>
                    <a:gd name="connsiteX13" fmla="*/ 405481 w 935237"/>
                    <a:gd name="connsiteY13" fmla="*/ 346598 h 405752"/>
                    <a:gd name="connsiteX14" fmla="*/ 394052 w 935237"/>
                    <a:gd name="connsiteY14" fmla="*/ 279738 h 405752"/>
                    <a:gd name="connsiteX15" fmla="*/ 402624 w 935237"/>
                    <a:gd name="connsiteY15" fmla="*/ 269452 h 405752"/>
                    <a:gd name="connsiteX16" fmla="*/ 366051 w 935237"/>
                    <a:gd name="connsiteY16" fmla="*/ 263166 h 405752"/>
                    <a:gd name="connsiteX17" fmla="*/ 273475 w 935237"/>
                    <a:gd name="connsiteY17" fmla="*/ 347741 h 405752"/>
                    <a:gd name="connsiteX18" fmla="*/ 263832 w 935237"/>
                    <a:gd name="connsiteY18" fmla="*/ 360671 h 405752"/>
                    <a:gd name="connsiteX19" fmla="*/ 255459 w 935237"/>
                    <a:gd name="connsiteY19" fmla="*/ 375924 h 405752"/>
                    <a:gd name="connsiteX20" fmla="*/ 0 w 935237"/>
                    <a:gd name="connsiteY20" fmla="*/ 405752 h 405752"/>
                    <a:gd name="connsiteX21" fmla="*/ 4320 w 935237"/>
                    <a:gd name="connsiteY21" fmla="*/ 375171 h 405752"/>
                    <a:gd name="connsiteX22" fmla="*/ 4892 w 935237"/>
                    <a:gd name="connsiteY22" fmla="*/ 314597 h 405752"/>
                    <a:gd name="connsiteX23" fmla="*/ 35750 w 935237"/>
                    <a:gd name="connsiteY23" fmla="*/ 204306 h 405752"/>
                    <a:gd name="connsiteX24" fmla="*/ 91753 w 935237"/>
                    <a:gd name="connsiteY24" fmla="*/ 115731 h 405752"/>
                    <a:gd name="connsiteX25" fmla="*/ 160899 w 935237"/>
                    <a:gd name="connsiteY25" fmla="*/ 82586 h 405752"/>
                    <a:gd name="connsiteX26" fmla="*/ 284904 w 935237"/>
                    <a:gd name="connsiteY26" fmla="*/ 24870 h 405752"/>
                    <a:gd name="connsiteX27" fmla="*/ 386561 w 935237"/>
                    <a:gd name="connsiteY27" fmla="*/ 199 h 4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5237" h="405752">
                      <a:moveTo>
                        <a:pt x="386561" y="199"/>
                      </a:moveTo>
                      <a:cubicBezTo>
                        <a:pt x="398553" y="833"/>
                        <a:pt x="410910" y="3012"/>
                        <a:pt x="423768" y="7155"/>
                      </a:cubicBezTo>
                      <a:cubicBezTo>
                        <a:pt x="502057" y="32870"/>
                        <a:pt x="578632" y="63729"/>
                        <a:pt x="660921" y="77444"/>
                      </a:cubicBezTo>
                      <a:cubicBezTo>
                        <a:pt x="696923" y="83729"/>
                        <a:pt x="795213" y="81443"/>
                        <a:pt x="808357" y="80872"/>
                      </a:cubicBezTo>
                      <a:cubicBezTo>
                        <a:pt x="868359" y="71729"/>
                        <a:pt x="906075" y="94016"/>
                        <a:pt x="924933" y="150018"/>
                      </a:cubicBezTo>
                      <a:cubicBezTo>
                        <a:pt x="937505" y="187734"/>
                        <a:pt x="939791" y="225450"/>
                        <a:pt x="924933" y="263166"/>
                      </a:cubicBezTo>
                      <a:cubicBezTo>
                        <a:pt x="920362" y="274024"/>
                        <a:pt x="835786" y="369457"/>
                        <a:pt x="828358" y="368314"/>
                      </a:cubicBezTo>
                      <a:cubicBezTo>
                        <a:pt x="790642" y="363171"/>
                        <a:pt x="726067" y="371171"/>
                        <a:pt x="690066" y="386600"/>
                      </a:cubicBezTo>
                      <a:cubicBezTo>
                        <a:pt x="659778" y="399172"/>
                        <a:pt x="627206" y="395743"/>
                        <a:pt x="596919" y="382029"/>
                      </a:cubicBezTo>
                      <a:cubicBezTo>
                        <a:pt x="569489" y="369457"/>
                        <a:pt x="542059" y="367742"/>
                        <a:pt x="512343" y="372885"/>
                      </a:cubicBezTo>
                      <a:cubicBezTo>
                        <a:pt x="502771" y="374457"/>
                        <a:pt x="493128" y="375778"/>
                        <a:pt x="483592" y="376332"/>
                      </a:cubicBezTo>
                      <a:lnTo>
                        <a:pt x="468581" y="375712"/>
                      </a:lnTo>
                      <a:lnTo>
                        <a:pt x="428925" y="366158"/>
                      </a:lnTo>
                      <a:lnTo>
                        <a:pt x="405481" y="346598"/>
                      </a:lnTo>
                      <a:cubicBezTo>
                        <a:pt x="385480" y="327169"/>
                        <a:pt x="389480" y="303168"/>
                        <a:pt x="394052" y="279738"/>
                      </a:cubicBezTo>
                      <a:cubicBezTo>
                        <a:pt x="395195" y="274595"/>
                        <a:pt x="398052" y="270595"/>
                        <a:pt x="402624" y="269452"/>
                      </a:cubicBezTo>
                      <a:cubicBezTo>
                        <a:pt x="395195" y="252308"/>
                        <a:pt x="382052" y="254023"/>
                        <a:pt x="366051" y="263166"/>
                      </a:cubicBezTo>
                      <a:cubicBezTo>
                        <a:pt x="328906" y="284310"/>
                        <a:pt x="294048" y="308311"/>
                        <a:pt x="273475" y="347741"/>
                      </a:cubicBezTo>
                      <a:cubicBezTo>
                        <a:pt x="270618" y="352027"/>
                        <a:pt x="267189" y="356028"/>
                        <a:pt x="263832" y="360671"/>
                      </a:cubicBezTo>
                      <a:lnTo>
                        <a:pt x="255459" y="375924"/>
                      </a:lnTo>
                      <a:lnTo>
                        <a:pt x="0" y="405752"/>
                      </a:lnTo>
                      <a:lnTo>
                        <a:pt x="4320" y="375171"/>
                      </a:lnTo>
                      <a:cubicBezTo>
                        <a:pt x="3177" y="355170"/>
                        <a:pt x="4320" y="334598"/>
                        <a:pt x="4892" y="314597"/>
                      </a:cubicBezTo>
                      <a:cubicBezTo>
                        <a:pt x="15178" y="277453"/>
                        <a:pt x="25464" y="241451"/>
                        <a:pt x="35750" y="204306"/>
                      </a:cubicBezTo>
                      <a:cubicBezTo>
                        <a:pt x="46036" y="169448"/>
                        <a:pt x="61466" y="136875"/>
                        <a:pt x="91753" y="115731"/>
                      </a:cubicBezTo>
                      <a:cubicBezTo>
                        <a:pt x="112897" y="101444"/>
                        <a:pt x="136326" y="89444"/>
                        <a:pt x="160899" y="82586"/>
                      </a:cubicBezTo>
                      <a:cubicBezTo>
                        <a:pt x="205472" y="69443"/>
                        <a:pt x="243188" y="43728"/>
                        <a:pt x="284904" y="24870"/>
                      </a:cubicBezTo>
                      <a:cubicBezTo>
                        <a:pt x="317906" y="10298"/>
                        <a:pt x="350586" y="-1703"/>
                        <a:pt x="386561" y="199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87">
                  <a:extLst>
                    <a:ext uri="{FF2B5EF4-FFF2-40B4-BE49-F238E27FC236}">
                      <a16:creationId xmlns:a16="http://schemas.microsoft.com/office/drawing/2014/main" id="{75F8124C-91A9-4980-830B-56F1116FDB10}"/>
                    </a:ext>
                  </a:extLst>
                </p:cNvPr>
                <p:cNvSpPr/>
                <p:nvPr/>
              </p:nvSpPr>
              <p:spPr>
                <a:xfrm>
                  <a:off x="10428262" y="3872083"/>
                  <a:ext cx="645715" cy="909260"/>
                </a:xfrm>
                <a:custGeom>
                  <a:avLst/>
                  <a:gdLst>
                    <a:gd name="connsiteX0" fmla="*/ 0 w 512822"/>
                    <a:gd name="connsiteY0" fmla="*/ 736605 h 919256"/>
                    <a:gd name="connsiteX1" fmla="*/ 219438 w 512822"/>
                    <a:gd name="connsiteY1" fmla="*/ 585741 h 919256"/>
                    <a:gd name="connsiteX2" fmla="*/ 358302 w 512822"/>
                    <a:gd name="connsiteY2" fmla="*/ 425733 h 919256"/>
                    <a:gd name="connsiteX3" fmla="*/ 421162 w 512822"/>
                    <a:gd name="connsiteY3" fmla="*/ 241725 h 919256"/>
                    <a:gd name="connsiteX4" fmla="*/ 420590 w 512822"/>
                    <a:gd name="connsiteY4" fmla="*/ 81146 h 919256"/>
                    <a:gd name="connsiteX5" fmla="*/ 502880 w 512822"/>
                    <a:gd name="connsiteY5" fmla="*/ 0 h 919256"/>
                    <a:gd name="connsiteX6" fmla="*/ 496022 w 512822"/>
                    <a:gd name="connsiteY6" fmla="*/ 25144 h 919256"/>
                    <a:gd name="connsiteX7" fmla="*/ 462306 w 512822"/>
                    <a:gd name="connsiteY7" fmla="*/ 123434 h 919256"/>
                    <a:gd name="connsiteX8" fmla="*/ 464021 w 512822"/>
                    <a:gd name="connsiteY8" fmla="*/ 476021 h 919256"/>
                    <a:gd name="connsiteX9" fmla="*/ 405733 w 512822"/>
                    <a:gd name="connsiteY9" fmla="*/ 625171 h 919256"/>
                    <a:gd name="connsiteX10" fmla="*/ 256011 w 512822"/>
                    <a:gd name="connsiteY10" fmla="*/ 779464 h 919256"/>
                    <a:gd name="connsiteX11" fmla="*/ 169150 w 512822"/>
                    <a:gd name="connsiteY11" fmla="*/ 900041 h 919256"/>
                    <a:gd name="connsiteX12" fmla="*/ 126291 w 512822"/>
                    <a:gd name="connsiteY12" fmla="*/ 899469 h 919256"/>
                    <a:gd name="connsiteX13" fmla="*/ 0 w 512822"/>
                    <a:gd name="connsiteY13" fmla="*/ 736605 h 919256"/>
                    <a:gd name="connsiteX14" fmla="*/ 0 w 512822"/>
                    <a:gd name="connsiteY14" fmla="*/ 736605 h 919256"/>
                    <a:gd name="connsiteX0" fmla="*/ 0 w 519739"/>
                    <a:gd name="connsiteY0" fmla="*/ 731179 h 913830"/>
                    <a:gd name="connsiteX1" fmla="*/ 219438 w 519739"/>
                    <a:gd name="connsiteY1" fmla="*/ 580315 h 913830"/>
                    <a:gd name="connsiteX2" fmla="*/ 358302 w 519739"/>
                    <a:gd name="connsiteY2" fmla="*/ 420307 h 913830"/>
                    <a:gd name="connsiteX3" fmla="*/ 421162 w 519739"/>
                    <a:gd name="connsiteY3" fmla="*/ 236299 h 913830"/>
                    <a:gd name="connsiteX4" fmla="*/ 420590 w 519739"/>
                    <a:gd name="connsiteY4" fmla="*/ 75720 h 913830"/>
                    <a:gd name="connsiteX5" fmla="*/ 511020 w 519739"/>
                    <a:gd name="connsiteY5" fmla="*/ 0 h 913830"/>
                    <a:gd name="connsiteX6" fmla="*/ 496022 w 519739"/>
                    <a:gd name="connsiteY6" fmla="*/ 19718 h 913830"/>
                    <a:gd name="connsiteX7" fmla="*/ 462306 w 519739"/>
                    <a:gd name="connsiteY7" fmla="*/ 118008 h 913830"/>
                    <a:gd name="connsiteX8" fmla="*/ 464021 w 519739"/>
                    <a:gd name="connsiteY8" fmla="*/ 470595 h 913830"/>
                    <a:gd name="connsiteX9" fmla="*/ 405733 w 519739"/>
                    <a:gd name="connsiteY9" fmla="*/ 619745 h 913830"/>
                    <a:gd name="connsiteX10" fmla="*/ 256011 w 519739"/>
                    <a:gd name="connsiteY10" fmla="*/ 774038 h 913830"/>
                    <a:gd name="connsiteX11" fmla="*/ 169150 w 519739"/>
                    <a:gd name="connsiteY11" fmla="*/ 894615 h 913830"/>
                    <a:gd name="connsiteX12" fmla="*/ 126291 w 519739"/>
                    <a:gd name="connsiteY12" fmla="*/ 894043 h 913830"/>
                    <a:gd name="connsiteX13" fmla="*/ 0 w 519739"/>
                    <a:gd name="connsiteY13" fmla="*/ 731179 h 913830"/>
                    <a:gd name="connsiteX14" fmla="*/ 0 w 519739"/>
                    <a:gd name="connsiteY14" fmla="*/ 731179 h 913830"/>
                    <a:gd name="connsiteX0" fmla="*/ 0 w 511708"/>
                    <a:gd name="connsiteY0" fmla="*/ 732001 h 914652"/>
                    <a:gd name="connsiteX1" fmla="*/ 219438 w 511708"/>
                    <a:gd name="connsiteY1" fmla="*/ 581137 h 914652"/>
                    <a:gd name="connsiteX2" fmla="*/ 358302 w 511708"/>
                    <a:gd name="connsiteY2" fmla="*/ 421129 h 914652"/>
                    <a:gd name="connsiteX3" fmla="*/ 421162 w 511708"/>
                    <a:gd name="connsiteY3" fmla="*/ 237121 h 914652"/>
                    <a:gd name="connsiteX4" fmla="*/ 420590 w 511708"/>
                    <a:gd name="connsiteY4" fmla="*/ 76542 h 914652"/>
                    <a:gd name="connsiteX5" fmla="*/ 511020 w 511708"/>
                    <a:gd name="connsiteY5" fmla="*/ 822 h 914652"/>
                    <a:gd name="connsiteX6" fmla="*/ 462306 w 511708"/>
                    <a:gd name="connsiteY6" fmla="*/ 118830 h 914652"/>
                    <a:gd name="connsiteX7" fmla="*/ 464021 w 511708"/>
                    <a:gd name="connsiteY7" fmla="*/ 471417 h 914652"/>
                    <a:gd name="connsiteX8" fmla="*/ 405733 w 511708"/>
                    <a:gd name="connsiteY8" fmla="*/ 620567 h 914652"/>
                    <a:gd name="connsiteX9" fmla="*/ 256011 w 511708"/>
                    <a:gd name="connsiteY9" fmla="*/ 774860 h 914652"/>
                    <a:gd name="connsiteX10" fmla="*/ 169150 w 511708"/>
                    <a:gd name="connsiteY10" fmla="*/ 895437 h 914652"/>
                    <a:gd name="connsiteX11" fmla="*/ 126291 w 511708"/>
                    <a:gd name="connsiteY11" fmla="*/ 894865 h 914652"/>
                    <a:gd name="connsiteX12" fmla="*/ 0 w 511708"/>
                    <a:gd name="connsiteY12" fmla="*/ 732001 h 914652"/>
                    <a:gd name="connsiteX13" fmla="*/ 0 w 511708"/>
                    <a:gd name="connsiteY13" fmla="*/ 732001 h 914652"/>
                    <a:gd name="connsiteX0" fmla="*/ 0 w 620344"/>
                    <a:gd name="connsiteY0" fmla="*/ 743213 h 925864"/>
                    <a:gd name="connsiteX1" fmla="*/ 219438 w 620344"/>
                    <a:gd name="connsiteY1" fmla="*/ 592349 h 925864"/>
                    <a:gd name="connsiteX2" fmla="*/ 358302 w 620344"/>
                    <a:gd name="connsiteY2" fmla="*/ 432341 h 925864"/>
                    <a:gd name="connsiteX3" fmla="*/ 421162 w 620344"/>
                    <a:gd name="connsiteY3" fmla="*/ 248333 h 925864"/>
                    <a:gd name="connsiteX4" fmla="*/ 420590 w 620344"/>
                    <a:gd name="connsiteY4" fmla="*/ 87754 h 925864"/>
                    <a:gd name="connsiteX5" fmla="*/ 511020 w 620344"/>
                    <a:gd name="connsiteY5" fmla="*/ 12034 h 925864"/>
                    <a:gd name="connsiteX6" fmla="*/ 619681 w 620344"/>
                    <a:gd name="connsiteY6" fmla="*/ 333543 h 925864"/>
                    <a:gd name="connsiteX7" fmla="*/ 464021 w 620344"/>
                    <a:gd name="connsiteY7" fmla="*/ 482629 h 925864"/>
                    <a:gd name="connsiteX8" fmla="*/ 405733 w 620344"/>
                    <a:gd name="connsiteY8" fmla="*/ 631779 h 925864"/>
                    <a:gd name="connsiteX9" fmla="*/ 256011 w 620344"/>
                    <a:gd name="connsiteY9" fmla="*/ 786072 h 925864"/>
                    <a:gd name="connsiteX10" fmla="*/ 169150 w 620344"/>
                    <a:gd name="connsiteY10" fmla="*/ 906649 h 925864"/>
                    <a:gd name="connsiteX11" fmla="*/ 126291 w 620344"/>
                    <a:gd name="connsiteY11" fmla="*/ 906077 h 925864"/>
                    <a:gd name="connsiteX12" fmla="*/ 0 w 620344"/>
                    <a:gd name="connsiteY12" fmla="*/ 743213 h 925864"/>
                    <a:gd name="connsiteX13" fmla="*/ 0 w 620344"/>
                    <a:gd name="connsiteY13" fmla="*/ 743213 h 925864"/>
                    <a:gd name="connsiteX0" fmla="*/ 0 w 620344"/>
                    <a:gd name="connsiteY0" fmla="*/ 743213 h 925864"/>
                    <a:gd name="connsiteX1" fmla="*/ 219438 w 620344"/>
                    <a:gd name="connsiteY1" fmla="*/ 592349 h 925864"/>
                    <a:gd name="connsiteX2" fmla="*/ 358302 w 620344"/>
                    <a:gd name="connsiteY2" fmla="*/ 432341 h 925864"/>
                    <a:gd name="connsiteX3" fmla="*/ 421162 w 620344"/>
                    <a:gd name="connsiteY3" fmla="*/ 248333 h 925864"/>
                    <a:gd name="connsiteX4" fmla="*/ 420590 w 620344"/>
                    <a:gd name="connsiteY4" fmla="*/ 87754 h 925864"/>
                    <a:gd name="connsiteX5" fmla="*/ 511020 w 620344"/>
                    <a:gd name="connsiteY5" fmla="*/ 12034 h 925864"/>
                    <a:gd name="connsiteX6" fmla="*/ 619681 w 620344"/>
                    <a:gd name="connsiteY6" fmla="*/ 333543 h 925864"/>
                    <a:gd name="connsiteX7" fmla="*/ 464021 w 620344"/>
                    <a:gd name="connsiteY7" fmla="*/ 482629 h 925864"/>
                    <a:gd name="connsiteX8" fmla="*/ 405733 w 620344"/>
                    <a:gd name="connsiteY8" fmla="*/ 631779 h 925864"/>
                    <a:gd name="connsiteX9" fmla="*/ 256011 w 620344"/>
                    <a:gd name="connsiteY9" fmla="*/ 786072 h 925864"/>
                    <a:gd name="connsiteX10" fmla="*/ 169150 w 620344"/>
                    <a:gd name="connsiteY10" fmla="*/ 906649 h 925864"/>
                    <a:gd name="connsiteX11" fmla="*/ 126291 w 620344"/>
                    <a:gd name="connsiteY11" fmla="*/ 906077 h 925864"/>
                    <a:gd name="connsiteX12" fmla="*/ 0 w 620344"/>
                    <a:gd name="connsiteY12" fmla="*/ 743213 h 925864"/>
                    <a:gd name="connsiteX13" fmla="*/ 0 w 620344"/>
                    <a:gd name="connsiteY13" fmla="*/ 743213 h 925864"/>
                    <a:gd name="connsiteX0" fmla="*/ 0 w 620344"/>
                    <a:gd name="connsiteY0" fmla="*/ 743213 h 925864"/>
                    <a:gd name="connsiteX1" fmla="*/ 219438 w 620344"/>
                    <a:gd name="connsiteY1" fmla="*/ 592349 h 925864"/>
                    <a:gd name="connsiteX2" fmla="*/ 358302 w 620344"/>
                    <a:gd name="connsiteY2" fmla="*/ 432341 h 925864"/>
                    <a:gd name="connsiteX3" fmla="*/ 421162 w 620344"/>
                    <a:gd name="connsiteY3" fmla="*/ 248333 h 925864"/>
                    <a:gd name="connsiteX4" fmla="*/ 420590 w 620344"/>
                    <a:gd name="connsiteY4" fmla="*/ 87754 h 925864"/>
                    <a:gd name="connsiteX5" fmla="*/ 511020 w 620344"/>
                    <a:gd name="connsiteY5" fmla="*/ 12034 h 925864"/>
                    <a:gd name="connsiteX6" fmla="*/ 619681 w 620344"/>
                    <a:gd name="connsiteY6" fmla="*/ 333543 h 925864"/>
                    <a:gd name="connsiteX7" fmla="*/ 464021 w 620344"/>
                    <a:gd name="connsiteY7" fmla="*/ 482629 h 925864"/>
                    <a:gd name="connsiteX8" fmla="*/ 405733 w 620344"/>
                    <a:gd name="connsiteY8" fmla="*/ 631779 h 925864"/>
                    <a:gd name="connsiteX9" fmla="*/ 256011 w 620344"/>
                    <a:gd name="connsiteY9" fmla="*/ 786072 h 925864"/>
                    <a:gd name="connsiteX10" fmla="*/ 169150 w 620344"/>
                    <a:gd name="connsiteY10" fmla="*/ 906649 h 925864"/>
                    <a:gd name="connsiteX11" fmla="*/ 126291 w 620344"/>
                    <a:gd name="connsiteY11" fmla="*/ 906077 h 925864"/>
                    <a:gd name="connsiteX12" fmla="*/ 0 w 620344"/>
                    <a:gd name="connsiteY12" fmla="*/ 743213 h 925864"/>
                    <a:gd name="connsiteX13" fmla="*/ 0 w 620344"/>
                    <a:gd name="connsiteY13" fmla="*/ 743213 h 925864"/>
                    <a:gd name="connsiteX0" fmla="*/ 0 w 623047"/>
                    <a:gd name="connsiteY0" fmla="*/ 743213 h 925864"/>
                    <a:gd name="connsiteX1" fmla="*/ 219438 w 623047"/>
                    <a:gd name="connsiteY1" fmla="*/ 592349 h 925864"/>
                    <a:gd name="connsiteX2" fmla="*/ 358302 w 623047"/>
                    <a:gd name="connsiteY2" fmla="*/ 432341 h 925864"/>
                    <a:gd name="connsiteX3" fmla="*/ 421162 w 623047"/>
                    <a:gd name="connsiteY3" fmla="*/ 248333 h 925864"/>
                    <a:gd name="connsiteX4" fmla="*/ 420590 w 623047"/>
                    <a:gd name="connsiteY4" fmla="*/ 87754 h 925864"/>
                    <a:gd name="connsiteX5" fmla="*/ 511020 w 623047"/>
                    <a:gd name="connsiteY5" fmla="*/ 12034 h 925864"/>
                    <a:gd name="connsiteX6" fmla="*/ 622395 w 623047"/>
                    <a:gd name="connsiteY6" fmla="*/ 306409 h 925864"/>
                    <a:gd name="connsiteX7" fmla="*/ 464021 w 623047"/>
                    <a:gd name="connsiteY7" fmla="*/ 482629 h 925864"/>
                    <a:gd name="connsiteX8" fmla="*/ 405733 w 623047"/>
                    <a:gd name="connsiteY8" fmla="*/ 631779 h 925864"/>
                    <a:gd name="connsiteX9" fmla="*/ 256011 w 623047"/>
                    <a:gd name="connsiteY9" fmla="*/ 786072 h 925864"/>
                    <a:gd name="connsiteX10" fmla="*/ 169150 w 623047"/>
                    <a:gd name="connsiteY10" fmla="*/ 906649 h 925864"/>
                    <a:gd name="connsiteX11" fmla="*/ 126291 w 623047"/>
                    <a:gd name="connsiteY11" fmla="*/ 906077 h 925864"/>
                    <a:gd name="connsiteX12" fmla="*/ 0 w 623047"/>
                    <a:gd name="connsiteY12" fmla="*/ 743213 h 925864"/>
                    <a:gd name="connsiteX13" fmla="*/ 0 w 623047"/>
                    <a:gd name="connsiteY13" fmla="*/ 743213 h 925864"/>
                    <a:gd name="connsiteX0" fmla="*/ 0 w 622395"/>
                    <a:gd name="connsiteY0" fmla="*/ 743213 h 925864"/>
                    <a:gd name="connsiteX1" fmla="*/ 219438 w 622395"/>
                    <a:gd name="connsiteY1" fmla="*/ 592349 h 925864"/>
                    <a:gd name="connsiteX2" fmla="*/ 358302 w 622395"/>
                    <a:gd name="connsiteY2" fmla="*/ 432341 h 925864"/>
                    <a:gd name="connsiteX3" fmla="*/ 421162 w 622395"/>
                    <a:gd name="connsiteY3" fmla="*/ 248333 h 925864"/>
                    <a:gd name="connsiteX4" fmla="*/ 420590 w 622395"/>
                    <a:gd name="connsiteY4" fmla="*/ 87754 h 925864"/>
                    <a:gd name="connsiteX5" fmla="*/ 511020 w 622395"/>
                    <a:gd name="connsiteY5" fmla="*/ 12034 h 925864"/>
                    <a:gd name="connsiteX6" fmla="*/ 622395 w 622395"/>
                    <a:gd name="connsiteY6" fmla="*/ 306409 h 925864"/>
                    <a:gd name="connsiteX7" fmla="*/ 405733 w 622395"/>
                    <a:gd name="connsiteY7" fmla="*/ 631779 h 925864"/>
                    <a:gd name="connsiteX8" fmla="*/ 256011 w 622395"/>
                    <a:gd name="connsiteY8" fmla="*/ 786072 h 925864"/>
                    <a:gd name="connsiteX9" fmla="*/ 169150 w 622395"/>
                    <a:gd name="connsiteY9" fmla="*/ 906649 h 925864"/>
                    <a:gd name="connsiteX10" fmla="*/ 126291 w 622395"/>
                    <a:gd name="connsiteY10" fmla="*/ 906077 h 925864"/>
                    <a:gd name="connsiteX11" fmla="*/ 0 w 622395"/>
                    <a:gd name="connsiteY11" fmla="*/ 743213 h 925864"/>
                    <a:gd name="connsiteX12" fmla="*/ 0 w 622395"/>
                    <a:gd name="connsiteY12" fmla="*/ 743213 h 925864"/>
                    <a:gd name="connsiteX0" fmla="*/ 0 w 625108"/>
                    <a:gd name="connsiteY0" fmla="*/ 743213 h 925864"/>
                    <a:gd name="connsiteX1" fmla="*/ 219438 w 625108"/>
                    <a:gd name="connsiteY1" fmla="*/ 592349 h 925864"/>
                    <a:gd name="connsiteX2" fmla="*/ 358302 w 625108"/>
                    <a:gd name="connsiteY2" fmla="*/ 432341 h 925864"/>
                    <a:gd name="connsiteX3" fmla="*/ 421162 w 625108"/>
                    <a:gd name="connsiteY3" fmla="*/ 248333 h 925864"/>
                    <a:gd name="connsiteX4" fmla="*/ 420590 w 625108"/>
                    <a:gd name="connsiteY4" fmla="*/ 87754 h 925864"/>
                    <a:gd name="connsiteX5" fmla="*/ 511020 w 625108"/>
                    <a:gd name="connsiteY5" fmla="*/ 12034 h 925864"/>
                    <a:gd name="connsiteX6" fmla="*/ 625108 w 625108"/>
                    <a:gd name="connsiteY6" fmla="*/ 333543 h 925864"/>
                    <a:gd name="connsiteX7" fmla="*/ 405733 w 625108"/>
                    <a:gd name="connsiteY7" fmla="*/ 631779 h 925864"/>
                    <a:gd name="connsiteX8" fmla="*/ 256011 w 625108"/>
                    <a:gd name="connsiteY8" fmla="*/ 786072 h 925864"/>
                    <a:gd name="connsiteX9" fmla="*/ 169150 w 625108"/>
                    <a:gd name="connsiteY9" fmla="*/ 906649 h 925864"/>
                    <a:gd name="connsiteX10" fmla="*/ 126291 w 625108"/>
                    <a:gd name="connsiteY10" fmla="*/ 906077 h 925864"/>
                    <a:gd name="connsiteX11" fmla="*/ 0 w 625108"/>
                    <a:gd name="connsiteY11" fmla="*/ 743213 h 925864"/>
                    <a:gd name="connsiteX12" fmla="*/ 0 w 625108"/>
                    <a:gd name="connsiteY12" fmla="*/ 743213 h 925864"/>
                    <a:gd name="connsiteX0" fmla="*/ 0 w 625108"/>
                    <a:gd name="connsiteY0" fmla="*/ 743213 h 925864"/>
                    <a:gd name="connsiteX1" fmla="*/ 219438 w 625108"/>
                    <a:gd name="connsiteY1" fmla="*/ 592349 h 925864"/>
                    <a:gd name="connsiteX2" fmla="*/ 358302 w 625108"/>
                    <a:gd name="connsiteY2" fmla="*/ 432341 h 925864"/>
                    <a:gd name="connsiteX3" fmla="*/ 421162 w 625108"/>
                    <a:gd name="connsiteY3" fmla="*/ 248333 h 925864"/>
                    <a:gd name="connsiteX4" fmla="*/ 420590 w 625108"/>
                    <a:gd name="connsiteY4" fmla="*/ 87754 h 925864"/>
                    <a:gd name="connsiteX5" fmla="*/ 511020 w 625108"/>
                    <a:gd name="connsiteY5" fmla="*/ 12034 h 925864"/>
                    <a:gd name="connsiteX6" fmla="*/ 625108 w 625108"/>
                    <a:gd name="connsiteY6" fmla="*/ 333543 h 925864"/>
                    <a:gd name="connsiteX7" fmla="*/ 405733 w 625108"/>
                    <a:gd name="connsiteY7" fmla="*/ 631779 h 925864"/>
                    <a:gd name="connsiteX8" fmla="*/ 256011 w 625108"/>
                    <a:gd name="connsiteY8" fmla="*/ 786072 h 925864"/>
                    <a:gd name="connsiteX9" fmla="*/ 169150 w 625108"/>
                    <a:gd name="connsiteY9" fmla="*/ 906649 h 925864"/>
                    <a:gd name="connsiteX10" fmla="*/ 126291 w 625108"/>
                    <a:gd name="connsiteY10" fmla="*/ 906077 h 925864"/>
                    <a:gd name="connsiteX11" fmla="*/ 0 w 625108"/>
                    <a:gd name="connsiteY11" fmla="*/ 743213 h 925864"/>
                    <a:gd name="connsiteX12" fmla="*/ 0 w 625108"/>
                    <a:gd name="connsiteY12" fmla="*/ 743213 h 925864"/>
                    <a:gd name="connsiteX0" fmla="*/ 0 w 625108"/>
                    <a:gd name="connsiteY0" fmla="*/ 743213 h 925864"/>
                    <a:gd name="connsiteX1" fmla="*/ 219438 w 625108"/>
                    <a:gd name="connsiteY1" fmla="*/ 592349 h 925864"/>
                    <a:gd name="connsiteX2" fmla="*/ 358302 w 625108"/>
                    <a:gd name="connsiteY2" fmla="*/ 432341 h 925864"/>
                    <a:gd name="connsiteX3" fmla="*/ 421162 w 625108"/>
                    <a:gd name="connsiteY3" fmla="*/ 248333 h 925864"/>
                    <a:gd name="connsiteX4" fmla="*/ 420590 w 625108"/>
                    <a:gd name="connsiteY4" fmla="*/ 87754 h 925864"/>
                    <a:gd name="connsiteX5" fmla="*/ 511020 w 625108"/>
                    <a:gd name="connsiteY5" fmla="*/ 12034 h 925864"/>
                    <a:gd name="connsiteX6" fmla="*/ 625108 w 625108"/>
                    <a:gd name="connsiteY6" fmla="*/ 333543 h 925864"/>
                    <a:gd name="connsiteX7" fmla="*/ 405733 w 625108"/>
                    <a:gd name="connsiteY7" fmla="*/ 631779 h 925864"/>
                    <a:gd name="connsiteX8" fmla="*/ 256011 w 625108"/>
                    <a:gd name="connsiteY8" fmla="*/ 786072 h 925864"/>
                    <a:gd name="connsiteX9" fmla="*/ 169150 w 625108"/>
                    <a:gd name="connsiteY9" fmla="*/ 906649 h 925864"/>
                    <a:gd name="connsiteX10" fmla="*/ 126291 w 625108"/>
                    <a:gd name="connsiteY10" fmla="*/ 906077 h 925864"/>
                    <a:gd name="connsiteX11" fmla="*/ 0 w 625108"/>
                    <a:gd name="connsiteY11" fmla="*/ 743213 h 925864"/>
                    <a:gd name="connsiteX12" fmla="*/ 0 w 625108"/>
                    <a:gd name="connsiteY12" fmla="*/ 743213 h 925864"/>
                    <a:gd name="connsiteX0" fmla="*/ 0 w 630897"/>
                    <a:gd name="connsiteY0" fmla="*/ 710234 h 925864"/>
                    <a:gd name="connsiteX1" fmla="*/ 225227 w 630897"/>
                    <a:gd name="connsiteY1" fmla="*/ 592349 h 925864"/>
                    <a:gd name="connsiteX2" fmla="*/ 364091 w 630897"/>
                    <a:gd name="connsiteY2" fmla="*/ 432341 h 925864"/>
                    <a:gd name="connsiteX3" fmla="*/ 426951 w 630897"/>
                    <a:gd name="connsiteY3" fmla="*/ 248333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10234 h 925864"/>
                    <a:gd name="connsiteX1" fmla="*/ 219439 w 630897"/>
                    <a:gd name="connsiteY1" fmla="*/ 580356 h 925864"/>
                    <a:gd name="connsiteX2" fmla="*/ 364091 w 630897"/>
                    <a:gd name="connsiteY2" fmla="*/ 432341 h 925864"/>
                    <a:gd name="connsiteX3" fmla="*/ 426951 w 630897"/>
                    <a:gd name="connsiteY3" fmla="*/ 248333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10234 h 925864"/>
                    <a:gd name="connsiteX1" fmla="*/ 219439 w 630897"/>
                    <a:gd name="connsiteY1" fmla="*/ 580356 h 925864"/>
                    <a:gd name="connsiteX2" fmla="*/ 352514 w 630897"/>
                    <a:gd name="connsiteY2" fmla="*/ 423347 h 925864"/>
                    <a:gd name="connsiteX3" fmla="*/ 426951 w 630897"/>
                    <a:gd name="connsiteY3" fmla="*/ 248333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10234 h 925864"/>
                    <a:gd name="connsiteX1" fmla="*/ 219439 w 630897"/>
                    <a:gd name="connsiteY1" fmla="*/ 580356 h 925864"/>
                    <a:gd name="connsiteX2" fmla="*/ 352514 w 630897"/>
                    <a:gd name="connsiteY2" fmla="*/ 423347 h 925864"/>
                    <a:gd name="connsiteX3" fmla="*/ 418267 w 630897"/>
                    <a:gd name="connsiteY3" fmla="*/ 242336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09914 h 925544"/>
                    <a:gd name="connsiteX1" fmla="*/ 219439 w 630897"/>
                    <a:gd name="connsiteY1" fmla="*/ 580036 h 925544"/>
                    <a:gd name="connsiteX2" fmla="*/ 352514 w 630897"/>
                    <a:gd name="connsiteY2" fmla="*/ 423027 h 925544"/>
                    <a:gd name="connsiteX3" fmla="*/ 418267 w 630897"/>
                    <a:gd name="connsiteY3" fmla="*/ 242016 h 925544"/>
                    <a:gd name="connsiteX4" fmla="*/ 417696 w 630897"/>
                    <a:gd name="connsiteY4" fmla="*/ 90432 h 925544"/>
                    <a:gd name="connsiteX5" fmla="*/ 516809 w 630897"/>
                    <a:gd name="connsiteY5" fmla="*/ 11714 h 925544"/>
                    <a:gd name="connsiteX6" fmla="*/ 630897 w 630897"/>
                    <a:gd name="connsiteY6" fmla="*/ 333223 h 925544"/>
                    <a:gd name="connsiteX7" fmla="*/ 411522 w 630897"/>
                    <a:gd name="connsiteY7" fmla="*/ 631459 h 925544"/>
                    <a:gd name="connsiteX8" fmla="*/ 261800 w 630897"/>
                    <a:gd name="connsiteY8" fmla="*/ 785752 h 925544"/>
                    <a:gd name="connsiteX9" fmla="*/ 174939 w 630897"/>
                    <a:gd name="connsiteY9" fmla="*/ 906329 h 925544"/>
                    <a:gd name="connsiteX10" fmla="*/ 132080 w 630897"/>
                    <a:gd name="connsiteY10" fmla="*/ 905757 h 925544"/>
                    <a:gd name="connsiteX11" fmla="*/ 5789 w 630897"/>
                    <a:gd name="connsiteY11" fmla="*/ 742893 h 925544"/>
                    <a:gd name="connsiteX12" fmla="*/ 0 w 630897"/>
                    <a:gd name="connsiteY12" fmla="*/ 709914 h 925544"/>
                    <a:gd name="connsiteX0" fmla="*/ 0 w 630897"/>
                    <a:gd name="connsiteY0" fmla="*/ 704577 h 920207"/>
                    <a:gd name="connsiteX1" fmla="*/ 219439 w 630897"/>
                    <a:gd name="connsiteY1" fmla="*/ 574699 h 920207"/>
                    <a:gd name="connsiteX2" fmla="*/ 352514 w 630897"/>
                    <a:gd name="connsiteY2" fmla="*/ 417690 h 920207"/>
                    <a:gd name="connsiteX3" fmla="*/ 418267 w 630897"/>
                    <a:gd name="connsiteY3" fmla="*/ 236679 h 920207"/>
                    <a:gd name="connsiteX4" fmla="*/ 417696 w 630897"/>
                    <a:gd name="connsiteY4" fmla="*/ 85095 h 920207"/>
                    <a:gd name="connsiteX5" fmla="*/ 505232 w 630897"/>
                    <a:gd name="connsiteY5" fmla="*/ 12373 h 920207"/>
                    <a:gd name="connsiteX6" fmla="*/ 630897 w 630897"/>
                    <a:gd name="connsiteY6" fmla="*/ 327886 h 920207"/>
                    <a:gd name="connsiteX7" fmla="*/ 411522 w 630897"/>
                    <a:gd name="connsiteY7" fmla="*/ 626122 h 920207"/>
                    <a:gd name="connsiteX8" fmla="*/ 261800 w 630897"/>
                    <a:gd name="connsiteY8" fmla="*/ 780415 h 920207"/>
                    <a:gd name="connsiteX9" fmla="*/ 174939 w 630897"/>
                    <a:gd name="connsiteY9" fmla="*/ 900992 h 920207"/>
                    <a:gd name="connsiteX10" fmla="*/ 132080 w 630897"/>
                    <a:gd name="connsiteY10" fmla="*/ 900420 h 920207"/>
                    <a:gd name="connsiteX11" fmla="*/ 5789 w 630897"/>
                    <a:gd name="connsiteY11" fmla="*/ 737556 h 920207"/>
                    <a:gd name="connsiteX12" fmla="*/ 0 w 630897"/>
                    <a:gd name="connsiteY12" fmla="*/ 704577 h 920207"/>
                    <a:gd name="connsiteX0" fmla="*/ 0 w 625108"/>
                    <a:gd name="connsiteY0" fmla="*/ 737556 h 920207"/>
                    <a:gd name="connsiteX1" fmla="*/ 213650 w 625108"/>
                    <a:gd name="connsiteY1" fmla="*/ 574699 h 920207"/>
                    <a:gd name="connsiteX2" fmla="*/ 346725 w 625108"/>
                    <a:gd name="connsiteY2" fmla="*/ 417690 h 920207"/>
                    <a:gd name="connsiteX3" fmla="*/ 412478 w 625108"/>
                    <a:gd name="connsiteY3" fmla="*/ 236679 h 920207"/>
                    <a:gd name="connsiteX4" fmla="*/ 411907 w 625108"/>
                    <a:gd name="connsiteY4" fmla="*/ 85095 h 920207"/>
                    <a:gd name="connsiteX5" fmla="*/ 499443 w 625108"/>
                    <a:gd name="connsiteY5" fmla="*/ 12373 h 920207"/>
                    <a:gd name="connsiteX6" fmla="*/ 625108 w 625108"/>
                    <a:gd name="connsiteY6" fmla="*/ 327886 h 920207"/>
                    <a:gd name="connsiteX7" fmla="*/ 405733 w 625108"/>
                    <a:gd name="connsiteY7" fmla="*/ 626122 h 920207"/>
                    <a:gd name="connsiteX8" fmla="*/ 256011 w 625108"/>
                    <a:gd name="connsiteY8" fmla="*/ 780415 h 920207"/>
                    <a:gd name="connsiteX9" fmla="*/ 169150 w 625108"/>
                    <a:gd name="connsiteY9" fmla="*/ 900992 h 920207"/>
                    <a:gd name="connsiteX10" fmla="*/ 126291 w 625108"/>
                    <a:gd name="connsiteY10" fmla="*/ 900420 h 920207"/>
                    <a:gd name="connsiteX11" fmla="*/ 0 w 625108"/>
                    <a:gd name="connsiteY11" fmla="*/ 737556 h 920207"/>
                    <a:gd name="connsiteX0" fmla="*/ 0 w 630897"/>
                    <a:gd name="connsiteY0" fmla="*/ 704577 h 920207"/>
                    <a:gd name="connsiteX1" fmla="*/ 219439 w 630897"/>
                    <a:gd name="connsiteY1" fmla="*/ 574699 h 920207"/>
                    <a:gd name="connsiteX2" fmla="*/ 352514 w 630897"/>
                    <a:gd name="connsiteY2" fmla="*/ 417690 h 920207"/>
                    <a:gd name="connsiteX3" fmla="*/ 418267 w 630897"/>
                    <a:gd name="connsiteY3" fmla="*/ 236679 h 920207"/>
                    <a:gd name="connsiteX4" fmla="*/ 417696 w 630897"/>
                    <a:gd name="connsiteY4" fmla="*/ 85095 h 920207"/>
                    <a:gd name="connsiteX5" fmla="*/ 505232 w 630897"/>
                    <a:gd name="connsiteY5" fmla="*/ 12373 h 920207"/>
                    <a:gd name="connsiteX6" fmla="*/ 630897 w 630897"/>
                    <a:gd name="connsiteY6" fmla="*/ 327886 h 920207"/>
                    <a:gd name="connsiteX7" fmla="*/ 411522 w 630897"/>
                    <a:gd name="connsiteY7" fmla="*/ 626122 h 920207"/>
                    <a:gd name="connsiteX8" fmla="*/ 261800 w 630897"/>
                    <a:gd name="connsiteY8" fmla="*/ 780415 h 920207"/>
                    <a:gd name="connsiteX9" fmla="*/ 174939 w 630897"/>
                    <a:gd name="connsiteY9" fmla="*/ 900992 h 920207"/>
                    <a:gd name="connsiteX10" fmla="*/ 132080 w 630897"/>
                    <a:gd name="connsiteY10" fmla="*/ 900420 h 920207"/>
                    <a:gd name="connsiteX11" fmla="*/ 0 w 630897"/>
                    <a:gd name="connsiteY11" fmla="*/ 704577 h 920207"/>
                    <a:gd name="connsiteX0" fmla="*/ 0 w 630897"/>
                    <a:gd name="connsiteY0" fmla="*/ 704577 h 920207"/>
                    <a:gd name="connsiteX1" fmla="*/ 219439 w 630897"/>
                    <a:gd name="connsiteY1" fmla="*/ 574699 h 920207"/>
                    <a:gd name="connsiteX2" fmla="*/ 352514 w 630897"/>
                    <a:gd name="connsiteY2" fmla="*/ 417690 h 920207"/>
                    <a:gd name="connsiteX3" fmla="*/ 418267 w 630897"/>
                    <a:gd name="connsiteY3" fmla="*/ 236679 h 920207"/>
                    <a:gd name="connsiteX4" fmla="*/ 417696 w 630897"/>
                    <a:gd name="connsiteY4" fmla="*/ 85095 h 920207"/>
                    <a:gd name="connsiteX5" fmla="*/ 505232 w 630897"/>
                    <a:gd name="connsiteY5" fmla="*/ 12373 h 920207"/>
                    <a:gd name="connsiteX6" fmla="*/ 630897 w 630897"/>
                    <a:gd name="connsiteY6" fmla="*/ 327886 h 920207"/>
                    <a:gd name="connsiteX7" fmla="*/ 411522 w 630897"/>
                    <a:gd name="connsiteY7" fmla="*/ 626122 h 920207"/>
                    <a:gd name="connsiteX8" fmla="*/ 261800 w 630897"/>
                    <a:gd name="connsiteY8" fmla="*/ 780415 h 920207"/>
                    <a:gd name="connsiteX9" fmla="*/ 174939 w 630897"/>
                    <a:gd name="connsiteY9" fmla="*/ 900992 h 920207"/>
                    <a:gd name="connsiteX10" fmla="*/ 132080 w 630897"/>
                    <a:gd name="connsiteY10" fmla="*/ 900420 h 920207"/>
                    <a:gd name="connsiteX11" fmla="*/ 0 w 630897"/>
                    <a:gd name="connsiteY11" fmla="*/ 704577 h 92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0897" h="920207">
                      <a:moveTo>
                        <a:pt x="0" y="704577"/>
                      </a:moveTo>
                      <a:cubicBezTo>
                        <a:pt x="87618" y="688266"/>
                        <a:pt x="160687" y="622513"/>
                        <a:pt x="219439" y="574699"/>
                      </a:cubicBezTo>
                      <a:cubicBezTo>
                        <a:pt x="278191" y="526885"/>
                        <a:pt x="319376" y="474027"/>
                        <a:pt x="352514" y="417690"/>
                      </a:cubicBezTo>
                      <a:cubicBezTo>
                        <a:pt x="385652" y="361353"/>
                        <a:pt x="419981" y="306397"/>
                        <a:pt x="418267" y="236679"/>
                      </a:cubicBezTo>
                      <a:cubicBezTo>
                        <a:pt x="416552" y="182962"/>
                        <a:pt x="417696" y="138812"/>
                        <a:pt x="417696" y="85095"/>
                      </a:cubicBezTo>
                      <a:cubicBezTo>
                        <a:pt x="418268" y="41665"/>
                        <a:pt x="472050" y="-28592"/>
                        <a:pt x="505232" y="12373"/>
                      </a:cubicBezTo>
                      <a:cubicBezTo>
                        <a:pt x="516707" y="96752"/>
                        <a:pt x="592603" y="208754"/>
                        <a:pt x="630897" y="327886"/>
                      </a:cubicBezTo>
                      <a:cubicBezTo>
                        <a:pt x="602496" y="423037"/>
                        <a:pt x="473038" y="550701"/>
                        <a:pt x="411522" y="626122"/>
                      </a:cubicBezTo>
                      <a:cubicBezTo>
                        <a:pt x="350006" y="701543"/>
                        <a:pt x="301231" y="734698"/>
                        <a:pt x="261800" y="780415"/>
                      </a:cubicBezTo>
                      <a:cubicBezTo>
                        <a:pt x="232085" y="815273"/>
                        <a:pt x="201798" y="863847"/>
                        <a:pt x="174939" y="900992"/>
                      </a:cubicBezTo>
                      <a:cubicBezTo>
                        <a:pt x="156081" y="926707"/>
                        <a:pt x="150367" y="926707"/>
                        <a:pt x="132080" y="900420"/>
                      </a:cubicBezTo>
                      <a:cubicBezTo>
                        <a:pt x="108651" y="865561"/>
                        <a:pt x="17144" y="722863"/>
                        <a:pt x="0" y="704577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: Shape 88">
                  <a:extLst>
                    <a:ext uri="{FF2B5EF4-FFF2-40B4-BE49-F238E27FC236}">
                      <a16:creationId xmlns:a16="http://schemas.microsoft.com/office/drawing/2014/main" id="{9A2680EE-D56E-44CC-B849-9C2A1E9B824C}"/>
                    </a:ext>
                  </a:extLst>
                </p:cNvPr>
                <p:cNvSpPr/>
                <p:nvPr/>
              </p:nvSpPr>
              <p:spPr>
                <a:xfrm>
                  <a:off x="9722967" y="2819156"/>
                  <a:ext cx="1170564" cy="1037049"/>
                </a:xfrm>
                <a:custGeom>
                  <a:avLst/>
                  <a:gdLst>
                    <a:gd name="connsiteX0" fmla="*/ 1175339 w 1192482"/>
                    <a:gd name="connsiteY0" fmla="*/ 576597 h 1056467"/>
                    <a:gd name="connsiteX1" fmla="*/ 1038761 w 1192482"/>
                    <a:gd name="connsiteY1" fmla="*/ 284013 h 1056467"/>
                    <a:gd name="connsiteX2" fmla="*/ 690746 w 1192482"/>
                    <a:gd name="connsiteY2" fmla="*/ 24001 h 1056467"/>
                    <a:gd name="connsiteX3" fmla="*/ 619314 w 1192482"/>
                    <a:gd name="connsiteY3" fmla="*/ 0 h 1056467"/>
                    <a:gd name="connsiteX4" fmla="*/ 644458 w 1192482"/>
                    <a:gd name="connsiteY4" fmla="*/ 29144 h 1056467"/>
                    <a:gd name="connsiteX5" fmla="*/ 664458 w 1192482"/>
                    <a:gd name="connsiteY5" fmla="*/ 61146 h 1056467"/>
                    <a:gd name="connsiteX6" fmla="*/ 625028 w 1192482"/>
                    <a:gd name="connsiteY6" fmla="*/ 64574 h 1056467"/>
                    <a:gd name="connsiteX7" fmla="*/ 500451 w 1192482"/>
                    <a:gd name="connsiteY7" fmla="*/ 36002 h 1056467"/>
                    <a:gd name="connsiteX8" fmla="*/ 395875 w 1192482"/>
                    <a:gd name="connsiteY8" fmla="*/ 62860 h 1056467"/>
                    <a:gd name="connsiteX9" fmla="*/ 307871 w 1192482"/>
                    <a:gd name="connsiteY9" fmla="*/ 134863 h 1056467"/>
                    <a:gd name="connsiteX10" fmla="*/ 278727 w 1192482"/>
                    <a:gd name="connsiteY10" fmla="*/ 143435 h 1056467"/>
                    <a:gd name="connsiteX11" fmla="*/ 280441 w 1192482"/>
                    <a:gd name="connsiteY11" fmla="*/ 111434 h 1056467"/>
                    <a:gd name="connsiteX12" fmla="*/ 311871 w 1192482"/>
                    <a:gd name="connsiteY12" fmla="*/ 47431 h 1056467"/>
                    <a:gd name="connsiteX13" fmla="*/ 206152 w 1192482"/>
                    <a:gd name="connsiteY13" fmla="*/ 157721 h 1056467"/>
                    <a:gd name="connsiteX14" fmla="*/ 221581 w 1192482"/>
                    <a:gd name="connsiteY14" fmla="*/ 57717 h 1056467"/>
                    <a:gd name="connsiteX15" fmla="*/ 133006 w 1192482"/>
                    <a:gd name="connsiteY15" fmla="*/ 250297 h 1056467"/>
                    <a:gd name="connsiteX16" fmla="*/ 103290 w 1192482"/>
                    <a:gd name="connsiteY16" fmla="*/ 122291 h 1056467"/>
                    <a:gd name="connsiteX17" fmla="*/ 82146 w 1192482"/>
                    <a:gd name="connsiteY17" fmla="*/ 148578 h 1056467"/>
                    <a:gd name="connsiteX18" fmla="*/ 23858 w 1192482"/>
                    <a:gd name="connsiteY18" fmla="*/ 275441 h 1056467"/>
                    <a:gd name="connsiteX19" fmla="*/ 25001 w 1192482"/>
                    <a:gd name="connsiteY19" fmla="*/ 517166 h 1056467"/>
                    <a:gd name="connsiteX20" fmla="*/ 54145 w 1192482"/>
                    <a:gd name="connsiteY20" fmla="*/ 687460 h 1056467"/>
                    <a:gd name="connsiteX21" fmla="*/ 129577 w 1192482"/>
                    <a:gd name="connsiteY21" fmla="*/ 948614 h 1056467"/>
                    <a:gd name="connsiteX22" fmla="*/ 131863 w 1192482"/>
                    <a:gd name="connsiteY22" fmla="*/ 906898 h 1056467"/>
                    <a:gd name="connsiteX23" fmla="*/ 115291 w 1192482"/>
                    <a:gd name="connsiteY23" fmla="*/ 736033 h 1056467"/>
                    <a:gd name="connsiteX24" fmla="*/ 254154 w 1192482"/>
                    <a:gd name="connsiteY24" fmla="*/ 574883 h 1056467"/>
                    <a:gd name="connsiteX25" fmla="*/ 365017 w 1192482"/>
                    <a:gd name="connsiteY25" fmla="*/ 556025 h 1056467"/>
                    <a:gd name="connsiteX26" fmla="*/ 473593 w 1192482"/>
                    <a:gd name="connsiteY26" fmla="*/ 509166 h 1056467"/>
                    <a:gd name="connsiteX27" fmla="*/ 556454 w 1192482"/>
                    <a:gd name="connsiteY27" fmla="*/ 454878 h 1056467"/>
                    <a:gd name="connsiteX28" fmla="*/ 699317 w 1192482"/>
                    <a:gd name="connsiteY28" fmla="*/ 414876 h 1056467"/>
                    <a:gd name="connsiteX29" fmla="*/ 798750 w 1192482"/>
                    <a:gd name="connsiteY29" fmla="*/ 489165 h 1056467"/>
                    <a:gd name="connsiteX30" fmla="*/ 823323 w 1192482"/>
                    <a:gd name="connsiteY30" fmla="*/ 554311 h 1056467"/>
                    <a:gd name="connsiteX31" fmla="*/ 961615 w 1192482"/>
                    <a:gd name="connsiteY31" fmla="*/ 729747 h 1056467"/>
                    <a:gd name="connsiteX32" fmla="*/ 1021617 w 1192482"/>
                    <a:gd name="connsiteY32" fmla="*/ 850895 h 1056467"/>
                    <a:gd name="connsiteX33" fmla="*/ 1078192 w 1192482"/>
                    <a:gd name="connsiteY33" fmla="*/ 1028046 h 1056467"/>
                    <a:gd name="connsiteX34" fmla="*/ 1105621 w 1192482"/>
                    <a:gd name="connsiteY34" fmla="*/ 1056048 h 1056467"/>
                    <a:gd name="connsiteX35" fmla="*/ 1117622 w 1192482"/>
                    <a:gd name="connsiteY35" fmla="*/ 1021760 h 1056467"/>
                    <a:gd name="connsiteX36" fmla="*/ 1093049 w 1192482"/>
                    <a:gd name="connsiteY36" fmla="*/ 913184 h 1056467"/>
                    <a:gd name="connsiteX37" fmla="*/ 1097049 w 1192482"/>
                    <a:gd name="connsiteY37" fmla="*/ 776606 h 1056467"/>
                    <a:gd name="connsiteX38" fmla="*/ 1151909 w 1192482"/>
                    <a:gd name="connsiteY38" fmla="*/ 682316 h 1056467"/>
                    <a:gd name="connsiteX39" fmla="*/ 1192482 w 1192482"/>
                    <a:gd name="connsiteY39" fmla="*/ 640600 h 1056467"/>
                    <a:gd name="connsiteX40" fmla="*/ 1175339 w 1192482"/>
                    <a:gd name="connsiteY40" fmla="*/ 576597 h 105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92482" h="1056467">
                      <a:moveTo>
                        <a:pt x="1175339" y="576597"/>
                      </a:moveTo>
                      <a:cubicBezTo>
                        <a:pt x="1145052" y="472021"/>
                        <a:pt x="1118193" y="364016"/>
                        <a:pt x="1038761" y="284013"/>
                      </a:cubicBezTo>
                      <a:cubicBezTo>
                        <a:pt x="935899" y="180580"/>
                        <a:pt x="821037" y="91433"/>
                        <a:pt x="690746" y="24001"/>
                      </a:cubicBezTo>
                      <a:cubicBezTo>
                        <a:pt x="669030" y="12572"/>
                        <a:pt x="646172" y="2286"/>
                        <a:pt x="619314" y="0"/>
                      </a:cubicBezTo>
                      <a:cubicBezTo>
                        <a:pt x="623885" y="14858"/>
                        <a:pt x="636457" y="20001"/>
                        <a:pt x="644458" y="29144"/>
                      </a:cubicBezTo>
                      <a:cubicBezTo>
                        <a:pt x="653029" y="38859"/>
                        <a:pt x="670745" y="48574"/>
                        <a:pt x="664458" y="61146"/>
                      </a:cubicBezTo>
                      <a:cubicBezTo>
                        <a:pt x="657030" y="76003"/>
                        <a:pt x="638172" y="67432"/>
                        <a:pt x="625028" y="64574"/>
                      </a:cubicBezTo>
                      <a:cubicBezTo>
                        <a:pt x="583312" y="55431"/>
                        <a:pt x="542167" y="45716"/>
                        <a:pt x="500451" y="36002"/>
                      </a:cubicBezTo>
                      <a:cubicBezTo>
                        <a:pt x="460449" y="26287"/>
                        <a:pt x="426162" y="34287"/>
                        <a:pt x="395875" y="62860"/>
                      </a:cubicBezTo>
                      <a:cubicBezTo>
                        <a:pt x="368445" y="88575"/>
                        <a:pt x="339872" y="114291"/>
                        <a:pt x="307871" y="134863"/>
                      </a:cubicBezTo>
                      <a:cubicBezTo>
                        <a:pt x="299299" y="140578"/>
                        <a:pt x="288442" y="150292"/>
                        <a:pt x="278727" y="143435"/>
                      </a:cubicBezTo>
                      <a:cubicBezTo>
                        <a:pt x="266726" y="134863"/>
                        <a:pt x="275869" y="121720"/>
                        <a:pt x="280441" y="111434"/>
                      </a:cubicBezTo>
                      <a:cubicBezTo>
                        <a:pt x="290156" y="89718"/>
                        <a:pt x="301585" y="69146"/>
                        <a:pt x="311871" y="47431"/>
                      </a:cubicBezTo>
                      <a:cubicBezTo>
                        <a:pt x="266726" y="73146"/>
                        <a:pt x="239297" y="116005"/>
                        <a:pt x="206152" y="157721"/>
                      </a:cubicBezTo>
                      <a:cubicBezTo>
                        <a:pt x="198723" y="120005"/>
                        <a:pt x="214152" y="92576"/>
                        <a:pt x="221581" y="57717"/>
                      </a:cubicBezTo>
                      <a:cubicBezTo>
                        <a:pt x="165579" y="111434"/>
                        <a:pt x="139863" y="173151"/>
                        <a:pt x="133006" y="250297"/>
                      </a:cubicBezTo>
                      <a:cubicBezTo>
                        <a:pt x="97576" y="208581"/>
                        <a:pt x="117005" y="162293"/>
                        <a:pt x="103290" y="122291"/>
                      </a:cubicBezTo>
                      <a:cubicBezTo>
                        <a:pt x="91861" y="129720"/>
                        <a:pt x="87290" y="139435"/>
                        <a:pt x="82146" y="148578"/>
                      </a:cubicBezTo>
                      <a:cubicBezTo>
                        <a:pt x="59860" y="189723"/>
                        <a:pt x="40430" y="232010"/>
                        <a:pt x="23858" y="275441"/>
                      </a:cubicBezTo>
                      <a:cubicBezTo>
                        <a:pt x="-7572" y="356016"/>
                        <a:pt x="-8715" y="437163"/>
                        <a:pt x="25001" y="517166"/>
                      </a:cubicBezTo>
                      <a:cubicBezTo>
                        <a:pt x="48431" y="572026"/>
                        <a:pt x="58717" y="628028"/>
                        <a:pt x="54145" y="687460"/>
                      </a:cubicBezTo>
                      <a:cubicBezTo>
                        <a:pt x="47288" y="783464"/>
                        <a:pt x="76432" y="869753"/>
                        <a:pt x="129577" y="948614"/>
                      </a:cubicBezTo>
                      <a:cubicBezTo>
                        <a:pt x="140435" y="935471"/>
                        <a:pt x="134149" y="920613"/>
                        <a:pt x="131863" y="906898"/>
                      </a:cubicBezTo>
                      <a:cubicBezTo>
                        <a:pt x="122148" y="850324"/>
                        <a:pt x="114719" y="793750"/>
                        <a:pt x="115291" y="736033"/>
                      </a:cubicBezTo>
                      <a:cubicBezTo>
                        <a:pt x="116434" y="630314"/>
                        <a:pt x="150721" y="590312"/>
                        <a:pt x="254154" y="574883"/>
                      </a:cubicBezTo>
                      <a:cubicBezTo>
                        <a:pt x="291299" y="569169"/>
                        <a:pt x="329015" y="566883"/>
                        <a:pt x="365017" y="556025"/>
                      </a:cubicBezTo>
                      <a:cubicBezTo>
                        <a:pt x="404447" y="547453"/>
                        <a:pt x="439877" y="530881"/>
                        <a:pt x="473593" y="509166"/>
                      </a:cubicBezTo>
                      <a:cubicBezTo>
                        <a:pt x="501023" y="491451"/>
                        <a:pt x="528452" y="472593"/>
                        <a:pt x="556454" y="454878"/>
                      </a:cubicBezTo>
                      <a:cubicBezTo>
                        <a:pt x="599884" y="426305"/>
                        <a:pt x="646743" y="413161"/>
                        <a:pt x="699317" y="414876"/>
                      </a:cubicBezTo>
                      <a:cubicBezTo>
                        <a:pt x="757605" y="417162"/>
                        <a:pt x="781035" y="432591"/>
                        <a:pt x="798750" y="489165"/>
                      </a:cubicBezTo>
                      <a:cubicBezTo>
                        <a:pt x="805608" y="511452"/>
                        <a:pt x="811894" y="533738"/>
                        <a:pt x="823323" y="554311"/>
                      </a:cubicBezTo>
                      <a:cubicBezTo>
                        <a:pt x="860467" y="620028"/>
                        <a:pt x="916470" y="670887"/>
                        <a:pt x="961615" y="729747"/>
                      </a:cubicBezTo>
                      <a:cubicBezTo>
                        <a:pt x="962758" y="731462"/>
                        <a:pt x="1016475" y="838895"/>
                        <a:pt x="1021617" y="850895"/>
                      </a:cubicBezTo>
                      <a:cubicBezTo>
                        <a:pt x="1045619" y="908612"/>
                        <a:pt x="1059334" y="969187"/>
                        <a:pt x="1078192" y="1028046"/>
                      </a:cubicBezTo>
                      <a:cubicBezTo>
                        <a:pt x="1082192" y="1041190"/>
                        <a:pt x="1087335" y="1059476"/>
                        <a:pt x="1105621" y="1056048"/>
                      </a:cubicBezTo>
                      <a:cubicBezTo>
                        <a:pt x="1122194" y="1053190"/>
                        <a:pt x="1118765" y="1034332"/>
                        <a:pt x="1117622" y="1021760"/>
                      </a:cubicBezTo>
                      <a:cubicBezTo>
                        <a:pt x="1115336" y="984044"/>
                        <a:pt x="1104478" y="948614"/>
                        <a:pt x="1093049" y="913184"/>
                      </a:cubicBezTo>
                      <a:cubicBezTo>
                        <a:pt x="1080477" y="872039"/>
                        <a:pt x="1078763" y="820037"/>
                        <a:pt x="1097049" y="776606"/>
                      </a:cubicBezTo>
                      <a:cubicBezTo>
                        <a:pt x="1096478" y="776606"/>
                        <a:pt x="1138766" y="705175"/>
                        <a:pt x="1151909" y="682316"/>
                      </a:cubicBezTo>
                      <a:cubicBezTo>
                        <a:pt x="1161052" y="664030"/>
                        <a:pt x="1179339" y="655458"/>
                        <a:pt x="1192482" y="640600"/>
                      </a:cubicBezTo>
                      <a:cubicBezTo>
                        <a:pt x="1187339" y="619457"/>
                        <a:pt x="1181053" y="598313"/>
                        <a:pt x="1175339" y="576597"/>
                      </a:cubicBezTo>
                      <a:close/>
                    </a:path>
                  </a:pathLst>
                </a:custGeom>
                <a:solidFill>
                  <a:srgbClr val="76564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89">
                  <a:extLst>
                    <a:ext uri="{FF2B5EF4-FFF2-40B4-BE49-F238E27FC236}">
                      <a16:creationId xmlns:a16="http://schemas.microsoft.com/office/drawing/2014/main" id="{FBC3D189-6D02-42D8-9D9F-E84579C2653B}"/>
                    </a:ext>
                  </a:extLst>
                </p:cNvPr>
                <p:cNvSpPr/>
                <p:nvPr/>
              </p:nvSpPr>
              <p:spPr>
                <a:xfrm>
                  <a:off x="9744587" y="3486687"/>
                  <a:ext cx="1110799" cy="599993"/>
                </a:xfrm>
                <a:custGeom>
                  <a:avLst/>
                  <a:gdLst>
                    <a:gd name="connsiteX0" fmla="*/ 1079596 w 1131598"/>
                    <a:gd name="connsiteY0" fmla="*/ 7429 h 611228"/>
                    <a:gd name="connsiteX1" fmla="*/ 1131599 w 1131598"/>
                    <a:gd name="connsiteY1" fmla="*/ 0 h 611228"/>
                    <a:gd name="connsiteX2" fmla="*/ 1073882 w 1131598"/>
                    <a:gd name="connsiteY2" fmla="*/ 102862 h 611228"/>
                    <a:gd name="connsiteX3" fmla="*/ 983592 w 1131598"/>
                    <a:gd name="connsiteY3" fmla="*/ 124006 h 611228"/>
                    <a:gd name="connsiteX4" fmla="*/ 867587 w 1131598"/>
                    <a:gd name="connsiteY4" fmla="*/ 158864 h 611228"/>
                    <a:gd name="connsiteX5" fmla="*/ 840728 w 1131598"/>
                    <a:gd name="connsiteY5" fmla="*/ 212581 h 611228"/>
                    <a:gd name="connsiteX6" fmla="*/ 847586 w 1131598"/>
                    <a:gd name="connsiteY6" fmla="*/ 314300 h 611228"/>
                    <a:gd name="connsiteX7" fmla="*/ 788726 w 1131598"/>
                    <a:gd name="connsiteY7" fmla="*/ 425162 h 611228"/>
                    <a:gd name="connsiteX8" fmla="*/ 653863 w 1131598"/>
                    <a:gd name="connsiteY8" fmla="*/ 466878 h 611228"/>
                    <a:gd name="connsiteX9" fmla="*/ 533286 w 1131598"/>
                    <a:gd name="connsiteY9" fmla="*/ 425733 h 611228"/>
                    <a:gd name="connsiteX10" fmla="*/ 452139 w 1131598"/>
                    <a:gd name="connsiteY10" fmla="*/ 354873 h 611228"/>
                    <a:gd name="connsiteX11" fmla="*/ 383565 w 1131598"/>
                    <a:gd name="connsiteY11" fmla="*/ 381732 h 611228"/>
                    <a:gd name="connsiteX12" fmla="*/ 378993 w 1131598"/>
                    <a:gd name="connsiteY12" fmla="*/ 448592 h 611228"/>
                    <a:gd name="connsiteX13" fmla="*/ 357849 w 1131598"/>
                    <a:gd name="connsiteY13" fmla="*/ 542310 h 611228"/>
                    <a:gd name="connsiteX14" fmla="*/ 327562 w 1131598"/>
                    <a:gd name="connsiteY14" fmla="*/ 578883 h 611228"/>
                    <a:gd name="connsiteX15" fmla="*/ 216700 w 1131598"/>
                    <a:gd name="connsiteY15" fmla="*/ 609742 h 611228"/>
                    <a:gd name="connsiteX16" fmla="*/ 82980 w 1131598"/>
                    <a:gd name="connsiteY16" fmla="*/ 508594 h 611228"/>
                    <a:gd name="connsiteX17" fmla="*/ 18406 w 1131598"/>
                    <a:gd name="connsiteY17" fmla="*/ 432591 h 611228"/>
                    <a:gd name="connsiteX18" fmla="*/ 20691 w 1131598"/>
                    <a:gd name="connsiteY18" fmla="*/ 368588 h 611228"/>
                    <a:gd name="connsiteX19" fmla="*/ 138982 w 1131598"/>
                    <a:gd name="connsiteY19" fmla="*/ 308585 h 611228"/>
                    <a:gd name="connsiteX20" fmla="*/ 253845 w 1131598"/>
                    <a:gd name="connsiteY20" fmla="*/ 277727 h 611228"/>
                    <a:gd name="connsiteX21" fmla="*/ 482998 w 1131598"/>
                    <a:gd name="connsiteY21" fmla="*/ 202295 h 611228"/>
                    <a:gd name="connsiteX22" fmla="*/ 762439 w 1131598"/>
                    <a:gd name="connsiteY22" fmla="*/ 105148 h 611228"/>
                    <a:gd name="connsiteX23" fmla="*/ 902445 w 1131598"/>
                    <a:gd name="connsiteY23" fmla="*/ 57717 h 611228"/>
                    <a:gd name="connsiteX24" fmla="*/ 1079596 w 1131598"/>
                    <a:gd name="connsiteY24" fmla="*/ 7429 h 611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31598" h="611228">
                      <a:moveTo>
                        <a:pt x="1079596" y="7429"/>
                      </a:moveTo>
                      <a:cubicBezTo>
                        <a:pt x="1096740" y="5143"/>
                        <a:pt x="1114455" y="2286"/>
                        <a:pt x="1131599" y="0"/>
                      </a:cubicBezTo>
                      <a:cubicBezTo>
                        <a:pt x="1109883" y="36002"/>
                        <a:pt x="1096169" y="58860"/>
                        <a:pt x="1073882" y="102862"/>
                      </a:cubicBezTo>
                      <a:cubicBezTo>
                        <a:pt x="1051595" y="108005"/>
                        <a:pt x="1020736" y="115434"/>
                        <a:pt x="983592" y="124006"/>
                      </a:cubicBezTo>
                      <a:cubicBezTo>
                        <a:pt x="943590" y="133149"/>
                        <a:pt x="904731" y="142292"/>
                        <a:pt x="867587" y="158864"/>
                      </a:cubicBezTo>
                      <a:cubicBezTo>
                        <a:pt x="844729" y="168579"/>
                        <a:pt x="839585" y="189723"/>
                        <a:pt x="840728" y="212581"/>
                      </a:cubicBezTo>
                      <a:cubicBezTo>
                        <a:pt x="842443" y="246868"/>
                        <a:pt x="844729" y="280584"/>
                        <a:pt x="847586" y="314300"/>
                      </a:cubicBezTo>
                      <a:cubicBezTo>
                        <a:pt x="852729" y="365159"/>
                        <a:pt x="832157" y="400590"/>
                        <a:pt x="788726" y="425162"/>
                      </a:cubicBezTo>
                      <a:cubicBezTo>
                        <a:pt x="747010" y="448592"/>
                        <a:pt x="701865" y="462878"/>
                        <a:pt x="653863" y="466878"/>
                      </a:cubicBezTo>
                      <a:cubicBezTo>
                        <a:pt x="608146" y="470878"/>
                        <a:pt x="568145" y="455449"/>
                        <a:pt x="533286" y="425733"/>
                      </a:cubicBezTo>
                      <a:cubicBezTo>
                        <a:pt x="505856" y="402304"/>
                        <a:pt x="480141" y="377160"/>
                        <a:pt x="452139" y="354873"/>
                      </a:cubicBezTo>
                      <a:cubicBezTo>
                        <a:pt x="413852" y="324015"/>
                        <a:pt x="390422" y="333729"/>
                        <a:pt x="383565" y="381732"/>
                      </a:cubicBezTo>
                      <a:cubicBezTo>
                        <a:pt x="380708" y="404018"/>
                        <a:pt x="378993" y="426305"/>
                        <a:pt x="378993" y="448592"/>
                      </a:cubicBezTo>
                      <a:cubicBezTo>
                        <a:pt x="378993" y="482307"/>
                        <a:pt x="374422" y="503451"/>
                        <a:pt x="357849" y="542310"/>
                      </a:cubicBezTo>
                      <a:cubicBezTo>
                        <a:pt x="350992" y="558882"/>
                        <a:pt x="340134" y="570311"/>
                        <a:pt x="327562" y="578883"/>
                      </a:cubicBezTo>
                      <a:cubicBezTo>
                        <a:pt x="294418" y="601741"/>
                        <a:pt x="258416" y="616028"/>
                        <a:pt x="216700" y="609742"/>
                      </a:cubicBezTo>
                      <a:cubicBezTo>
                        <a:pt x="148126" y="608027"/>
                        <a:pt x="113838" y="560597"/>
                        <a:pt x="82980" y="508594"/>
                      </a:cubicBezTo>
                      <a:cubicBezTo>
                        <a:pt x="65836" y="479450"/>
                        <a:pt x="49836" y="451449"/>
                        <a:pt x="18406" y="432591"/>
                      </a:cubicBezTo>
                      <a:cubicBezTo>
                        <a:pt x="-7881" y="416590"/>
                        <a:pt x="-5024" y="384589"/>
                        <a:pt x="20691" y="368588"/>
                      </a:cubicBezTo>
                      <a:cubicBezTo>
                        <a:pt x="58407" y="345158"/>
                        <a:pt x="98409" y="326872"/>
                        <a:pt x="138982" y="308585"/>
                      </a:cubicBezTo>
                      <a:cubicBezTo>
                        <a:pt x="185842" y="287442"/>
                        <a:pt x="214415" y="283441"/>
                        <a:pt x="253845" y="277727"/>
                      </a:cubicBezTo>
                      <a:cubicBezTo>
                        <a:pt x="336134" y="271441"/>
                        <a:pt x="412138" y="246868"/>
                        <a:pt x="482998" y="202295"/>
                      </a:cubicBezTo>
                      <a:cubicBezTo>
                        <a:pt x="567573" y="149150"/>
                        <a:pt x="664720" y="125148"/>
                        <a:pt x="762439" y="105148"/>
                      </a:cubicBezTo>
                      <a:cubicBezTo>
                        <a:pt x="811013" y="95433"/>
                        <a:pt x="857872" y="79432"/>
                        <a:pt x="902445" y="57717"/>
                      </a:cubicBezTo>
                      <a:cubicBezTo>
                        <a:pt x="915589" y="50859"/>
                        <a:pt x="1032737" y="13715"/>
                        <a:pt x="1079596" y="7429"/>
                      </a:cubicBezTo>
                      <a:close/>
                    </a:path>
                  </a:pathLst>
                </a:custGeom>
                <a:solidFill>
                  <a:srgbClr val="333231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90">
                  <a:extLst>
                    <a:ext uri="{FF2B5EF4-FFF2-40B4-BE49-F238E27FC236}">
                      <a16:creationId xmlns:a16="http://schemas.microsoft.com/office/drawing/2014/main" id="{E7C09C2E-44A1-439C-9FF0-538992E40614}"/>
                    </a:ext>
                  </a:extLst>
                </p:cNvPr>
                <p:cNvSpPr/>
                <p:nvPr/>
              </p:nvSpPr>
              <p:spPr>
                <a:xfrm>
                  <a:off x="10204893" y="3638127"/>
                  <a:ext cx="353189" cy="291710"/>
                </a:xfrm>
                <a:custGeom>
                  <a:avLst/>
                  <a:gdLst>
                    <a:gd name="connsiteX0" fmla="*/ 191795 w 359802"/>
                    <a:gd name="connsiteY0" fmla="*/ 297173 h 297172"/>
                    <a:gd name="connsiteX1" fmla="*/ 5501 w 359802"/>
                    <a:gd name="connsiteY1" fmla="*/ 166310 h 297172"/>
                    <a:gd name="connsiteX2" fmla="*/ 28930 w 359802"/>
                    <a:gd name="connsiteY2" fmla="*/ 82877 h 297172"/>
                    <a:gd name="connsiteX3" fmla="*/ 274084 w 359802"/>
                    <a:gd name="connsiteY3" fmla="*/ 17 h 297172"/>
                    <a:gd name="connsiteX4" fmla="*/ 327230 w 359802"/>
                    <a:gd name="connsiteY4" fmla="*/ 35447 h 297172"/>
                    <a:gd name="connsiteX5" fmla="*/ 359802 w 359802"/>
                    <a:gd name="connsiteY5" fmla="*/ 185739 h 297172"/>
                    <a:gd name="connsiteX6" fmla="*/ 325515 w 359802"/>
                    <a:gd name="connsiteY6" fmla="*/ 247456 h 297172"/>
                    <a:gd name="connsiteX7" fmla="*/ 191795 w 359802"/>
                    <a:gd name="connsiteY7" fmla="*/ 297173 h 297172"/>
                    <a:gd name="connsiteX8" fmla="*/ 191795 w 359802"/>
                    <a:gd name="connsiteY8" fmla="*/ 297173 h 29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802" h="297172">
                      <a:moveTo>
                        <a:pt x="191795" y="297173"/>
                      </a:moveTo>
                      <a:cubicBezTo>
                        <a:pt x="107791" y="296601"/>
                        <a:pt x="30073" y="239456"/>
                        <a:pt x="5501" y="166310"/>
                      </a:cubicBezTo>
                      <a:cubicBezTo>
                        <a:pt x="-5928" y="130880"/>
                        <a:pt x="-214" y="105736"/>
                        <a:pt x="28930" y="82877"/>
                      </a:cubicBezTo>
                      <a:cubicBezTo>
                        <a:pt x="100362" y="26303"/>
                        <a:pt x="183794" y="1731"/>
                        <a:pt x="274084" y="17"/>
                      </a:cubicBezTo>
                      <a:cubicBezTo>
                        <a:pt x="299228" y="-555"/>
                        <a:pt x="316372" y="13731"/>
                        <a:pt x="327230" y="35447"/>
                      </a:cubicBezTo>
                      <a:cubicBezTo>
                        <a:pt x="351802" y="82877"/>
                        <a:pt x="359231" y="133737"/>
                        <a:pt x="359802" y="185739"/>
                      </a:cubicBezTo>
                      <a:cubicBezTo>
                        <a:pt x="359802" y="211455"/>
                        <a:pt x="346087" y="232027"/>
                        <a:pt x="325515" y="247456"/>
                      </a:cubicBezTo>
                      <a:cubicBezTo>
                        <a:pt x="283799" y="279458"/>
                        <a:pt x="235797" y="293744"/>
                        <a:pt x="191795" y="297173"/>
                      </a:cubicBezTo>
                      <a:lnTo>
                        <a:pt x="191795" y="29717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91">
                  <a:extLst>
                    <a:ext uri="{FF2B5EF4-FFF2-40B4-BE49-F238E27FC236}">
                      <a16:creationId xmlns:a16="http://schemas.microsoft.com/office/drawing/2014/main" id="{C5378311-C4D4-4D5F-9E2A-FE2F7002D9D0}"/>
                    </a:ext>
                  </a:extLst>
                </p:cNvPr>
                <p:cNvSpPr/>
                <p:nvPr/>
              </p:nvSpPr>
              <p:spPr>
                <a:xfrm>
                  <a:off x="9812204" y="3789264"/>
                  <a:ext cx="289931" cy="269206"/>
                </a:xfrm>
                <a:custGeom>
                  <a:avLst/>
                  <a:gdLst>
                    <a:gd name="connsiteX0" fmla="*/ 295252 w 295360"/>
                    <a:gd name="connsiteY0" fmla="*/ 139777 h 274247"/>
                    <a:gd name="connsiteX1" fmla="*/ 134674 w 295360"/>
                    <a:gd name="connsiteY1" fmla="*/ 272926 h 274247"/>
                    <a:gd name="connsiteX2" fmla="*/ 83243 w 295360"/>
                    <a:gd name="connsiteY2" fmla="*/ 253497 h 274247"/>
                    <a:gd name="connsiteX3" fmla="*/ 954 w 295360"/>
                    <a:gd name="connsiteY3" fmla="*/ 107776 h 274247"/>
                    <a:gd name="connsiteX4" fmla="*/ 34098 w 295360"/>
                    <a:gd name="connsiteY4" fmla="*/ 42630 h 274247"/>
                    <a:gd name="connsiteX5" fmla="*/ 260965 w 295360"/>
                    <a:gd name="connsiteY5" fmla="*/ 2057 h 274247"/>
                    <a:gd name="connsiteX6" fmla="*/ 290681 w 295360"/>
                    <a:gd name="connsiteY6" fmla="*/ 32915 h 274247"/>
                    <a:gd name="connsiteX7" fmla="*/ 295252 w 295360"/>
                    <a:gd name="connsiteY7" fmla="*/ 139777 h 274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360" h="274247">
                      <a:moveTo>
                        <a:pt x="295252" y="139777"/>
                      </a:moveTo>
                      <a:cubicBezTo>
                        <a:pt x="290109" y="232924"/>
                        <a:pt x="230107" y="283212"/>
                        <a:pt x="134674" y="272926"/>
                      </a:cubicBezTo>
                      <a:cubicBezTo>
                        <a:pt x="115816" y="271212"/>
                        <a:pt x="96958" y="266069"/>
                        <a:pt x="83243" y="253497"/>
                      </a:cubicBezTo>
                      <a:cubicBezTo>
                        <a:pt x="39241" y="214066"/>
                        <a:pt x="9525" y="166064"/>
                        <a:pt x="954" y="107776"/>
                      </a:cubicBezTo>
                      <a:cubicBezTo>
                        <a:pt x="-3618" y="79203"/>
                        <a:pt x="8382" y="58059"/>
                        <a:pt x="34098" y="42630"/>
                      </a:cubicBezTo>
                      <a:cubicBezTo>
                        <a:pt x="104387" y="343"/>
                        <a:pt x="182104" y="-3658"/>
                        <a:pt x="260965" y="2057"/>
                      </a:cubicBezTo>
                      <a:cubicBezTo>
                        <a:pt x="278680" y="3200"/>
                        <a:pt x="288966" y="15772"/>
                        <a:pt x="290681" y="32915"/>
                      </a:cubicBezTo>
                      <a:cubicBezTo>
                        <a:pt x="294110" y="55774"/>
                        <a:pt x="295824" y="127777"/>
                        <a:pt x="295252" y="13977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92">
                  <a:extLst>
                    <a:ext uri="{FF2B5EF4-FFF2-40B4-BE49-F238E27FC236}">
                      <a16:creationId xmlns:a16="http://schemas.microsoft.com/office/drawing/2014/main" id="{BAC2A53E-D2E9-45C6-ACC3-DF962FF940C3}"/>
                    </a:ext>
                  </a:extLst>
                </p:cNvPr>
                <p:cNvSpPr/>
                <p:nvPr/>
              </p:nvSpPr>
              <p:spPr>
                <a:xfrm>
                  <a:off x="9480259" y="5736099"/>
                  <a:ext cx="275042" cy="325357"/>
                </a:xfrm>
                <a:custGeom>
                  <a:avLst/>
                  <a:gdLst>
                    <a:gd name="connsiteX0" fmla="*/ 62530 w 280192"/>
                    <a:gd name="connsiteY0" fmla="*/ 21715 h 331449"/>
                    <a:gd name="connsiteX1" fmla="*/ 25957 w 280192"/>
                    <a:gd name="connsiteY1" fmla="*/ 17715 h 331449"/>
                    <a:gd name="connsiteX2" fmla="*/ 141391 w 280192"/>
                    <a:gd name="connsiteY2" fmla="*/ 0 h 331449"/>
                    <a:gd name="connsiteX3" fmla="*/ 279111 w 280192"/>
                    <a:gd name="connsiteY3" fmla="*/ 140006 h 331449"/>
                    <a:gd name="connsiteX4" fmla="*/ 265968 w 280192"/>
                    <a:gd name="connsiteY4" fmla="*/ 266298 h 331449"/>
                    <a:gd name="connsiteX5" fmla="*/ 211679 w 280192"/>
                    <a:gd name="connsiteY5" fmla="*/ 331444 h 331449"/>
                    <a:gd name="connsiteX6" fmla="*/ 49386 w 280192"/>
                    <a:gd name="connsiteY6" fmla="*/ 318300 h 331449"/>
                    <a:gd name="connsiteX7" fmla="*/ 5384 w 280192"/>
                    <a:gd name="connsiteY7" fmla="*/ 294299 h 331449"/>
                    <a:gd name="connsiteX8" fmla="*/ 813 w 280192"/>
                    <a:gd name="connsiteY8" fmla="*/ 278870 h 331449"/>
                    <a:gd name="connsiteX9" fmla="*/ 77959 w 280192"/>
                    <a:gd name="connsiteY9" fmla="*/ 268584 h 331449"/>
                    <a:gd name="connsiteX10" fmla="*/ 62530 w 280192"/>
                    <a:gd name="connsiteY10" fmla="*/ 21715 h 33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0192" h="331449">
                      <a:moveTo>
                        <a:pt x="62530" y="21715"/>
                      </a:moveTo>
                      <a:cubicBezTo>
                        <a:pt x="50529" y="17715"/>
                        <a:pt x="38529" y="18287"/>
                        <a:pt x="25957" y="17715"/>
                      </a:cubicBezTo>
                      <a:cubicBezTo>
                        <a:pt x="63673" y="6858"/>
                        <a:pt x="103103" y="7429"/>
                        <a:pt x="141391" y="0"/>
                      </a:cubicBezTo>
                      <a:cubicBezTo>
                        <a:pt x="232252" y="6286"/>
                        <a:pt x="272825" y="47431"/>
                        <a:pt x="279111" y="140006"/>
                      </a:cubicBezTo>
                      <a:cubicBezTo>
                        <a:pt x="281968" y="182865"/>
                        <a:pt x="279683" y="225153"/>
                        <a:pt x="265968" y="266298"/>
                      </a:cubicBezTo>
                      <a:cubicBezTo>
                        <a:pt x="259110" y="288013"/>
                        <a:pt x="226537" y="332015"/>
                        <a:pt x="211679" y="331444"/>
                      </a:cubicBezTo>
                      <a:cubicBezTo>
                        <a:pt x="166535" y="329729"/>
                        <a:pt x="94531" y="327443"/>
                        <a:pt x="49386" y="318300"/>
                      </a:cubicBezTo>
                      <a:cubicBezTo>
                        <a:pt x="33386" y="312586"/>
                        <a:pt x="17385" y="306871"/>
                        <a:pt x="5384" y="294299"/>
                      </a:cubicBezTo>
                      <a:cubicBezTo>
                        <a:pt x="1384" y="289727"/>
                        <a:pt x="-1473" y="284584"/>
                        <a:pt x="813" y="278870"/>
                      </a:cubicBezTo>
                      <a:cubicBezTo>
                        <a:pt x="3099" y="273155"/>
                        <a:pt x="30528" y="311443"/>
                        <a:pt x="77959" y="268584"/>
                      </a:cubicBezTo>
                      <a:cubicBezTo>
                        <a:pt x="177392" y="181151"/>
                        <a:pt x="138533" y="46288"/>
                        <a:pt x="62530" y="217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93">
                  <a:extLst>
                    <a:ext uri="{FF2B5EF4-FFF2-40B4-BE49-F238E27FC236}">
                      <a16:creationId xmlns:a16="http://schemas.microsoft.com/office/drawing/2014/main" id="{2426959C-97FF-4216-9D41-ECB585B56C22}"/>
                    </a:ext>
                  </a:extLst>
                </p:cNvPr>
                <p:cNvSpPr/>
                <p:nvPr/>
              </p:nvSpPr>
              <p:spPr>
                <a:xfrm>
                  <a:off x="9498409" y="6253769"/>
                  <a:ext cx="380922" cy="480822"/>
                </a:xfrm>
                <a:custGeom>
                  <a:avLst/>
                  <a:gdLst>
                    <a:gd name="connsiteX0" fmla="*/ 388056 w 388055"/>
                    <a:gd name="connsiteY0" fmla="*/ 11519 h 489825"/>
                    <a:gd name="connsiteX1" fmla="*/ 199476 w 388055"/>
                    <a:gd name="connsiteY1" fmla="*/ 280102 h 489825"/>
                    <a:gd name="connsiteX2" fmla="*/ 170903 w 388055"/>
                    <a:gd name="connsiteY2" fmla="*/ 444110 h 489825"/>
                    <a:gd name="connsiteX3" fmla="*/ 173760 w 388055"/>
                    <a:gd name="connsiteY3" fmla="*/ 489826 h 489825"/>
                    <a:gd name="connsiteX4" fmla="*/ 58898 w 388055"/>
                    <a:gd name="connsiteY4" fmla="*/ 419537 h 489825"/>
                    <a:gd name="connsiteX5" fmla="*/ 38 w 388055"/>
                    <a:gd name="connsiteY5" fmla="*/ 262958 h 489825"/>
                    <a:gd name="connsiteX6" fmla="*/ 23468 w 388055"/>
                    <a:gd name="connsiteY6" fmla="*/ 119524 h 489825"/>
                    <a:gd name="connsiteX7" fmla="*/ 158331 w 388055"/>
                    <a:gd name="connsiteY7" fmla="*/ 6376 h 489825"/>
                    <a:gd name="connsiteX8" fmla="*/ 185761 w 388055"/>
                    <a:gd name="connsiteY8" fmla="*/ 661 h 489825"/>
                    <a:gd name="connsiteX9" fmla="*/ 388056 w 388055"/>
                    <a:gd name="connsiteY9" fmla="*/ 11519 h 48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055" h="489825">
                      <a:moveTo>
                        <a:pt x="388056" y="11519"/>
                      </a:moveTo>
                      <a:cubicBezTo>
                        <a:pt x="290908" y="76664"/>
                        <a:pt x="217762" y="159525"/>
                        <a:pt x="199476" y="280102"/>
                      </a:cubicBezTo>
                      <a:cubicBezTo>
                        <a:pt x="190332" y="340105"/>
                        <a:pt x="177189" y="383535"/>
                        <a:pt x="170903" y="444110"/>
                      </a:cubicBezTo>
                      <a:cubicBezTo>
                        <a:pt x="170332" y="453824"/>
                        <a:pt x="165760" y="482968"/>
                        <a:pt x="173760" y="489826"/>
                      </a:cubicBezTo>
                      <a:cubicBezTo>
                        <a:pt x="134902" y="458396"/>
                        <a:pt x="98328" y="441252"/>
                        <a:pt x="58898" y="419537"/>
                      </a:cubicBezTo>
                      <a:cubicBezTo>
                        <a:pt x="23468" y="400107"/>
                        <a:pt x="-1105" y="327533"/>
                        <a:pt x="38" y="262958"/>
                      </a:cubicBezTo>
                      <a:cubicBezTo>
                        <a:pt x="610" y="213242"/>
                        <a:pt x="1181" y="164668"/>
                        <a:pt x="23468" y="119524"/>
                      </a:cubicBezTo>
                      <a:cubicBezTo>
                        <a:pt x="51469" y="61235"/>
                        <a:pt x="98900" y="26377"/>
                        <a:pt x="158331" y="6376"/>
                      </a:cubicBezTo>
                      <a:cubicBezTo>
                        <a:pt x="167474" y="4661"/>
                        <a:pt x="176618" y="2947"/>
                        <a:pt x="185761" y="661"/>
                      </a:cubicBezTo>
                      <a:cubicBezTo>
                        <a:pt x="205190" y="-2768"/>
                        <a:pt x="341768" y="8090"/>
                        <a:pt x="388056" y="11519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D12975B1-0481-4ADB-8BB9-D9620E67089C}"/>
                </a:ext>
              </a:extLst>
            </p:cNvPr>
            <p:cNvGrpSpPr/>
            <p:nvPr/>
          </p:nvGrpSpPr>
          <p:grpSpPr>
            <a:xfrm>
              <a:off x="6179695" y="4482897"/>
              <a:ext cx="1437812" cy="1412058"/>
              <a:chOff x="1619672" y="1450893"/>
              <a:chExt cx="931911" cy="915215"/>
            </a:xfrm>
            <a:scene3d>
              <a:camera prst="isometricOffAxis2Right">
                <a:rot lat="0" lon="18600000" rev="1080000"/>
              </a:camera>
              <a:lightRig rig="threePt" dir="t"/>
            </a:scene3d>
          </p:grpSpPr>
          <p:grpSp>
            <p:nvGrpSpPr>
              <p:cNvPr id="40" name="Group 13">
                <a:extLst>
                  <a:ext uri="{FF2B5EF4-FFF2-40B4-BE49-F238E27FC236}">
                    <a16:creationId xmlns:a16="http://schemas.microsoft.com/office/drawing/2014/main" id="{E832E86C-0339-4797-8155-EE338159B817}"/>
                  </a:ext>
                </a:extLst>
              </p:cNvPr>
              <p:cNvGrpSpPr/>
              <p:nvPr/>
            </p:nvGrpSpPr>
            <p:grpSpPr>
              <a:xfrm>
                <a:off x="1619672" y="1450893"/>
                <a:ext cx="931911" cy="803372"/>
                <a:chOff x="2731306" y="5021709"/>
                <a:chExt cx="1863824" cy="1606745"/>
              </a:xfrm>
            </p:grpSpPr>
            <p:sp>
              <p:nvSpPr>
                <p:cNvPr id="42" name="Isosceles Triangle 11">
                  <a:extLst>
                    <a:ext uri="{FF2B5EF4-FFF2-40B4-BE49-F238E27FC236}">
                      <a16:creationId xmlns:a16="http://schemas.microsoft.com/office/drawing/2014/main" id="{B43E113E-1965-46FB-B41B-C2A0486BB8F4}"/>
                    </a:ext>
                  </a:extLst>
                </p:cNvPr>
                <p:cNvSpPr/>
                <p:nvPr/>
              </p:nvSpPr>
              <p:spPr>
                <a:xfrm>
                  <a:off x="2843808" y="5156793"/>
                  <a:ext cx="1638820" cy="1412776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Isosceles Triangle 12">
                  <a:extLst>
                    <a:ext uri="{FF2B5EF4-FFF2-40B4-BE49-F238E27FC236}">
                      <a16:creationId xmlns:a16="http://schemas.microsoft.com/office/drawing/2014/main" id="{5893AC6C-19CD-4B4D-B643-457E3355464D}"/>
                    </a:ext>
                  </a:extLst>
                </p:cNvPr>
                <p:cNvSpPr/>
                <p:nvPr/>
              </p:nvSpPr>
              <p:spPr>
                <a:xfrm>
                  <a:off x="2731306" y="5021709"/>
                  <a:ext cx="1863824" cy="1606745"/>
                </a:xfrm>
                <a:prstGeom prst="triangl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60C34-8365-46DD-A306-9294AF09FDB6}"/>
                  </a:ext>
                </a:extLst>
              </p:cNvPr>
              <p:cNvSpPr txBox="1"/>
              <p:nvPr/>
            </p:nvSpPr>
            <p:spPr>
              <a:xfrm>
                <a:off x="1840076" y="1491605"/>
                <a:ext cx="510152" cy="8745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!</a:t>
                </a:r>
                <a:endParaRPr lang="ko-KR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5DE658B-0686-4756-BC05-20B80E4E1ECF}"/>
              </a:ext>
            </a:extLst>
          </p:cNvPr>
          <p:cNvSpPr txBox="1"/>
          <p:nvPr/>
        </p:nvSpPr>
        <p:spPr>
          <a:xfrm>
            <a:off x="3512651" y="1934744"/>
            <a:ext cx="2101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3E2322-CC0C-46D3-863A-B4A0F524A66D}"/>
              </a:ext>
            </a:extLst>
          </p:cNvPr>
          <p:cNvSpPr txBox="1"/>
          <p:nvPr/>
        </p:nvSpPr>
        <p:spPr>
          <a:xfrm>
            <a:off x="667259" y="5216540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B1D3B4-3227-4C39-9B72-31D200340AEA}"/>
              </a:ext>
            </a:extLst>
          </p:cNvPr>
          <p:cNvSpPr txBox="1"/>
          <p:nvPr/>
        </p:nvSpPr>
        <p:spPr>
          <a:xfrm>
            <a:off x="3512651" y="1613955"/>
            <a:ext cx="2101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8935F6-FB80-47FF-A821-919476DC35E3}"/>
              </a:ext>
            </a:extLst>
          </p:cNvPr>
          <p:cNvSpPr txBox="1"/>
          <p:nvPr/>
        </p:nvSpPr>
        <p:spPr>
          <a:xfrm>
            <a:off x="6608639" y="1822213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A3AC26-513E-46C4-B081-023D8715D78F}"/>
              </a:ext>
            </a:extLst>
          </p:cNvPr>
          <p:cNvSpPr txBox="1"/>
          <p:nvPr/>
        </p:nvSpPr>
        <p:spPr>
          <a:xfrm>
            <a:off x="6608639" y="2795107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DB13E4-9B51-4B24-B2E6-A2FFB0E8CF6E}"/>
              </a:ext>
            </a:extLst>
          </p:cNvPr>
          <p:cNvSpPr txBox="1"/>
          <p:nvPr/>
        </p:nvSpPr>
        <p:spPr>
          <a:xfrm>
            <a:off x="6608639" y="2470809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12607-FF3D-4F67-B582-546B701A7B88}"/>
              </a:ext>
            </a:extLst>
          </p:cNvPr>
          <p:cNvSpPr txBox="1"/>
          <p:nvPr/>
        </p:nvSpPr>
        <p:spPr>
          <a:xfrm>
            <a:off x="6608639" y="2146511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95E8C1-83C7-4B81-9D2B-02E498772F39}"/>
              </a:ext>
            </a:extLst>
          </p:cNvPr>
          <p:cNvSpPr txBox="1"/>
          <p:nvPr/>
        </p:nvSpPr>
        <p:spPr>
          <a:xfrm>
            <a:off x="6608639" y="3119405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48010D-4024-4C76-AFBF-A838A99AF99E}"/>
              </a:ext>
            </a:extLst>
          </p:cNvPr>
          <p:cNvSpPr txBox="1"/>
          <p:nvPr/>
        </p:nvSpPr>
        <p:spPr>
          <a:xfrm>
            <a:off x="6608639" y="3443702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F2924D-F11C-451A-924C-AE0D6E9B1848}"/>
              </a:ext>
            </a:extLst>
          </p:cNvPr>
          <p:cNvSpPr txBox="1"/>
          <p:nvPr/>
        </p:nvSpPr>
        <p:spPr>
          <a:xfrm>
            <a:off x="6491128" y="474485"/>
            <a:ext cx="51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Biometric Authentication Cybersecurity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F5DAFA88-E94F-415D-B04C-34262C4CD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25772B-100A-4645-8AAA-8D249B254BB6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68444C-8A62-45F3-ABC7-092BE49F9045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BEDDB-1812-4F48-B5FA-9FB84C36E50A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55224F-D4E2-4BE9-A4D1-E8A8DE3F2A14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5C8571-DCC5-4507-93CC-3C66B7DC7BBB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4F11D5-788F-4CE5-9FD9-EC9814257BC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FC23C7-FB9D-4509-ABD7-F7181913E52C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5FF428-BC58-43EC-B028-FD6C0F42D9B5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3F1D00-939B-4617-A3B2-AE56D00432AF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750C80-EB25-414E-86A2-9DB0EAE70C85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4B3956-0597-4DB3-AF55-766BB54A14CD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4B1661-F9E6-4581-930B-F41730437C4E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B8D36F-67EC-4FB1-8FB6-FF66A90288C1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FA8476-F4F3-45F2-A5FA-FDCB26A2FB65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702268-653A-46B6-9310-4D84246A7BE8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C4EC63-6720-4C6C-8682-9EEC62DA50A7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CF9643-C856-4083-80A3-7B4DE6B2078D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DFA5A3-3F37-44CB-B56D-D220BF3F6681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7B777-DFDF-4993-98CE-B19C7E0B89EB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B3C35-77CA-476E-880C-FB6F082C3FEC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2B26DF-B10D-440A-9B02-A9C0A9F45FFB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B6F25-BDAC-4698-844B-ADFD8954F588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10572-64C8-4AE8-A05D-5DBFDB86CBBB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09291-2719-4018-AA1B-FB3209A60C7D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4">
            <a:extLst>
              <a:ext uri="{FF2B5EF4-FFF2-40B4-BE49-F238E27FC236}">
                <a16:creationId xmlns:a16="http://schemas.microsoft.com/office/drawing/2014/main" id="{24D99B88-FDDD-4732-A42C-6A678A66FB38}"/>
              </a:ext>
            </a:extLst>
          </p:cNvPr>
          <p:cNvSpPr/>
          <p:nvPr/>
        </p:nvSpPr>
        <p:spPr>
          <a:xfrm rot="8169043">
            <a:off x="6546473" y="2785685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DD9FB3D9-3376-44C5-A4A0-1F43B112ED23}"/>
              </a:ext>
            </a:extLst>
          </p:cNvPr>
          <p:cNvSpPr/>
          <p:nvPr/>
        </p:nvSpPr>
        <p:spPr>
          <a:xfrm rot="8169043">
            <a:off x="6556415" y="2775927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326E148-8E53-4174-B68A-652EF58E128A}"/>
              </a:ext>
            </a:extLst>
          </p:cNvPr>
          <p:cNvGrpSpPr/>
          <p:nvPr/>
        </p:nvGrpSpPr>
        <p:grpSpPr>
          <a:xfrm rot="2700000">
            <a:off x="5310496" y="1390602"/>
            <a:ext cx="1767540" cy="2468064"/>
            <a:chOff x="4454498" y="1840191"/>
            <a:chExt cx="1767540" cy="2468064"/>
          </a:xfrm>
          <a:scene3d>
            <a:camera prst="orthographicFront"/>
            <a:lightRig rig="threePt" dir="t"/>
          </a:scene3d>
        </p:grpSpPr>
        <p:sp>
          <p:nvSpPr>
            <p:cNvPr id="6" name="Up Arrow 4">
              <a:extLst>
                <a:ext uri="{FF2B5EF4-FFF2-40B4-BE49-F238E27FC236}">
                  <a16:creationId xmlns:a16="http://schemas.microsoft.com/office/drawing/2014/main" id="{A304FD9A-4065-4826-AE33-0410CAECBDE2}"/>
                </a:ext>
              </a:extLst>
            </p:cNvPr>
            <p:cNvSpPr/>
            <p:nvPr/>
          </p:nvSpPr>
          <p:spPr>
            <a:xfrm>
              <a:off x="4454498" y="184421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7" name="Up Arrow 4">
              <a:extLst>
                <a:ext uri="{FF2B5EF4-FFF2-40B4-BE49-F238E27FC236}">
                  <a16:creationId xmlns:a16="http://schemas.microsoft.com/office/drawing/2014/main" id="{6A5DC037-9833-41CA-8FC0-BC0E29204672}"/>
                </a:ext>
              </a:extLst>
            </p:cNvPr>
            <p:cNvSpPr/>
            <p:nvPr/>
          </p:nvSpPr>
          <p:spPr>
            <a:xfrm>
              <a:off x="4461458" y="184019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2E4EA8D0-130C-4D95-A5B5-5FC049C1B3B8}"/>
              </a:ext>
            </a:extLst>
          </p:cNvPr>
          <p:cNvGrpSpPr/>
          <p:nvPr/>
        </p:nvGrpSpPr>
        <p:grpSpPr>
          <a:xfrm rot="2730599">
            <a:off x="5111755" y="3952874"/>
            <a:ext cx="1767376" cy="2467968"/>
            <a:chOff x="6087232" y="3798270"/>
            <a:chExt cx="1767376" cy="2467968"/>
          </a:xfrm>
          <a:scene3d>
            <a:camera prst="orthographicFront"/>
            <a:lightRig rig="threePt" dir="t"/>
          </a:scene3d>
        </p:grpSpPr>
        <p:sp>
          <p:nvSpPr>
            <p:cNvPr id="9" name="Up Arrow 4">
              <a:extLst>
                <a:ext uri="{FF2B5EF4-FFF2-40B4-BE49-F238E27FC236}">
                  <a16:creationId xmlns:a16="http://schemas.microsoft.com/office/drawing/2014/main" id="{81D9620C-F575-4355-9FA9-D16FAF7E3416}"/>
                </a:ext>
              </a:extLst>
            </p:cNvPr>
            <p:cNvSpPr/>
            <p:nvPr/>
          </p:nvSpPr>
          <p:spPr>
            <a:xfrm rot="10800000">
              <a:off x="6087232" y="3802194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0" name="Up Arrow 4">
              <a:extLst>
                <a:ext uri="{FF2B5EF4-FFF2-40B4-BE49-F238E27FC236}">
                  <a16:creationId xmlns:a16="http://schemas.microsoft.com/office/drawing/2014/main" id="{F574F0A0-5555-4141-95CC-728B3372968F}"/>
                </a:ext>
              </a:extLst>
            </p:cNvPr>
            <p:cNvSpPr/>
            <p:nvPr/>
          </p:nvSpPr>
          <p:spPr>
            <a:xfrm rot="10800000">
              <a:off x="6094028" y="379827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56332BE7-C7BC-4371-8DA9-62D5DB098D27}"/>
              </a:ext>
            </a:extLst>
          </p:cNvPr>
          <p:cNvGrpSpPr/>
          <p:nvPr/>
        </p:nvGrpSpPr>
        <p:grpSpPr>
          <a:xfrm rot="2700000">
            <a:off x="3550311" y="2929475"/>
            <a:ext cx="2474816" cy="1780817"/>
            <a:chOff x="3922253" y="4008125"/>
            <a:chExt cx="2474816" cy="1780817"/>
          </a:xfrm>
          <a:scene3d>
            <a:camera prst="orthographicFront"/>
            <a:lightRig rig="threePt" dir="t"/>
          </a:scene3d>
        </p:grpSpPr>
        <p:sp>
          <p:nvSpPr>
            <p:cNvPr id="12" name="Up Arrow 4">
              <a:extLst>
                <a:ext uri="{FF2B5EF4-FFF2-40B4-BE49-F238E27FC236}">
                  <a16:creationId xmlns:a16="http://schemas.microsoft.com/office/drawing/2014/main" id="{B8A7E25E-E070-4BB0-B5F8-C4D275658725}"/>
                </a:ext>
              </a:extLst>
            </p:cNvPr>
            <p:cNvSpPr/>
            <p:nvPr/>
          </p:nvSpPr>
          <p:spPr>
            <a:xfrm rot="16200000">
              <a:off x="4273985" y="367663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3" name="Up Arrow 4">
              <a:extLst>
                <a:ext uri="{FF2B5EF4-FFF2-40B4-BE49-F238E27FC236}">
                  <a16:creationId xmlns:a16="http://schemas.microsoft.com/office/drawing/2014/main" id="{F91DDABF-D005-4374-9D6A-179BE22C2921}"/>
                </a:ext>
              </a:extLst>
            </p:cNvPr>
            <p:cNvSpPr/>
            <p:nvPr/>
          </p:nvSpPr>
          <p:spPr>
            <a:xfrm rot="16200000">
              <a:off x="4284757" y="3656393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FB813C-EF15-4C2B-8DED-53C870B24389}"/>
              </a:ext>
            </a:extLst>
          </p:cNvPr>
          <p:cNvSpPr txBox="1"/>
          <p:nvPr/>
        </p:nvSpPr>
        <p:spPr>
          <a:xfrm rot="18900000">
            <a:off x="5255753" y="2437937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86534-735A-4E0F-BED5-A5C6213F68E7}"/>
              </a:ext>
            </a:extLst>
          </p:cNvPr>
          <p:cNvSpPr txBox="1"/>
          <p:nvPr/>
        </p:nvSpPr>
        <p:spPr>
          <a:xfrm rot="2700000">
            <a:off x="6508511" y="384843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76131-9235-4FDD-BE78-BB5A78FAE194}"/>
              </a:ext>
            </a:extLst>
          </p:cNvPr>
          <p:cNvSpPr txBox="1"/>
          <p:nvPr/>
        </p:nvSpPr>
        <p:spPr>
          <a:xfrm rot="18900000">
            <a:off x="5080861" y="5018743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D45AF-755B-4C51-B75E-EAB91740CF6B}"/>
              </a:ext>
            </a:extLst>
          </p:cNvPr>
          <p:cNvSpPr txBox="1"/>
          <p:nvPr/>
        </p:nvSpPr>
        <p:spPr>
          <a:xfrm rot="2700000">
            <a:off x="3871067" y="364139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531D7784-B218-460A-B0DA-D2B15B74F975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5DC8EF-FB54-40BB-8487-775F44F64893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3714AB-1ED1-4980-B064-05B658683C47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30FB4631-A295-45D9-AFCF-5EC3AC44D3B6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F4BE06-41EA-44B7-A27E-94F3EC7BD547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0D522B-CD96-4868-A2A8-2933124620F0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86D65655-E21B-40B6-9AB6-BEB554A4EDBF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8A4A70-D7E1-4721-BF39-77E25E72500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25848E-F2A6-4896-B61A-4296E0FF744D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FC9F693B-14DA-4E9F-BA4E-23291020B8F2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5D011-A1EB-42BE-A3D6-E8BA39D84BC3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C68D32-837A-4CB0-8666-71E15EE1F88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CAD56BE4-B9EB-484E-9A45-4DB2C4D69D05}"/>
              </a:ext>
            </a:extLst>
          </p:cNvPr>
          <p:cNvSpPr/>
          <p:nvPr/>
        </p:nvSpPr>
        <p:spPr>
          <a:xfrm>
            <a:off x="710613" y="1786937"/>
            <a:ext cx="2621155" cy="2575296"/>
          </a:xfrm>
          <a:prstGeom prst="roundRect">
            <a:avLst>
              <a:gd name="adj" fmla="val 7051"/>
            </a:avLst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">
            <a:extLst>
              <a:ext uri="{FF2B5EF4-FFF2-40B4-BE49-F238E27FC236}">
                <a16:creationId xmlns:a16="http://schemas.microsoft.com/office/drawing/2014/main" id="{DEE2FD61-51F6-4694-AAEC-46AC0AB8DC0E}"/>
              </a:ext>
            </a:extLst>
          </p:cNvPr>
          <p:cNvSpPr/>
          <p:nvPr/>
        </p:nvSpPr>
        <p:spPr>
          <a:xfrm>
            <a:off x="2748018" y="3671882"/>
            <a:ext cx="2621155" cy="2575296"/>
          </a:xfrm>
          <a:prstGeom prst="roundRect">
            <a:avLst>
              <a:gd name="adj" fmla="val 7051"/>
            </a:avLst>
          </a:prstGeom>
          <a:solidFill>
            <a:schemeClr val="bg1"/>
          </a:solidFill>
          <a:ln w="508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960E1AFD-4FAA-4A01-987B-A7818EA1CD4E}"/>
              </a:ext>
            </a:extLst>
          </p:cNvPr>
          <p:cNvSpPr/>
          <p:nvPr/>
        </p:nvSpPr>
        <p:spPr>
          <a:xfrm>
            <a:off x="4785423" y="1786937"/>
            <a:ext cx="2621155" cy="2575296"/>
          </a:xfrm>
          <a:prstGeom prst="roundRect">
            <a:avLst>
              <a:gd name="adj" fmla="val 7051"/>
            </a:avLst>
          </a:prstGeom>
          <a:solidFill>
            <a:schemeClr val="bg1"/>
          </a:solidFill>
          <a:ln w="508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">
            <a:extLst>
              <a:ext uri="{FF2B5EF4-FFF2-40B4-BE49-F238E27FC236}">
                <a16:creationId xmlns:a16="http://schemas.microsoft.com/office/drawing/2014/main" id="{45AD4304-3ECB-4D94-B4A5-9AEBFB9F250F}"/>
              </a:ext>
            </a:extLst>
          </p:cNvPr>
          <p:cNvSpPr/>
          <p:nvPr/>
        </p:nvSpPr>
        <p:spPr>
          <a:xfrm>
            <a:off x="6822828" y="3671882"/>
            <a:ext cx="2621155" cy="2575296"/>
          </a:xfrm>
          <a:prstGeom prst="roundRect">
            <a:avLst>
              <a:gd name="adj" fmla="val 7051"/>
            </a:avLst>
          </a:prstGeom>
          <a:solidFill>
            <a:schemeClr val="bg1"/>
          </a:solidFill>
          <a:ln w="508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">
            <a:extLst>
              <a:ext uri="{FF2B5EF4-FFF2-40B4-BE49-F238E27FC236}">
                <a16:creationId xmlns:a16="http://schemas.microsoft.com/office/drawing/2014/main" id="{E702C4E8-CDEA-4728-86DB-FDB735F9A006}"/>
              </a:ext>
            </a:extLst>
          </p:cNvPr>
          <p:cNvSpPr/>
          <p:nvPr/>
        </p:nvSpPr>
        <p:spPr>
          <a:xfrm>
            <a:off x="8860233" y="1786937"/>
            <a:ext cx="2621155" cy="2575296"/>
          </a:xfrm>
          <a:prstGeom prst="roundRect">
            <a:avLst>
              <a:gd name="adj" fmla="val 7051"/>
            </a:avLst>
          </a:prstGeom>
          <a:solidFill>
            <a:schemeClr val="bg1"/>
          </a:solidFill>
          <a:ln w="508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F0E51-AAB7-4411-B887-AB5D9C0167C9}"/>
              </a:ext>
            </a:extLst>
          </p:cNvPr>
          <p:cNvSpPr txBox="1"/>
          <p:nvPr/>
        </p:nvSpPr>
        <p:spPr>
          <a:xfrm>
            <a:off x="2775934" y="2707153"/>
            <a:ext cx="227065" cy="739219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0259B-6804-4FA7-8AE4-AAEF2C7D021D}"/>
              </a:ext>
            </a:extLst>
          </p:cNvPr>
          <p:cNvSpPr txBox="1"/>
          <p:nvPr/>
        </p:nvSpPr>
        <p:spPr>
          <a:xfrm>
            <a:off x="4490672" y="4589232"/>
            <a:ext cx="581030" cy="740597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25C3C-FF54-431F-A14C-D853DEDDFD8F}"/>
              </a:ext>
            </a:extLst>
          </p:cNvPr>
          <p:cNvSpPr txBox="1"/>
          <p:nvPr/>
        </p:nvSpPr>
        <p:spPr>
          <a:xfrm>
            <a:off x="6559375" y="2702798"/>
            <a:ext cx="560550" cy="743574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A6FC-B69B-4BBF-89B8-4A659030F2FB}"/>
              </a:ext>
            </a:extLst>
          </p:cNvPr>
          <p:cNvSpPr txBox="1"/>
          <p:nvPr/>
        </p:nvSpPr>
        <p:spPr>
          <a:xfrm>
            <a:off x="8607598" y="4583094"/>
            <a:ext cx="649674" cy="752873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1BD37-17CA-40E0-9EDB-0930249B968A}"/>
              </a:ext>
            </a:extLst>
          </p:cNvPr>
          <p:cNvSpPr txBox="1"/>
          <p:nvPr/>
        </p:nvSpPr>
        <p:spPr>
          <a:xfrm>
            <a:off x="10744946" y="2700443"/>
            <a:ext cx="576041" cy="74828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80303E06-63B0-4262-9C7B-D795D3132E69}"/>
              </a:ext>
            </a:extLst>
          </p:cNvPr>
          <p:cNvGrpSpPr/>
          <p:nvPr/>
        </p:nvGrpSpPr>
        <p:grpSpPr>
          <a:xfrm>
            <a:off x="3015660" y="4064417"/>
            <a:ext cx="1372628" cy="1790226"/>
            <a:chOff x="3015660" y="3826409"/>
            <a:chExt cx="1667612" cy="17902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334C45-1073-4317-90C7-027F46E82565}"/>
                </a:ext>
              </a:extLst>
            </p:cNvPr>
            <p:cNvSpPr txBox="1"/>
            <p:nvPr/>
          </p:nvSpPr>
          <p:spPr>
            <a:xfrm>
              <a:off x="3015660" y="4231640"/>
              <a:ext cx="1667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A02D5D-4F5D-487A-849D-0CEEEA5A5102}"/>
                </a:ext>
              </a:extLst>
            </p:cNvPr>
            <p:cNvSpPr txBox="1"/>
            <p:nvPr/>
          </p:nvSpPr>
          <p:spPr>
            <a:xfrm>
              <a:off x="3015660" y="3826409"/>
              <a:ext cx="1667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6D0148CE-C33D-4331-B21B-37FC561EC7E7}"/>
              </a:ext>
            </a:extLst>
          </p:cNvPr>
          <p:cNvGrpSpPr/>
          <p:nvPr/>
        </p:nvGrpSpPr>
        <p:grpSpPr>
          <a:xfrm>
            <a:off x="5064447" y="2179472"/>
            <a:ext cx="1372628" cy="1790226"/>
            <a:chOff x="5064447" y="1941464"/>
            <a:chExt cx="1667612" cy="17902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41C6C3-4138-40EC-8E5D-61EF09F630BA}"/>
                </a:ext>
              </a:extLst>
            </p:cNvPr>
            <p:cNvSpPr txBox="1"/>
            <p:nvPr/>
          </p:nvSpPr>
          <p:spPr>
            <a:xfrm>
              <a:off x="5064447" y="2346695"/>
              <a:ext cx="1667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DC7BD3-35AC-4E47-BFD2-959E0337702F}"/>
                </a:ext>
              </a:extLst>
            </p:cNvPr>
            <p:cNvSpPr txBox="1"/>
            <p:nvPr/>
          </p:nvSpPr>
          <p:spPr>
            <a:xfrm>
              <a:off x="5064447" y="1941464"/>
              <a:ext cx="1667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B1782095-A076-4E1C-B3F6-3A11B137DC84}"/>
              </a:ext>
            </a:extLst>
          </p:cNvPr>
          <p:cNvGrpSpPr/>
          <p:nvPr/>
        </p:nvGrpSpPr>
        <p:grpSpPr>
          <a:xfrm>
            <a:off x="9162022" y="2179472"/>
            <a:ext cx="1372628" cy="1790226"/>
            <a:chOff x="9162022" y="1941464"/>
            <a:chExt cx="1667612" cy="179022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2C4F1C-3716-4C3A-B9EE-491B876278C8}"/>
                </a:ext>
              </a:extLst>
            </p:cNvPr>
            <p:cNvSpPr txBox="1"/>
            <p:nvPr/>
          </p:nvSpPr>
          <p:spPr>
            <a:xfrm>
              <a:off x="9162022" y="2346695"/>
              <a:ext cx="1667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7A36EA-467A-4896-A3AE-301F75B6235F}"/>
                </a:ext>
              </a:extLst>
            </p:cNvPr>
            <p:cNvSpPr txBox="1"/>
            <p:nvPr/>
          </p:nvSpPr>
          <p:spPr>
            <a:xfrm>
              <a:off x="9162022" y="1941464"/>
              <a:ext cx="1667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4A74D1E8-EF1B-4B55-930F-6A81C9D328A2}"/>
              </a:ext>
            </a:extLst>
          </p:cNvPr>
          <p:cNvGrpSpPr/>
          <p:nvPr/>
        </p:nvGrpSpPr>
        <p:grpSpPr>
          <a:xfrm>
            <a:off x="966873" y="2179472"/>
            <a:ext cx="1372628" cy="1790226"/>
            <a:chOff x="966873" y="1941464"/>
            <a:chExt cx="1667612" cy="17902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9F392F-8098-43D2-B08E-923AAAF1B1AD}"/>
                </a:ext>
              </a:extLst>
            </p:cNvPr>
            <p:cNvSpPr txBox="1"/>
            <p:nvPr/>
          </p:nvSpPr>
          <p:spPr>
            <a:xfrm>
              <a:off x="966873" y="2346695"/>
              <a:ext cx="1667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30C839-A03C-4D3D-9687-26B2DF3D6A38}"/>
                </a:ext>
              </a:extLst>
            </p:cNvPr>
            <p:cNvSpPr txBox="1"/>
            <p:nvPr/>
          </p:nvSpPr>
          <p:spPr>
            <a:xfrm>
              <a:off x="966873" y="1941464"/>
              <a:ext cx="1667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1ED3F44A-3BA5-45E4-B0B8-04CD80BAD4EC}"/>
              </a:ext>
            </a:extLst>
          </p:cNvPr>
          <p:cNvGrpSpPr/>
          <p:nvPr/>
        </p:nvGrpSpPr>
        <p:grpSpPr>
          <a:xfrm>
            <a:off x="7113234" y="4064417"/>
            <a:ext cx="1372628" cy="1790226"/>
            <a:chOff x="7113234" y="3826409"/>
            <a:chExt cx="1667612" cy="179022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62D1CD-C817-40B4-ADA7-661B0F739C69}"/>
                </a:ext>
              </a:extLst>
            </p:cNvPr>
            <p:cNvSpPr txBox="1"/>
            <p:nvPr/>
          </p:nvSpPr>
          <p:spPr>
            <a:xfrm>
              <a:off x="7113234" y="4231640"/>
              <a:ext cx="1667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E462BF-7D06-4AB4-9B39-B75C7651DD9B}"/>
                </a:ext>
              </a:extLst>
            </p:cNvPr>
            <p:cNvSpPr txBox="1"/>
            <p:nvPr/>
          </p:nvSpPr>
          <p:spPr>
            <a:xfrm>
              <a:off x="7113234" y="3826409"/>
              <a:ext cx="1667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13">
            <a:extLst>
              <a:ext uri="{FF2B5EF4-FFF2-40B4-BE49-F238E27FC236}">
                <a16:creationId xmlns:a16="http://schemas.microsoft.com/office/drawing/2014/main" id="{668E906F-3D56-4563-AF53-874F3B957289}"/>
              </a:ext>
            </a:extLst>
          </p:cNvPr>
          <p:cNvSpPr/>
          <p:nvPr/>
        </p:nvSpPr>
        <p:spPr>
          <a:xfrm rot="5400000">
            <a:off x="2466463" y="4236865"/>
            <a:ext cx="302409" cy="26069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45">
            <a:extLst>
              <a:ext uri="{FF2B5EF4-FFF2-40B4-BE49-F238E27FC236}">
                <a16:creationId xmlns:a16="http://schemas.microsoft.com/office/drawing/2014/main" id="{352C52CA-CB71-4724-BC56-24F5DC7B966C}"/>
              </a:ext>
            </a:extLst>
          </p:cNvPr>
          <p:cNvSpPr/>
          <p:nvPr/>
        </p:nvSpPr>
        <p:spPr>
          <a:xfrm>
            <a:off x="5217968" y="4388070"/>
            <a:ext cx="302409" cy="2606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46">
            <a:extLst>
              <a:ext uri="{FF2B5EF4-FFF2-40B4-BE49-F238E27FC236}">
                <a16:creationId xmlns:a16="http://schemas.microsoft.com/office/drawing/2014/main" id="{4D97190B-49F8-4A0E-89ED-9059704E6F4F}"/>
              </a:ext>
            </a:extLst>
          </p:cNvPr>
          <p:cNvSpPr/>
          <p:nvPr/>
        </p:nvSpPr>
        <p:spPr>
          <a:xfrm rot="10800000">
            <a:off x="7270509" y="3410023"/>
            <a:ext cx="302409" cy="26069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47">
            <a:extLst>
              <a:ext uri="{FF2B5EF4-FFF2-40B4-BE49-F238E27FC236}">
                <a16:creationId xmlns:a16="http://schemas.microsoft.com/office/drawing/2014/main" id="{CC3C231E-FD04-4CDA-BDA4-1A6CE4B4662C}"/>
              </a:ext>
            </a:extLst>
          </p:cNvPr>
          <p:cNvSpPr/>
          <p:nvPr/>
        </p:nvSpPr>
        <p:spPr>
          <a:xfrm rot="5400000">
            <a:off x="8586742" y="3540372"/>
            <a:ext cx="302409" cy="26069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736F19-7C07-413A-BA95-A60A08422C62}"/>
              </a:ext>
            </a:extLst>
          </p:cNvPr>
          <p:cNvSpPr txBox="1"/>
          <p:nvPr/>
        </p:nvSpPr>
        <p:spPr>
          <a:xfrm>
            <a:off x="8747254" y="3913681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978AB-38CB-42D0-AA74-6137DAFDEE5D}"/>
              </a:ext>
            </a:extLst>
          </p:cNvPr>
          <p:cNvSpPr txBox="1"/>
          <p:nvPr/>
        </p:nvSpPr>
        <p:spPr>
          <a:xfrm>
            <a:off x="8736623" y="3152859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466E4-7218-42DF-A609-821B4DDA6E08}"/>
              </a:ext>
            </a:extLst>
          </p:cNvPr>
          <p:cNvSpPr txBox="1"/>
          <p:nvPr/>
        </p:nvSpPr>
        <p:spPr>
          <a:xfrm>
            <a:off x="8736625" y="4580138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F93D1-A0EF-4F79-A9FC-6D9182478A37}"/>
              </a:ext>
            </a:extLst>
          </p:cNvPr>
          <p:cNvSpPr txBox="1"/>
          <p:nvPr/>
        </p:nvSpPr>
        <p:spPr>
          <a:xfrm>
            <a:off x="485806" y="50239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9C6B3-6B56-473D-8A97-7E51B2BEDEB9}"/>
              </a:ext>
            </a:extLst>
          </p:cNvPr>
          <p:cNvSpPr txBox="1"/>
          <p:nvPr/>
        </p:nvSpPr>
        <p:spPr>
          <a:xfrm>
            <a:off x="496436" y="590357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1D4CF-5251-4F04-83C8-1D827EAE5C09}"/>
              </a:ext>
            </a:extLst>
          </p:cNvPr>
          <p:cNvSpPr txBox="1"/>
          <p:nvPr/>
        </p:nvSpPr>
        <p:spPr>
          <a:xfrm>
            <a:off x="485806" y="514275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CADC57-C910-4748-B714-679F25C57E9F}"/>
              </a:ext>
            </a:extLst>
          </p:cNvPr>
          <p:cNvSpPr txBox="1"/>
          <p:nvPr/>
        </p:nvSpPr>
        <p:spPr>
          <a:xfrm>
            <a:off x="726982" y="269885"/>
            <a:ext cx="35165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C0489179-5609-41D6-B120-FF6238B92AEE}"/>
              </a:ext>
            </a:extLst>
          </p:cNvPr>
          <p:cNvGrpSpPr/>
          <p:nvPr/>
        </p:nvGrpSpPr>
        <p:grpSpPr>
          <a:xfrm>
            <a:off x="5785585" y="705459"/>
            <a:ext cx="5679433" cy="5447081"/>
            <a:chOff x="5618277" y="669648"/>
            <a:chExt cx="5679433" cy="5447081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50B1B50B-BCFC-4661-AEC1-4E34943D7792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77459"/>
              <a:chOff x="5618277" y="936694"/>
              <a:chExt cx="5679433" cy="117745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21246F-7BC1-441C-9CFA-D13BB1187BEF}"/>
                  </a:ext>
                </a:extLst>
              </p:cNvPr>
              <p:cNvSpPr txBox="1"/>
              <p:nvPr/>
            </p:nvSpPr>
            <p:spPr>
              <a:xfrm>
                <a:off x="6317101" y="159433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7FF626-2F05-4F4B-B998-2596AC8A9DDA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51827-F0E2-42B2-AD21-258D27D763B1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B35D997C-AEFA-4E15-94F0-4C6C98462A48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77459"/>
              <a:chOff x="5618277" y="2406864"/>
              <a:chExt cx="5679433" cy="117745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687FD4-AFB0-44D5-BA9E-6B3BD22232A0}"/>
                  </a:ext>
                </a:extLst>
              </p:cNvPr>
              <p:cNvSpPr txBox="1"/>
              <p:nvPr/>
            </p:nvSpPr>
            <p:spPr>
              <a:xfrm>
                <a:off x="6317101" y="306450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A9542E-D745-4478-BCD7-088D666B3D2C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BE6DFA-C4FC-40CA-A661-19487FE47FDD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6F82FBA4-786D-4CDB-9D6E-D6E57C800DE5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77459"/>
              <a:chOff x="5618277" y="3877034"/>
              <a:chExt cx="5679433" cy="117745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AB1C58-5D34-4137-B2DC-FCC59A1E379E}"/>
                  </a:ext>
                </a:extLst>
              </p:cNvPr>
              <p:cNvSpPr txBox="1"/>
              <p:nvPr/>
            </p:nvSpPr>
            <p:spPr>
              <a:xfrm>
                <a:off x="6317101" y="453467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A7090-B34A-4685-8963-924F31C5DCC1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6E7C7B-627A-41C0-BDEA-778BC436743E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75B06206-5B13-4632-90EF-5DC741DF69EA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77459"/>
              <a:chOff x="5618277" y="3877034"/>
              <a:chExt cx="5679433" cy="117745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F4A61-17BD-4B76-8F63-44430529F051}"/>
                  </a:ext>
                </a:extLst>
              </p:cNvPr>
              <p:cNvSpPr txBox="1"/>
              <p:nvPr/>
            </p:nvSpPr>
            <p:spPr>
              <a:xfrm>
                <a:off x="6317101" y="4534671"/>
                <a:ext cx="4980609" cy="5198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81C655-3618-468C-AB6C-6E81D19F07C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995383-E14C-4BFC-ACAC-C4E65FBA6AD7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89295D09-EEDD-4349-94E0-5FD96527B7C2}"/>
              </a:ext>
            </a:extLst>
          </p:cNvPr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0606132D-20EA-4813-BFD1-24E3632F241E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5" name="Arrow: Chevron 5">
            <a:extLst>
              <a:ext uri="{FF2B5EF4-FFF2-40B4-BE49-F238E27FC236}">
                <a16:creationId xmlns:a16="http://schemas.microsoft.com/office/drawing/2014/main" id="{3C811B71-0790-46C1-9C7A-5A0F81E6351C}"/>
              </a:ext>
            </a:extLst>
          </p:cNvPr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15D9E079-8285-4DA3-8AE5-529013546B02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7">
            <a:extLst>
              <a:ext uri="{FF2B5EF4-FFF2-40B4-BE49-F238E27FC236}">
                <a16:creationId xmlns:a16="http://schemas.microsoft.com/office/drawing/2014/main" id="{32C9E19B-C6BA-4EF5-9E60-F6D45EEB45B4}"/>
              </a:ext>
            </a:extLst>
          </p:cNvPr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8689D111-0CC5-458F-A61B-0EF73E712281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9">
            <a:extLst>
              <a:ext uri="{FF2B5EF4-FFF2-40B4-BE49-F238E27FC236}">
                <a16:creationId xmlns:a16="http://schemas.microsoft.com/office/drawing/2014/main" id="{82BA9481-4B07-491E-9B54-F669D4D4BBC2}"/>
              </a:ext>
            </a:extLst>
          </p:cNvPr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E8E0D870-A95D-455B-9C84-2B883EEE9182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6D539E4-403C-4AE9-8331-58454973000A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2242D2-69CE-44CC-9B2B-CACDF68309CA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B8A503-ED31-4901-BBF3-ECDE50992B7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B49F7F5-7605-4B26-8FD1-FAF4C1CF6726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61A85D-35B4-4BCD-ABF1-47DE6D489AC9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5CBCC-E580-426D-AC75-ADAE90338425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EA5DB8A-F189-4373-B781-C99DB15A1634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E7CE99-E096-4F7E-A49E-89DB332187DD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9451DB-9F2C-47F8-8366-5E4CE92061E4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72196FE-EB95-44CE-ACBB-3672FF8DA6BF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F11DF9-16A7-4AE6-8F6F-F0FA58666609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A8DB1C-1D49-4CC7-841D-951CF16C1AC9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3A18448-0B9A-4FDE-A025-534603BA0E0A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262E9-76D1-4612-A784-2373FFD08AE0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EE4AA4-D6E5-4998-B489-B4AC04101A7E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69D7E34-5160-47B6-BF9F-CA130D6BC9C5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6E3F59-A29C-490E-8615-DC70BACF508E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7F018F-3C4D-451F-BC98-844F838D2D65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D76A766-24A3-41C2-88A0-179E1B79134E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8B5155-AE2E-4B34-A12E-D411B3A94F10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A5C0FD-6326-45D3-9249-4E41EC54D146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3B6DD9B-D90C-4FEB-9753-2C404CE1C51F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13B60A-2D96-4942-B1A9-7BC1BD5CFEBC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57A365-9058-4A40-A804-79A7D6C66E6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6AB677B-4686-42B3-BE5E-0234AD52B8DD}"/>
              </a:ext>
            </a:extLst>
          </p:cNvPr>
          <p:cNvGrpSpPr/>
          <p:nvPr/>
        </p:nvGrpSpPr>
        <p:grpSpPr>
          <a:xfrm>
            <a:off x="1428206" y="4402213"/>
            <a:ext cx="2325189" cy="1815705"/>
            <a:chOff x="1402081" y="4498008"/>
            <a:chExt cx="2325189" cy="1815705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C7DA7FEF-42DE-4CAD-8BDE-04F1723B3909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4270C6A1-BD0B-4AF9-9503-11C9427CEA95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53">
              <a:extLst>
                <a:ext uri="{FF2B5EF4-FFF2-40B4-BE49-F238E27FC236}">
                  <a16:creationId xmlns:a16="http://schemas.microsoft.com/office/drawing/2014/main" id="{E4DECE7D-ECC0-4F5C-85E8-85EBED4EA34A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418B7F-B939-4CAD-A27E-51FB946E5C06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5BB8D29-AF0F-47F9-9899-9B2FCB2E0DB0}"/>
              </a:ext>
            </a:extLst>
          </p:cNvPr>
          <p:cNvGrpSpPr/>
          <p:nvPr/>
        </p:nvGrpSpPr>
        <p:grpSpPr>
          <a:xfrm>
            <a:off x="4259552" y="3086781"/>
            <a:ext cx="2325189" cy="1815705"/>
            <a:chOff x="1402081" y="4498008"/>
            <a:chExt cx="2325189" cy="1815705"/>
          </a:xfrm>
        </p:grpSpPr>
        <p:sp>
          <p:nvSpPr>
            <p:cNvPr id="9" name="화살표: 위쪽 8">
              <a:extLst>
                <a:ext uri="{FF2B5EF4-FFF2-40B4-BE49-F238E27FC236}">
                  <a16:creationId xmlns:a16="http://schemas.microsoft.com/office/drawing/2014/main" id="{8B295259-010E-40F2-9D70-76E9155F1996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Freeform: Shape 250">
              <a:extLst>
                <a:ext uri="{FF2B5EF4-FFF2-40B4-BE49-F238E27FC236}">
                  <a16:creationId xmlns:a16="http://schemas.microsoft.com/office/drawing/2014/main" id="{80344B0D-6693-436B-843A-203AC23DAB06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53">
              <a:extLst>
                <a:ext uri="{FF2B5EF4-FFF2-40B4-BE49-F238E27FC236}">
                  <a16:creationId xmlns:a16="http://schemas.microsoft.com/office/drawing/2014/main" id="{A1E755D6-1A8E-4445-9BDB-D2E9DE610917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FAFAD3-BBB5-4183-960F-4F3FF0C16489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8F7EE6F-24FA-4E91-B05E-A5D17E18C109}"/>
              </a:ext>
            </a:extLst>
          </p:cNvPr>
          <p:cNvGrpSpPr/>
          <p:nvPr/>
        </p:nvGrpSpPr>
        <p:grpSpPr>
          <a:xfrm>
            <a:off x="7090899" y="1752866"/>
            <a:ext cx="2325189" cy="1815705"/>
            <a:chOff x="1402081" y="4498008"/>
            <a:chExt cx="2325189" cy="1815705"/>
          </a:xfrm>
        </p:grpSpPr>
        <p:sp>
          <p:nvSpPr>
            <p:cNvPr id="14" name="화살표: 위쪽 13">
              <a:extLst>
                <a:ext uri="{FF2B5EF4-FFF2-40B4-BE49-F238E27FC236}">
                  <a16:creationId xmlns:a16="http://schemas.microsoft.com/office/drawing/2014/main" id="{6F2D09B7-542D-4DAA-AFD4-68ECB85B5A41}"/>
                </a:ext>
              </a:extLst>
            </p:cNvPr>
            <p:cNvSpPr/>
            <p:nvPr/>
          </p:nvSpPr>
          <p:spPr>
            <a:xfrm>
              <a:off x="1402081" y="4498008"/>
              <a:ext cx="1558833" cy="1815705"/>
            </a:xfrm>
            <a:prstGeom prst="upArrow">
              <a:avLst>
                <a:gd name="adj1" fmla="val 59184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Freeform: Shape 250">
              <a:extLst>
                <a:ext uri="{FF2B5EF4-FFF2-40B4-BE49-F238E27FC236}">
                  <a16:creationId xmlns:a16="http://schemas.microsoft.com/office/drawing/2014/main" id="{7157DB7E-1EF7-438D-9944-E61197A6D0E3}"/>
                </a:ext>
              </a:extLst>
            </p:cNvPr>
            <p:cNvSpPr/>
            <p:nvPr/>
          </p:nvSpPr>
          <p:spPr>
            <a:xfrm>
              <a:off x="1545818" y="6010205"/>
              <a:ext cx="177242" cy="147936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3">
              <a:extLst>
                <a:ext uri="{FF2B5EF4-FFF2-40B4-BE49-F238E27FC236}">
                  <a16:creationId xmlns:a16="http://schemas.microsoft.com/office/drawing/2014/main" id="{939E8FF2-F330-4A43-B3B5-D1670035A4E6}"/>
                </a:ext>
              </a:extLst>
            </p:cNvPr>
            <p:cNvSpPr/>
            <p:nvPr/>
          </p:nvSpPr>
          <p:spPr>
            <a:xfrm>
              <a:off x="1540422" y="5503817"/>
              <a:ext cx="2186848" cy="508390"/>
            </a:xfrm>
            <a:prstGeom prst="homePlate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9A14F9-1A28-4AF3-898E-401CE9467FCE}"/>
                </a:ext>
              </a:extLst>
            </p:cNvPr>
            <p:cNvSpPr txBox="1"/>
            <p:nvPr/>
          </p:nvSpPr>
          <p:spPr>
            <a:xfrm>
              <a:off x="1723060" y="5603123"/>
              <a:ext cx="155136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E17606A0-CA28-4AF0-8278-E09A172063A3}"/>
              </a:ext>
            </a:extLst>
          </p:cNvPr>
          <p:cNvGrpSpPr/>
          <p:nvPr/>
        </p:nvGrpSpPr>
        <p:grpSpPr>
          <a:xfrm>
            <a:off x="9598726" y="2460575"/>
            <a:ext cx="2010549" cy="1107996"/>
            <a:chOff x="2551704" y="4283314"/>
            <a:chExt cx="93571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F279D1-26EB-4EB3-8D29-B6B1671ADC04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2BD249-5E23-41EB-A729-F8E28E0E1F81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7">
            <a:extLst>
              <a:ext uri="{FF2B5EF4-FFF2-40B4-BE49-F238E27FC236}">
                <a16:creationId xmlns:a16="http://schemas.microsoft.com/office/drawing/2014/main" id="{560F4C58-20C9-4F6B-A33B-D80B03408A73}"/>
              </a:ext>
            </a:extLst>
          </p:cNvPr>
          <p:cNvGrpSpPr/>
          <p:nvPr/>
        </p:nvGrpSpPr>
        <p:grpSpPr>
          <a:xfrm>
            <a:off x="6723082" y="3794490"/>
            <a:ext cx="2010549" cy="1107996"/>
            <a:chOff x="2551704" y="4283314"/>
            <a:chExt cx="93571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F0282B-472B-40FC-86EB-C71CBD5288E9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C99C5D-9081-48E1-9F67-E456A268622A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7">
            <a:extLst>
              <a:ext uri="{FF2B5EF4-FFF2-40B4-BE49-F238E27FC236}">
                <a16:creationId xmlns:a16="http://schemas.microsoft.com/office/drawing/2014/main" id="{9CD95911-CFB6-49D9-8153-DC76D5735998}"/>
              </a:ext>
            </a:extLst>
          </p:cNvPr>
          <p:cNvGrpSpPr/>
          <p:nvPr/>
        </p:nvGrpSpPr>
        <p:grpSpPr>
          <a:xfrm>
            <a:off x="3936033" y="5109922"/>
            <a:ext cx="2010549" cy="1107996"/>
            <a:chOff x="2551704" y="4283314"/>
            <a:chExt cx="93571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7FD315-BA2B-4449-BC23-BD8F497298D6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C38F96-4B89-4EB2-B27F-539C468911CC}"/>
                </a:ext>
              </a:extLst>
            </p:cNvPr>
            <p:cNvSpPr txBox="1"/>
            <p:nvPr/>
          </p:nvSpPr>
          <p:spPr>
            <a:xfrm>
              <a:off x="2551704" y="4283314"/>
              <a:ext cx="935719" cy="276999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9C15CA-9ED3-44A3-AFE0-3DDFD25618D9}"/>
              </a:ext>
            </a:extLst>
          </p:cNvPr>
          <p:cNvSpPr txBox="1"/>
          <p:nvPr/>
        </p:nvSpPr>
        <p:spPr>
          <a:xfrm>
            <a:off x="1792109" y="4729496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83B599-3C4F-42E9-8B9E-8B03FD741012}"/>
              </a:ext>
            </a:extLst>
          </p:cNvPr>
          <p:cNvSpPr txBox="1"/>
          <p:nvPr/>
        </p:nvSpPr>
        <p:spPr>
          <a:xfrm>
            <a:off x="4624384" y="3401323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C68196-80E5-4AA4-9D86-ADACB28D6175}"/>
              </a:ext>
            </a:extLst>
          </p:cNvPr>
          <p:cNvSpPr txBox="1"/>
          <p:nvPr/>
        </p:nvSpPr>
        <p:spPr>
          <a:xfrm>
            <a:off x="7456658" y="2073150"/>
            <a:ext cx="82731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913A8-9624-469F-BD34-46F7EA6F7A6D}"/>
              </a:ext>
            </a:extLst>
          </p:cNvPr>
          <p:cNvSpPr txBox="1"/>
          <p:nvPr/>
        </p:nvSpPr>
        <p:spPr>
          <a:xfrm>
            <a:off x="844732" y="2028503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092DEA-8FA3-428E-BBA7-4F4AA009E8A4}"/>
              </a:ext>
            </a:extLst>
          </p:cNvPr>
          <p:cNvSpPr txBox="1"/>
          <p:nvPr/>
        </p:nvSpPr>
        <p:spPr>
          <a:xfrm>
            <a:off x="9267932" y="5417151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AA32735-13F7-4998-8B0F-CF9643A41B2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937132" y="2351669"/>
            <a:ext cx="2399780" cy="83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4EC59BD-20C2-402A-B46A-3AAC978658EB}"/>
              </a:ext>
            </a:extLst>
          </p:cNvPr>
          <p:cNvCxnSpPr>
            <a:cxnSpLocks/>
          </p:cNvCxnSpPr>
          <p:nvPr/>
        </p:nvCxnSpPr>
        <p:spPr>
          <a:xfrm>
            <a:off x="6922020" y="5736129"/>
            <a:ext cx="2399780" cy="83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70BFA39-BFC2-46FA-B02A-AC31D2214C23}"/>
              </a:ext>
            </a:extLst>
          </p:cNvPr>
          <p:cNvSpPr txBox="1"/>
          <p:nvPr/>
        </p:nvSpPr>
        <p:spPr>
          <a:xfrm>
            <a:off x="844732" y="3158052"/>
            <a:ext cx="20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7CC58FD-F494-46DA-AA66-E675B197E5B2}"/>
              </a:ext>
            </a:extLst>
          </p:cNvPr>
          <p:cNvCxnSpPr>
            <a:cxnSpLocks/>
          </p:cNvCxnSpPr>
          <p:nvPr/>
        </p:nvCxnSpPr>
        <p:spPr>
          <a:xfrm>
            <a:off x="2812869" y="3526629"/>
            <a:ext cx="956207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B009D74-92A2-453D-A3DB-A10F42E5C70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7E0CEF94-603C-42C1-B7BB-17376F194F56}"/>
              </a:ext>
            </a:extLst>
          </p:cNvPr>
          <p:cNvGrpSpPr/>
          <p:nvPr/>
        </p:nvGrpSpPr>
        <p:grpSpPr>
          <a:xfrm flipH="1">
            <a:off x="6816253" y="1419225"/>
            <a:ext cx="4114800" cy="4114800"/>
            <a:chOff x="1272703" y="1426723"/>
            <a:chExt cx="4114800" cy="411480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B6BE8F58-344C-465C-AA4E-7070B022F2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2703" y="1426723"/>
              <a:ext cx="4114800" cy="4114800"/>
            </a:xfrm>
            <a:prstGeom prst="blockArc">
              <a:avLst>
                <a:gd name="adj1" fmla="val 2390889"/>
                <a:gd name="adj2" fmla="val 18470137"/>
                <a:gd name="adj3" fmla="val 22931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681C2232-6F83-458A-B83B-9EE560191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67647" y="2341123"/>
              <a:ext cx="2286000" cy="2286000"/>
            </a:xfrm>
            <a:prstGeom prst="blockArc">
              <a:avLst>
                <a:gd name="adj1" fmla="val 3645426"/>
                <a:gd name="adj2" fmla="val 16311947"/>
                <a:gd name="adj3" fmla="val 1764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B65710A9-41C6-4CFB-B39D-81E98F10AC14}"/>
              </a:ext>
            </a:extLst>
          </p:cNvPr>
          <p:cNvGrpSpPr/>
          <p:nvPr/>
        </p:nvGrpSpPr>
        <p:grpSpPr>
          <a:xfrm flipH="1">
            <a:off x="8241338" y="3068433"/>
            <a:ext cx="988386" cy="987834"/>
            <a:chOff x="9187068" y="5086640"/>
            <a:chExt cx="803561" cy="803112"/>
          </a:xfrm>
        </p:grpSpPr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BF51F3A2-6683-4804-8B7D-CBBEB293186A}"/>
                </a:ext>
              </a:extLst>
            </p:cNvPr>
            <p:cNvSpPr/>
            <p:nvPr/>
          </p:nvSpPr>
          <p:spPr>
            <a:xfrm>
              <a:off x="9187068" y="5086640"/>
              <a:ext cx="803561" cy="803112"/>
            </a:xfrm>
            <a:custGeom>
              <a:avLst/>
              <a:gdLst>
                <a:gd name="connsiteX0" fmla="*/ 444867 w 1189336"/>
                <a:gd name="connsiteY0" fmla="*/ 109017 h 1188671"/>
                <a:gd name="connsiteX1" fmla="*/ 99084 w 1189336"/>
                <a:gd name="connsiteY1" fmla="*/ 453662 h 1188671"/>
                <a:gd name="connsiteX2" fmla="*/ 444298 w 1189336"/>
                <a:gd name="connsiteY2" fmla="*/ 798876 h 1188671"/>
                <a:gd name="connsiteX3" fmla="*/ 790081 w 1189336"/>
                <a:gd name="connsiteY3" fmla="*/ 454230 h 1188671"/>
                <a:gd name="connsiteX4" fmla="*/ 444867 w 1189336"/>
                <a:gd name="connsiteY4" fmla="*/ 109017 h 1188671"/>
                <a:gd name="connsiteX5" fmla="*/ 480696 w 1189336"/>
                <a:gd name="connsiteY5" fmla="*/ 960 h 1188671"/>
                <a:gd name="connsiteX6" fmla="*/ 899844 w 1189336"/>
                <a:gd name="connsiteY6" fmla="*/ 402477 h 1188671"/>
                <a:gd name="connsiteX7" fmla="*/ 823066 w 1189336"/>
                <a:gd name="connsiteY7" fmla="*/ 706174 h 1188671"/>
                <a:gd name="connsiteX8" fmla="*/ 825910 w 1189336"/>
                <a:gd name="connsiteY8" fmla="*/ 741435 h 1188671"/>
                <a:gd name="connsiteX9" fmla="*/ 856053 w 1189336"/>
                <a:gd name="connsiteY9" fmla="*/ 771577 h 1188671"/>
                <a:gd name="connsiteX10" fmla="*/ 900412 w 1189336"/>
                <a:gd name="connsiteY10" fmla="*/ 790914 h 1188671"/>
                <a:gd name="connsiteX11" fmla="*/ 971503 w 1189336"/>
                <a:gd name="connsiteY11" fmla="*/ 821056 h 1188671"/>
                <a:gd name="connsiteX12" fmla="*/ 1156337 w 1189336"/>
                <a:gd name="connsiteY12" fmla="*/ 1005890 h 1188671"/>
                <a:gd name="connsiteX13" fmla="*/ 1159181 w 1189336"/>
                <a:gd name="connsiteY13" fmla="*/ 1156601 h 1188671"/>
                <a:gd name="connsiteX14" fmla="*/ 1011313 w 1189336"/>
                <a:gd name="connsiteY14" fmla="*/ 1157170 h 1188671"/>
                <a:gd name="connsiteX15" fmla="*/ 820223 w 1189336"/>
                <a:gd name="connsiteY15" fmla="*/ 966080 h 1188671"/>
                <a:gd name="connsiteX16" fmla="*/ 791218 w 1189336"/>
                <a:gd name="connsiteY16" fmla="*/ 897264 h 1188671"/>
                <a:gd name="connsiteX17" fmla="*/ 728658 w 1189336"/>
                <a:gd name="connsiteY17" fmla="*/ 811956 h 1188671"/>
                <a:gd name="connsiteX18" fmla="*/ 707047 w 1189336"/>
                <a:gd name="connsiteY18" fmla="*/ 822193 h 1188671"/>
                <a:gd name="connsiteX19" fmla="*/ 71785 w 1189336"/>
                <a:gd name="connsiteY19" fmla="*/ 691956 h 1188671"/>
                <a:gd name="connsiteX20" fmla="*/ 126 w 1189336"/>
                <a:gd name="connsiteY20" fmla="*/ 484941 h 1188671"/>
                <a:gd name="connsiteX21" fmla="*/ 480696 w 1189336"/>
                <a:gd name="connsiteY21" fmla="*/ 960 h 11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9336" h="1188671">
                  <a:moveTo>
                    <a:pt x="444867" y="109017"/>
                  </a:moveTo>
                  <a:cubicBezTo>
                    <a:pt x="254914" y="109017"/>
                    <a:pt x="99084" y="263709"/>
                    <a:pt x="99084" y="453662"/>
                  </a:cubicBezTo>
                  <a:cubicBezTo>
                    <a:pt x="99084" y="643046"/>
                    <a:pt x="254345" y="798876"/>
                    <a:pt x="444298" y="798876"/>
                  </a:cubicBezTo>
                  <a:cubicBezTo>
                    <a:pt x="633682" y="798876"/>
                    <a:pt x="790081" y="643614"/>
                    <a:pt x="790081" y="454230"/>
                  </a:cubicBezTo>
                  <a:cubicBezTo>
                    <a:pt x="790649" y="264847"/>
                    <a:pt x="634819" y="109017"/>
                    <a:pt x="444867" y="109017"/>
                  </a:cubicBezTo>
                  <a:close/>
                  <a:moveTo>
                    <a:pt x="480696" y="960"/>
                  </a:moveTo>
                  <a:cubicBezTo>
                    <a:pt x="697379" y="14609"/>
                    <a:pt x="876526" y="186363"/>
                    <a:pt x="899844" y="402477"/>
                  </a:cubicBezTo>
                  <a:cubicBezTo>
                    <a:pt x="911787" y="513947"/>
                    <a:pt x="885626" y="614610"/>
                    <a:pt x="823066" y="706174"/>
                  </a:cubicBezTo>
                  <a:cubicBezTo>
                    <a:pt x="812830" y="720961"/>
                    <a:pt x="811692" y="729491"/>
                    <a:pt x="825910" y="741435"/>
                  </a:cubicBezTo>
                  <a:cubicBezTo>
                    <a:pt x="836716" y="750534"/>
                    <a:pt x="846953" y="760771"/>
                    <a:pt x="856053" y="771577"/>
                  </a:cubicBezTo>
                  <a:cubicBezTo>
                    <a:pt x="867995" y="785226"/>
                    <a:pt x="881076" y="792051"/>
                    <a:pt x="900412" y="790914"/>
                  </a:cubicBezTo>
                  <a:cubicBezTo>
                    <a:pt x="928280" y="789207"/>
                    <a:pt x="951597" y="801719"/>
                    <a:pt x="971503" y="821056"/>
                  </a:cubicBezTo>
                  <a:cubicBezTo>
                    <a:pt x="1033494" y="882478"/>
                    <a:pt x="1095484" y="943899"/>
                    <a:pt x="1156337" y="1005890"/>
                  </a:cubicBezTo>
                  <a:cubicBezTo>
                    <a:pt x="1199560" y="1049682"/>
                    <a:pt x="1200129" y="1114516"/>
                    <a:pt x="1159181" y="1156601"/>
                  </a:cubicBezTo>
                  <a:cubicBezTo>
                    <a:pt x="1119370" y="1198118"/>
                    <a:pt x="1055673" y="1200393"/>
                    <a:pt x="1011313" y="1157170"/>
                  </a:cubicBezTo>
                  <a:cubicBezTo>
                    <a:pt x="946479" y="1095179"/>
                    <a:pt x="883351" y="1030346"/>
                    <a:pt x="820223" y="966080"/>
                  </a:cubicBezTo>
                  <a:cubicBezTo>
                    <a:pt x="801455" y="947312"/>
                    <a:pt x="791787" y="923994"/>
                    <a:pt x="791218" y="897264"/>
                  </a:cubicBezTo>
                  <a:cubicBezTo>
                    <a:pt x="791218" y="877928"/>
                    <a:pt x="746290" y="817074"/>
                    <a:pt x="728658" y="811956"/>
                  </a:cubicBezTo>
                  <a:cubicBezTo>
                    <a:pt x="718421" y="809112"/>
                    <a:pt x="713303" y="818212"/>
                    <a:pt x="707047" y="822193"/>
                  </a:cubicBezTo>
                  <a:cubicBezTo>
                    <a:pt x="492639" y="966080"/>
                    <a:pt x="211691" y="908639"/>
                    <a:pt x="71785" y="691956"/>
                  </a:cubicBezTo>
                  <a:cubicBezTo>
                    <a:pt x="23444" y="619728"/>
                    <a:pt x="695" y="538970"/>
                    <a:pt x="126" y="484941"/>
                  </a:cubicBezTo>
                  <a:cubicBezTo>
                    <a:pt x="-6130" y="168164"/>
                    <a:pt x="221360" y="-14965"/>
                    <a:pt x="480696" y="960"/>
                  </a:cubicBezTo>
                  <a:close/>
                </a:path>
              </a:pathLst>
            </a:custGeom>
            <a:solidFill>
              <a:schemeClr val="accent3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09AB8341-C9D6-4DA5-AB35-1D6EC3BAB1AD}"/>
                </a:ext>
              </a:extLst>
            </p:cNvPr>
            <p:cNvSpPr/>
            <p:nvPr/>
          </p:nvSpPr>
          <p:spPr>
            <a:xfrm>
              <a:off x="9248553" y="5283478"/>
              <a:ext cx="478003" cy="244877"/>
            </a:xfrm>
            <a:custGeom>
              <a:avLst/>
              <a:gdLst>
                <a:gd name="connsiteX0" fmla="*/ 600718 w 1191243"/>
                <a:gd name="connsiteY0" fmla="*/ 199476 h 610264"/>
                <a:gd name="connsiteX1" fmla="*/ 511120 w 1191243"/>
                <a:gd name="connsiteY1" fmla="*/ 289074 h 610264"/>
                <a:gd name="connsiteX2" fmla="*/ 600718 w 1191243"/>
                <a:gd name="connsiteY2" fmla="*/ 378672 h 610264"/>
                <a:gd name="connsiteX3" fmla="*/ 690316 w 1191243"/>
                <a:gd name="connsiteY3" fmla="*/ 289074 h 610264"/>
                <a:gd name="connsiteX4" fmla="*/ 600718 w 1191243"/>
                <a:gd name="connsiteY4" fmla="*/ 199476 h 610264"/>
                <a:gd name="connsiteX5" fmla="*/ 491057 w 1191243"/>
                <a:gd name="connsiteY5" fmla="*/ 166802 h 610264"/>
                <a:gd name="connsiteX6" fmla="*/ 449079 w 1191243"/>
                <a:gd name="connsiteY6" fmla="*/ 208780 h 610264"/>
                <a:gd name="connsiteX7" fmla="*/ 491057 w 1191243"/>
                <a:gd name="connsiteY7" fmla="*/ 250758 h 610264"/>
                <a:gd name="connsiteX8" fmla="*/ 533035 w 1191243"/>
                <a:gd name="connsiteY8" fmla="*/ 208780 h 610264"/>
                <a:gd name="connsiteX9" fmla="*/ 491057 w 1191243"/>
                <a:gd name="connsiteY9" fmla="*/ 166802 h 610264"/>
                <a:gd name="connsiteX10" fmla="*/ 600717 w 1191243"/>
                <a:gd name="connsiteY10" fmla="*/ 78514 h 610264"/>
                <a:gd name="connsiteX11" fmla="*/ 811277 w 1191243"/>
                <a:gd name="connsiteY11" fmla="*/ 289074 h 610264"/>
                <a:gd name="connsiteX12" fmla="*/ 600717 w 1191243"/>
                <a:gd name="connsiteY12" fmla="*/ 499634 h 610264"/>
                <a:gd name="connsiteX13" fmla="*/ 390157 w 1191243"/>
                <a:gd name="connsiteY13" fmla="*/ 289074 h 610264"/>
                <a:gd name="connsiteX14" fmla="*/ 600717 w 1191243"/>
                <a:gd name="connsiteY14" fmla="*/ 78514 h 610264"/>
                <a:gd name="connsiteX15" fmla="*/ 610401 w 1191243"/>
                <a:gd name="connsiteY15" fmla="*/ 58143 h 610264"/>
                <a:gd name="connsiteX16" fmla="*/ 590219 w 1191243"/>
                <a:gd name="connsiteY16" fmla="*/ 58188 h 610264"/>
                <a:gd name="connsiteX17" fmla="*/ 580977 w 1191243"/>
                <a:gd name="connsiteY17" fmla="*/ 58188 h 610264"/>
                <a:gd name="connsiteX18" fmla="*/ 96944 w 1191243"/>
                <a:gd name="connsiteY18" fmla="*/ 287591 h 610264"/>
                <a:gd name="connsiteX19" fmla="*/ 88327 w 1191243"/>
                <a:gd name="connsiteY19" fmla="*/ 321077 h 610264"/>
                <a:gd name="connsiteX20" fmla="*/ 394972 w 1191243"/>
                <a:gd name="connsiteY20" fmla="*/ 514181 h 610264"/>
                <a:gd name="connsiteX21" fmla="*/ 698046 w 1191243"/>
                <a:gd name="connsiteY21" fmla="*/ 540970 h 610264"/>
                <a:gd name="connsiteX22" fmla="*/ 1105997 w 1191243"/>
                <a:gd name="connsiteY22" fmla="*/ 319960 h 610264"/>
                <a:gd name="connsiteX23" fmla="*/ 1093719 w 1191243"/>
                <a:gd name="connsiteY23" fmla="*/ 283126 h 610264"/>
                <a:gd name="connsiteX24" fmla="*/ 889453 w 1191243"/>
                <a:gd name="connsiteY24" fmla="*/ 142484 h 610264"/>
                <a:gd name="connsiteX25" fmla="*/ 610401 w 1191243"/>
                <a:gd name="connsiteY25" fmla="*/ 58143 h 610264"/>
                <a:gd name="connsiteX26" fmla="*/ 539901 w 1191243"/>
                <a:gd name="connsiteY26" fmla="*/ 2020 h 610264"/>
                <a:gd name="connsiteX27" fmla="*/ 919591 w 1191243"/>
                <a:gd name="connsiteY27" fmla="*/ 88191 h 610264"/>
                <a:gd name="connsiteX28" fmla="*/ 1173864 w 1191243"/>
                <a:gd name="connsiteY28" fmla="*/ 279375 h 610264"/>
                <a:gd name="connsiteX29" fmla="*/ 1177569 w 1191243"/>
                <a:gd name="connsiteY29" fmla="*/ 326479 h 610264"/>
                <a:gd name="connsiteX30" fmla="*/ 730416 w 1191243"/>
                <a:gd name="connsiteY30" fmla="*/ 590217 h 610264"/>
                <a:gd name="connsiteX31" fmla="*/ 585755 w 1191243"/>
                <a:gd name="connsiteY31" fmla="*/ 610264 h 610264"/>
                <a:gd name="connsiteX32" fmla="*/ 574592 w 1191243"/>
                <a:gd name="connsiteY32" fmla="*/ 609952 h 610264"/>
                <a:gd name="connsiteX33" fmla="*/ 266563 w 1191243"/>
                <a:gd name="connsiteY33" fmla="*/ 517575 h 610264"/>
                <a:gd name="connsiteX34" fmla="*/ 17917 w 1191243"/>
                <a:gd name="connsiteY34" fmla="*/ 329114 h 610264"/>
                <a:gd name="connsiteX35" fmla="*/ 11308 w 1191243"/>
                <a:gd name="connsiteY35" fmla="*/ 285626 h 610264"/>
                <a:gd name="connsiteX36" fmla="*/ 539901 w 1191243"/>
                <a:gd name="connsiteY36" fmla="*/ 2020 h 6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1243" h="610264">
                  <a:moveTo>
                    <a:pt x="600718" y="199476"/>
                  </a:moveTo>
                  <a:cubicBezTo>
                    <a:pt x="551234" y="199476"/>
                    <a:pt x="511120" y="239590"/>
                    <a:pt x="511120" y="289074"/>
                  </a:cubicBezTo>
                  <a:cubicBezTo>
                    <a:pt x="511120" y="338558"/>
                    <a:pt x="551234" y="378672"/>
                    <a:pt x="600718" y="378672"/>
                  </a:cubicBezTo>
                  <a:cubicBezTo>
                    <a:pt x="650202" y="378672"/>
                    <a:pt x="690316" y="338558"/>
                    <a:pt x="690316" y="289074"/>
                  </a:cubicBezTo>
                  <a:cubicBezTo>
                    <a:pt x="690316" y="239590"/>
                    <a:pt x="650202" y="199476"/>
                    <a:pt x="600718" y="199476"/>
                  </a:cubicBezTo>
                  <a:close/>
                  <a:moveTo>
                    <a:pt x="491057" y="166802"/>
                  </a:moveTo>
                  <a:cubicBezTo>
                    <a:pt x="467873" y="166802"/>
                    <a:pt x="449079" y="185596"/>
                    <a:pt x="449079" y="208780"/>
                  </a:cubicBezTo>
                  <a:cubicBezTo>
                    <a:pt x="449079" y="231964"/>
                    <a:pt x="467873" y="250758"/>
                    <a:pt x="491057" y="250758"/>
                  </a:cubicBezTo>
                  <a:cubicBezTo>
                    <a:pt x="514241" y="250758"/>
                    <a:pt x="533035" y="231964"/>
                    <a:pt x="533035" y="208780"/>
                  </a:cubicBezTo>
                  <a:cubicBezTo>
                    <a:pt x="533035" y="185596"/>
                    <a:pt x="514241" y="166802"/>
                    <a:pt x="491057" y="166802"/>
                  </a:cubicBezTo>
                  <a:close/>
                  <a:moveTo>
                    <a:pt x="600717" y="78514"/>
                  </a:moveTo>
                  <a:cubicBezTo>
                    <a:pt x="717006" y="78514"/>
                    <a:pt x="811277" y="172785"/>
                    <a:pt x="811277" y="289074"/>
                  </a:cubicBezTo>
                  <a:cubicBezTo>
                    <a:pt x="811277" y="405363"/>
                    <a:pt x="717006" y="499634"/>
                    <a:pt x="600717" y="499634"/>
                  </a:cubicBezTo>
                  <a:cubicBezTo>
                    <a:pt x="484428" y="499634"/>
                    <a:pt x="390157" y="405363"/>
                    <a:pt x="390157" y="289074"/>
                  </a:cubicBezTo>
                  <a:cubicBezTo>
                    <a:pt x="390157" y="172785"/>
                    <a:pt x="484428" y="78514"/>
                    <a:pt x="600717" y="78514"/>
                  </a:cubicBezTo>
                  <a:close/>
                  <a:moveTo>
                    <a:pt x="610401" y="58143"/>
                  </a:moveTo>
                  <a:lnTo>
                    <a:pt x="590219" y="58188"/>
                  </a:lnTo>
                  <a:cubicBezTo>
                    <a:pt x="587139" y="58188"/>
                    <a:pt x="584058" y="58053"/>
                    <a:pt x="580977" y="58188"/>
                  </a:cubicBezTo>
                  <a:cubicBezTo>
                    <a:pt x="388766" y="69885"/>
                    <a:pt x="239283" y="171818"/>
                    <a:pt x="96944" y="287591"/>
                  </a:cubicBezTo>
                  <a:cubicBezTo>
                    <a:pt x="77790" y="303263"/>
                    <a:pt x="75959" y="310853"/>
                    <a:pt x="88327" y="321077"/>
                  </a:cubicBezTo>
                  <a:cubicBezTo>
                    <a:pt x="178963" y="396042"/>
                    <a:pt x="285047" y="470605"/>
                    <a:pt x="394972" y="514181"/>
                  </a:cubicBezTo>
                  <a:cubicBezTo>
                    <a:pt x="482170" y="548739"/>
                    <a:pt x="604596" y="564902"/>
                    <a:pt x="698046" y="540970"/>
                  </a:cubicBezTo>
                  <a:cubicBezTo>
                    <a:pt x="863780" y="498554"/>
                    <a:pt x="980803" y="419392"/>
                    <a:pt x="1105997" y="319960"/>
                  </a:cubicBezTo>
                  <a:cubicBezTo>
                    <a:pt x="1126714" y="303575"/>
                    <a:pt x="1109347" y="295762"/>
                    <a:pt x="1093719" y="283126"/>
                  </a:cubicBezTo>
                  <a:cubicBezTo>
                    <a:pt x="1028890" y="230888"/>
                    <a:pt x="963212" y="181507"/>
                    <a:pt x="889453" y="142484"/>
                  </a:cubicBezTo>
                  <a:cubicBezTo>
                    <a:pt x="798817" y="94487"/>
                    <a:pt x="715011" y="59080"/>
                    <a:pt x="610401" y="58143"/>
                  </a:cubicBezTo>
                  <a:close/>
                  <a:moveTo>
                    <a:pt x="539901" y="2020"/>
                  </a:moveTo>
                  <a:cubicBezTo>
                    <a:pt x="685187" y="-9276"/>
                    <a:pt x="805112" y="27782"/>
                    <a:pt x="919591" y="88191"/>
                  </a:cubicBezTo>
                  <a:cubicBezTo>
                    <a:pt x="1016746" y="139448"/>
                    <a:pt x="1092023" y="206107"/>
                    <a:pt x="1173864" y="279375"/>
                  </a:cubicBezTo>
                  <a:cubicBezTo>
                    <a:pt x="1190517" y="294243"/>
                    <a:pt x="1201099" y="306076"/>
                    <a:pt x="1177569" y="326479"/>
                  </a:cubicBezTo>
                  <a:cubicBezTo>
                    <a:pt x="1042463" y="443502"/>
                    <a:pt x="905437" y="541506"/>
                    <a:pt x="730416" y="590217"/>
                  </a:cubicBezTo>
                  <a:cubicBezTo>
                    <a:pt x="685677" y="602585"/>
                    <a:pt x="632278" y="610130"/>
                    <a:pt x="585755" y="610264"/>
                  </a:cubicBezTo>
                  <a:lnTo>
                    <a:pt x="574592" y="609952"/>
                  </a:lnTo>
                  <a:cubicBezTo>
                    <a:pt x="458730" y="607853"/>
                    <a:pt x="365728" y="573251"/>
                    <a:pt x="266563" y="517575"/>
                  </a:cubicBezTo>
                  <a:cubicBezTo>
                    <a:pt x="176240" y="466809"/>
                    <a:pt x="93372" y="400328"/>
                    <a:pt x="17917" y="329114"/>
                  </a:cubicBezTo>
                  <a:cubicBezTo>
                    <a:pt x="3941" y="315853"/>
                    <a:pt x="-10793" y="305539"/>
                    <a:pt x="11308" y="285626"/>
                  </a:cubicBezTo>
                  <a:cubicBezTo>
                    <a:pt x="164273" y="147708"/>
                    <a:pt x="327330" y="18495"/>
                    <a:pt x="539901" y="2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BA9A011-3D3B-484C-A206-87F45E1E3146}"/>
              </a:ext>
            </a:extLst>
          </p:cNvPr>
          <p:cNvSpPr txBox="1"/>
          <p:nvPr/>
        </p:nvSpPr>
        <p:spPr>
          <a:xfrm>
            <a:off x="806873" y="736186"/>
            <a:ext cx="4659405" cy="64536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Biometric Cybersecurity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6352D-8A4D-4DB3-A52E-05220C38DE02}"/>
              </a:ext>
            </a:extLst>
          </p:cNvPr>
          <p:cNvSpPr txBox="1"/>
          <p:nvPr/>
        </p:nvSpPr>
        <p:spPr>
          <a:xfrm>
            <a:off x="806873" y="1447372"/>
            <a:ext cx="3600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2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5146B137-51D5-4066-B1CB-383A46313859}"/>
              </a:ext>
            </a:extLst>
          </p:cNvPr>
          <p:cNvGrpSpPr/>
          <p:nvPr/>
        </p:nvGrpSpPr>
        <p:grpSpPr>
          <a:xfrm>
            <a:off x="4934869" y="2642025"/>
            <a:ext cx="3283552" cy="1573950"/>
            <a:chOff x="8234583" y="1119310"/>
            <a:chExt cx="3283552" cy="15739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A34D2-D91F-4575-891E-2BFAFFAF6D4C}"/>
                </a:ext>
              </a:extLst>
            </p:cNvPr>
            <p:cNvSpPr txBox="1"/>
            <p:nvPr/>
          </p:nvSpPr>
          <p:spPr>
            <a:xfrm>
              <a:off x="8234583" y="111931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981EC3-CF6C-40FC-8F7C-DBD1CAAABCF3}"/>
                </a:ext>
              </a:extLst>
            </p:cNvPr>
            <p:cNvSpPr txBox="1"/>
            <p:nvPr/>
          </p:nvSpPr>
          <p:spPr>
            <a:xfrm>
              <a:off x="8234583" y="144047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129C65-4F18-4319-B418-C94DD5779E1B}"/>
                </a:ext>
              </a:extLst>
            </p:cNvPr>
            <p:cNvSpPr txBox="1"/>
            <p:nvPr/>
          </p:nvSpPr>
          <p:spPr>
            <a:xfrm>
              <a:off x="8234583" y="24039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444B18-48FD-47FC-828D-BB539258CA6E}"/>
                </a:ext>
              </a:extLst>
            </p:cNvPr>
            <p:cNvSpPr txBox="1"/>
            <p:nvPr/>
          </p:nvSpPr>
          <p:spPr>
            <a:xfrm>
              <a:off x="8234583" y="208279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5701E3-9CA0-4438-8C28-09582CDE25F3}"/>
                </a:ext>
              </a:extLst>
            </p:cNvPr>
            <p:cNvSpPr txBox="1"/>
            <p:nvPr/>
          </p:nvSpPr>
          <p:spPr>
            <a:xfrm>
              <a:off x="8234583" y="176163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213658F-3661-45F6-944A-26B838D9D27C}"/>
              </a:ext>
            </a:extLst>
          </p:cNvPr>
          <p:cNvGrpSpPr/>
          <p:nvPr/>
        </p:nvGrpSpPr>
        <p:grpSpPr>
          <a:xfrm>
            <a:off x="1062210" y="4414450"/>
            <a:ext cx="3605211" cy="1745035"/>
            <a:chOff x="4822352" y="1916832"/>
            <a:chExt cx="3422056" cy="1745035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D74FC590-2814-4EA2-ACDA-B958924AE8D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57FB05-A32D-4271-8352-AEC8C7E9468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66">
            <a:extLst>
              <a:ext uri="{FF2B5EF4-FFF2-40B4-BE49-F238E27FC236}">
                <a16:creationId xmlns:a16="http://schemas.microsoft.com/office/drawing/2014/main" id="{5114B24F-107E-4B0C-8DA8-D545FCFE74B8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3280471" y="2326268"/>
            <a:ext cx="3017520" cy="4744678"/>
          </a:xfrm>
          <a:prstGeom prst="uturnArrow">
            <a:avLst>
              <a:gd name="adj1" fmla="val 31450"/>
              <a:gd name="adj2" fmla="val 25000"/>
              <a:gd name="adj3" fmla="val 0"/>
              <a:gd name="adj4" fmla="val 45363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U-Turn 64">
            <a:extLst>
              <a:ext uri="{FF2B5EF4-FFF2-40B4-BE49-F238E27FC236}">
                <a16:creationId xmlns:a16="http://schemas.microsoft.com/office/drawing/2014/main" id="{CA114D70-8E54-49B9-A57A-19727C7D8A40}"/>
              </a:ext>
            </a:extLst>
          </p:cNvPr>
          <p:cNvSpPr>
            <a:spLocks noChangeAspect="1"/>
          </p:cNvSpPr>
          <p:nvPr/>
        </p:nvSpPr>
        <p:spPr>
          <a:xfrm rot="16200000">
            <a:off x="1750819" y="536185"/>
            <a:ext cx="3017520" cy="4744678"/>
          </a:xfrm>
          <a:prstGeom prst="uturnArrow">
            <a:avLst>
              <a:gd name="adj1" fmla="val 31450"/>
              <a:gd name="adj2" fmla="val 25000"/>
              <a:gd name="adj3" fmla="val 0"/>
              <a:gd name="adj4" fmla="val 45363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949B138C-7613-41D3-AA27-C880579B1FC4}"/>
              </a:ext>
            </a:extLst>
          </p:cNvPr>
          <p:cNvSpPr/>
          <p:nvPr/>
        </p:nvSpPr>
        <p:spPr>
          <a:xfrm>
            <a:off x="0" y="5257853"/>
            <a:ext cx="2416892" cy="9495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755B3F65-2450-48B4-9D9E-F5CE313FE4E5}"/>
              </a:ext>
            </a:extLst>
          </p:cNvPr>
          <p:cNvSpPr/>
          <p:nvPr/>
        </p:nvSpPr>
        <p:spPr>
          <a:xfrm rot="5400000">
            <a:off x="6667208" y="1575960"/>
            <a:ext cx="1321806" cy="11394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3">
            <a:extLst>
              <a:ext uri="{FF2B5EF4-FFF2-40B4-BE49-F238E27FC236}">
                <a16:creationId xmlns:a16="http://schemas.microsoft.com/office/drawing/2014/main" id="{DF08C5CF-8065-4C09-B439-9F4D574019D8}"/>
              </a:ext>
            </a:extLst>
          </p:cNvPr>
          <p:cNvGrpSpPr/>
          <p:nvPr/>
        </p:nvGrpSpPr>
        <p:grpSpPr>
          <a:xfrm>
            <a:off x="4611598" y="3259841"/>
            <a:ext cx="1259081" cy="1302537"/>
            <a:chOff x="2273675" y="1725714"/>
            <a:chExt cx="1259081" cy="3757731"/>
          </a:xfrm>
        </p:grpSpPr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758F9576-8C4A-40FF-BD77-47E2F2432DCA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A4EA2F8-7588-4FBE-8EF0-624F3D39D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B0A0DE9-8350-43DD-9BDC-EB9AB069E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77">
            <a:extLst>
              <a:ext uri="{FF2B5EF4-FFF2-40B4-BE49-F238E27FC236}">
                <a16:creationId xmlns:a16="http://schemas.microsoft.com/office/drawing/2014/main" id="{A33EDA53-D271-436F-B509-40A5C802BB6C}"/>
              </a:ext>
            </a:extLst>
          </p:cNvPr>
          <p:cNvGrpSpPr/>
          <p:nvPr/>
        </p:nvGrpSpPr>
        <p:grpSpPr>
          <a:xfrm>
            <a:off x="2186488" y="5081340"/>
            <a:ext cx="1259081" cy="1302537"/>
            <a:chOff x="2273675" y="1725714"/>
            <a:chExt cx="1259081" cy="3757731"/>
          </a:xfrm>
        </p:grpSpPr>
        <p:sp>
          <p:nvSpPr>
            <p:cNvPr id="12" name="Rectangle 78">
              <a:extLst>
                <a:ext uri="{FF2B5EF4-FFF2-40B4-BE49-F238E27FC236}">
                  <a16:creationId xmlns:a16="http://schemas.microsoft.com/office/drawing/2014/main" id="{42F76A34-A9A2-43DF-AD6D-60CCA3FCFDA8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1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CF876A0-1BA8-483D-B236-5F20AAD73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8E5090F-BD6B-4EC9-9168-F63310B3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8A77DCD-55BD-4E16-B07B-53E5964075E5}"/>
              </a:ext>
            </a:extLst>
          </p:cNvPr>
          <p:cNvSpPr txBox="1">
            <a:spLocks/>
          </p:cNvSpPr>
          <p:nvPr/>
        </p:nvSpPr>
        <p:spPr>
          <a:xfrm>
            <a:off x="4945010" y="3721251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A76626D-BF75-4159-BB86-15A58321E33A}"/>
              </a:ext>
            </a:extLst>
          </p:cNvPr>
          <p:cNvSpPr txBox="1">
            <a:spLocks/>
          </p:cNvSpPr>
          <p:nvPr/>
        </p:nvSpPr>
        <p:spPr>
          <a:xfrm>
            <a:off x="2511757" y="5530866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BC836E7-B95E-4B45-896F-8C4132C12DCD}"/>
              </a:ext>
            </a:extLst>
          </p:cNvPr>
          <p:cNvSpPr/>
          <p:nvPr/>
        </p:nvSpPr>
        <p:spPr>
          <a:xfrm>
            <a:off x="3155999" y="1683365"/>
            <a:ext cx="3855013" cy="94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id="{8AAD209F-BB0C-4570-B6C5-2CF9544372D4}"/>
              </a:ext>
            </a:extLst>
          </p:cNvPr>
          <p:cNvGrpSpPr/>
          <p:nvPr/>
        </p:nvGrpSpPr>
        <p:grpSpPr>
          <a:xfrm>
            <a:off x="2186488" y="1467024"/>
            <a:ext cx="1259081" cy="1302537"/>
            <a:chOff x="2273675" y="1725714"/>
            <a:chExt cx="1259081" cy="3757731"/>
          </a:xfrm>
        </p:grpSpPr>
        <p:sp>
          <p:nvSpPr>
            <p:cNvPr id="19" name="Rectangle 69">
              <a:extLst>
                <a:ext uri="{FF2B5EF4-FFF2-40B4-BE49-F238E27FC236}">
                  <a16:creationId xmlns:a16="http://schemas.microsoft.com/office/drawing/2014/main" id="{18777D3A-D88D-443F-92E0-37FD4A7CD367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DF5C23D-1DA2-4DF1-ACF1-417F5C4CC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9A893AD-68D4-4C3C-B06E-1FAA7047B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7A467DB-6D20-49F4-A5E8-927B875BAB15}"/>
              </a:ext>
            </a:extLst>
          </p:cNvPr>
          <p:cNvSpPr txBox="1">
            <a:spLocks/>
          </p:cNvSpPr>
          <p:nvPr/>
        </p:nvSpPr>
        <p:spPr>
          <a:xfrm>
            <a:off x="2590792" y="1874231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grpSp>
        <p:nvGrpSpPr>
          <p:cNvPr id="23" name="Group 84">
            <a:extLst>
              <a:ext uri="{FF2B5EF4-FFF2-40B4-BE49-F238E27FC236}">
                <a16:creationId xmlns:a16="http://schemas.microsoft.com/office/drawing/2014/main" id="{C017D417-D211-408F-9A56-1F1130DA2CD3}"/>
              </a:ext>
            </a:extLst>
          </p:cNvPr>
          <p:cNvGrpSpPr/>
          <p:nvPr/>
        </p:nvGrpSpPr>
        <p:grpSpPr>
          <a:xfrm>
            <a:off x="8161475" y="1757773"/>
            <a:ext cx="3331165" cy="775862"/>
            <a:chOff x="6324699" y="2356411"/>
            <a:chExt cx="2736305" cy="7758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28B48E-04FB-464D-9207-6890F5B8E2B6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DAD96B-3591-49C1-8A41-EE00295C3AA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D97A565E-FBAD-408E-A478-6DFAA486D152}"/>
              </a:ext>
            </a:extLst>
          </p:cNvPr>
          <p:cNvGrpSpPr/>
          <p:nvPr/>
        </p:nvGrpSpPr>
        <p:grpSpPr>
          <a:xfrm>
            <a:off x="7933702" y="3888880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01F296-606A-405C-A358-BBF98963FB2E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B6780A-FFE4-4AD5-B9F9-BDFFEB502D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16EF316-75FE-4242-B2CB-7DB599BAC303}"/>
              </a:ext>
            </a:extLst>
          </p:cNvPr>
          <p:cNvSpPr txBox="1"/>
          <p:nvPr/>
        </p:nvSpPr>
        <p:spPr>
          <a:xfrm>
            <a:off x="7933703" y="3342518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2145222C-4CD7-4E5F-B3BB-E88CFD7487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7855" y="5048656"/>
            <a:ext cx="560666" cy="560666"/>
          </a:xfrm>
          <a:prstGeom prst="rect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6ABAA977-8A62-43CC-AE29-624F5CB09AE9}"/>
              </a:ext>
            </a:extLst>
          </p:cNvPr>
          <p:cNvSpPr>
            <a:spLocks noChangeAspect="1"/>
          </p:cNvSpPr>
          <p:nvPr/>
        </p:nvSpPr>
        <p:spPr>
          <a:xfrm>
            <a:off x="8022903" y="5123413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813948-46D6-4D67-ADD7-DBDDBB677B5F}"/>
              </a:ext>
            </a:extLst>
          </p:cNvPr>
          <p:cNvSpPr txBox="1"/>
          <p:nvPr/>
        </p:nvSpPr>
        <p:spPr>
          <a:xfrm>
            <a:off x="7535943" y="572673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8C1461F7-B412-467A-BCF8-0C771E02B0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45211" y="5048594"/>
            <a:ext cx="560666" cy="560728"/>
          </a:xfrm>
          <a:prstGeom prst="rect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rapezoid 10">
            <a:extLst>
              <a:ext uri="{FF2B5EF4-FFF2-40B4-BE49-F238E27FC236}">
                <a16:creationId xmlns:a16="http://schemas.microsoft.com/office/drawing/2014/main" id="{8ED66912-8F34-45B7-8E89-0DA940847058}"/>
              </a:ext>
            </a:extLst>
          </p:cNvPr>
          <p:cNvSpPr/>
          <p:nvPr/>
        </p:nvSpPr>
        <p:spPr>
          <a:xfrm>
            <a:off x="9345640" y="514307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4F434C-ACCB-45CC-93C5-D32485D0E290}"/>
              </a:ext>
            </a:extLst>
          </p:cNvPr>
          <p:cNvSpPr txBox="1"/>
          <p:nvPr/>
        </p:nvSpPr>
        <p:spPr>
          <a:xfrm>
            <a:off x="8888925" y="572673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AutoShape 92">
            <a:extLst>
              <a:ext uri="{FF2B5EF4-FFF2-40B4-BE49-F238E27FC236}">
                <a16:creationId xmlns:a16="http://schemas.microsoft.com/office/drawing/2014/main" id="{5095D14D-5B73-43AF-AF16-D59D8766E9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86941" y="5048594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D954007A-F939-43B7-95C5-05EA3222E696}"/>
              </a:ext>
            </a:extLst>
          </p:cNvPr>
          <p:cNvSpPr/>
          <p:nvPr/>
        </p:nvSpPr>
        <p:spPr>
          <a:xfrm>
            <a:off x="10721725" y="5105639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49243F-C5E4-4F81-806A-9D2708622B88}"/>
              </a:ext>
            </a:extLst>
          </p:cNvPr>
          <p:cNvSpPr txBox="1"/>
          <p:nvPr/>
        </p:nvSpPr>
        <p:spPr>
          <a:xfrm>
            <a:off x="10241908" y="572673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3FCED59D-DB0D-4117-897F-52769DE50000}"/>
              </a:ext>
            </a:extLst>
          </p:cNvPr>
          <p:cNvGrpSpPr/>
          <p:nvPr/>
        </p:nvGrpSpPr>
        <p:grpSpPr>
          <a:xfrm>
            <a:off x="3418653" y="1691074"/>
            <a:ext cx="2739074" cy="909260"/>
            <a:chOff x="395534" y="3667819"/>
            <a:chExt cx="3972999" cy="1132254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10815C-457E-4873-B0C9-7F40FF9B5027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3CE8DE-866B-4E30-8F1C-D70F7179C042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33">
            <a:extLst>
              <a:ext uri="{FF2B5EF4-FFF2-40B4-BE49-F238E27FC236}">
                <a16:creationId xmlns:a16="http://schemas.microsoft.com/office/drawing/2014/main" id="{812642BF-EE41-4CC2-AB1A-83E96540C703}"/>
              </a:ext>
            </a:extLst>
          </p:cNvPr>
          <p:cNvGrpSpPr/>
          <p:nvPr/>
        </p:nvGrpSpPr>
        <p:grpSpPr>
          <a:xfrm>
            <a:off x="1909326" y="3502158"/>
            <a:ext cx="2739074" cy="909260"/>
            <a:chOff x="395534" y="3667819"/>
            <a:chExt cx="3972999" cy="1132254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61C689-AD45-4ECA-83B4-CEBAF28B1254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F67953-51E5-4C79-B049-0F404A6CC1E0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33">
            <a:extLst>
              <a:ext uri="{FF2B5EF4-FFF2-40B4-BE49-F238E27FC236}">
                <a16:creationId xmlns:a16="http://schemas.microsoft.com/office/drawing/2014/main" id="{506AAD2D-E72B-42D2-B821-29FF0476F7BE}"/>
              </a:ext>
            </a:extLst>
          </p:cNvPr>
          <p:cNvGrpSpPr/>
          <p:nvPr/>
        </p:nvGrpSpPr>
        <p:grpSpPr>
          <a:xfrm>
            <a:off x="3418653" y="5290160"/>
            <a:ext cx="2739074" cy="909260"/>
            <a:chOff x="395534" y="3667819"/>
            <a:chExt cx="3972999" cy="1132254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FE635F-640E-4836-B9E4-E7C44532444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F09E10-AC5B-4F79-ABF3-39DF60C0F2BC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CB41665-BBF2-4D31-8E01-C84D1CAB1291}"/>
              </a:ext>
            </a:extLst>
          </p:cNvPr>
          <p:cNvGrpSpPr/>
          <p:nvPr/>
        </p:nvGrpSpPr>
        <p:grpSpPr>
          <a:xfrm>
            <a:off x="7256019" y="2021728"/>
            <a:ext cx="3775962" cy="3764362"/>
            <a:chOff x="740082" y="1726199"/>
            <a:chExt cx="4392934" cy="4379439"/>
          </a:xfrm>
        </p:grpSpPr>
        <p:sp>
          <p:nvSpPr>
            <p:cNvPr id="4" name="L-Shape 52">
              <a:extLst>
                <a:ext uri="{FF2B5EF4-FFF2-40B4-BE49-F238E27FC236}">
                  <a16:creationId xmlns:a16="http://schemas.microsoft.com/office/drawing/2014/main" id="{2D51ECA7-95C1-45B9-A10E-FDD78ECCA9AB}"/>
                </a:ext>
              </a:extLst>
            </p:cNvPr>
            <p:cNvSpPr/>
            <p:nvPr/>
          </p:nvSpPr>
          <p:spPr>
            <a:xfrm rot="16200000">
              <a:off x="2509501" y="3482878"/>
              <a:ext cx="2196089" cy="3049432"/>
            </a:xfrm>
            <a:custGeom>
              <a:avLst/>
              <a:gdLst/>
              <a:ahLst/>
              <a:cxnLst/>
              <a:rect l="l" t="t" r="r" b="b"/>
              <a:pathLst>
                <a:path w="2196089" h="3049432">
                  <a:moveTo>
                    <a:pt x="2196089" y="1951388"/>
                  </a:moveTo>
                  <a:lnTo>
                    <a:pt x="2196089" y="3049432"/>
                  </a:lnTo>
                  <a:lnTo>
                    <a:pt x="0" y="3049432"/>
                  </a:lnTo>
                  <a:lnTo>
                    <a:pt x="0" y="853342"/>
                  </a:lnTo>
                  <a:lnTo>
                    <a:pt x="350852" y="853342"/>
                  </a:lnTo>
                  <a:lnTo>
                    <a:pt x="350852" y="426807"/>
                  </a:lnTo>
                  <a:lnTo>
                    <a:pt x="137448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59" y="426807"/>
                  </a:lnTo>
                  <a:lnTo>
                    <a:pt x="777659" y="853342"/>
                  </a:lnTo>
                  <a:lnTo>
                    <a:pt x="1098045" y="853342"/>
                  </a:lnTo>
                  <a:lnTo>
                    <a:pt x="1098045" y="1951388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9">
              <a:extLst>
                <a:ext uri="{FF2B5EF4-FFF2-40B4-BE49-F238E27FC236}">
                  <a16:creationId xmlns:a16="http://schemas.microsoft.com/office/drawing/2014/main" id="{A49691D4-D9B8-401C-9350-B5361625B45E}"/>
                </a:ext>
              </a:extLst>
            </p:cNvPr>
            <p:cNvSpPr/>
            <p:nvPr/>
          </p:nvSpPr>
          <p:spPr>
            <a:xfrm rot="10800000">
              <a:off x="2936926" y="1726618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>
                  <a:moveTo>
                    <a:pt x="2196090" y="3050124"/>
                  </a:move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7" y="0"/>
                  </a:ln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L-Shape 17">
              <a:extLst>
                <a:ext uri="{FF2B5EF4-FFF2-40B4-BE49-F238E27FC236}">
                  <a16:creationId xmlns:a16="http://schemas.microsoft.com/office/drawing/2014/main" id="{884CF161-3DF2-4DC5-8993-A4A492993F64}"/>
                </a:ext>
              </a:extLst>
            </p:cNvPr>
            <p:cNvSpPr/>
            <p:nvPr/>
          </p:nvSpPr>
          <p:spPr>
            <a:xfrm rot="5400000">
              <a:off x="1167857" y="1299181"/>
              <a:ext cx="2196089" cy="3050125"/>
            </a:xfrm>
            <a:custGeom>
              <a:avLst/>
              <a:gdLst/>
              <a:ahLst/>
              <a:cxnLst/>
              <a:rect l="l" t="t" r="r" b="b"/>
              <a:pathLst>
                <a:path w="2196089" h="3050125">
                  <a:moveTo>
                    <a:pt x="0" y="3050125"/>
                  </a:move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1"/>
                  </a:lnTo>
                  <a:lnTo>
                    <a:pt x="2196089" y="1952081"/>
                  </a:lnTo>
                  <a:lnTo>
                    <a:pt x="2196089" y="3050125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55">
              <a:extLst>
                <a:ext uri="{FF2B5EF4-FFF2-40B4-BE49-F238E27FC236}">
                  <a16:creationId xmlns:a16="http://schemas.microsoft.com/office/drawing/2014/main" id="{9E29480A-E8E4-498B-9D36-60761E10C7AD}"/>
                </a:ext>
              </a:extLst>
            </p:cNvPr>
            <p:cNvSpPr/>
            <p:nvPr/>
          </p:nvSpPr>
          <p:spPr>
            <a:xfrm>
              <a:off x="740082" y="3055514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>
                  <a:moveTo>
                    <a:pt x="564257" y="0"/>
                  </a:move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lnTo>
                    <a:pt x="2196090" y="2272466"/>
                  </a:lnTo>
                  <a:lnTo>
                    <a:pt x="1769555" y="2272466"/>
                  </a:lnTo>
                  <a:lnTo>
                    <a:pt x="1769555" y="2059062"/>
                  </a:lnTo>
                  <a:lnTo>
                    <a:pt x="1342748" y="2485869"/>
                  </a:lnTo>
                  <a:lnTo>
                    <a:pt x="1769555" y="2912677"/>
                  </a:lnTo>
                  <a:lnTo>
                    <a:pt x="1769555" y="2699273"/>
                  </a:lnTo>
                  <a:lnTo>
                    <a:pt x="2196090" y="2699273"/>
                  </a:lnTo>
                  <a:lnTo>
                    <a:pt x="2196090" y="3050124"/>
                  </a:ln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54B72630-785D-4A4E-BED7-953D98EFA894}"/>
              </a:ext>
            </a:extLst>
          </p:cNvPr>
          <p:cNvGrpSpPr/>
          <p:nvPr/>
        </p:nvGrpSpPr>
        <p:grpSpPr>
          <a:xfrm>
            <a:off x="887528" y="1777990"/>
            <a:ext cx="5352488" cy="763955"/>
            <a:chOff x="369382" y="1658430"/>
            <a:chExt cx="3975308" cy="7639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7ED688-6E41-44F8-91D7-676CE91D5A5D}"/>
                </a:ext>
              </a:extLst>
            </p:cNvPr>
            <p:cNvSpPr txBox="1"/>
            <p:nvPr/>
          </p:nvSpPr>
          <p:spPr>
            <a:xfrm>
              <a:off x="369383" y="1960720"/>
              <a:ext cx="3975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10" name="텍스트 개체 틀 11">
              <a:extLst>
                <a:ext uri="{FF2B5EF4-FFF2-40B4-BE49-F238E27FC236}">
                  <a16:creationId xmlns:a16="http://schemas.microsoft.com/office/drawing/2014/main" id="{B843B551-E2FA-49A3-9397-1ADF31CF1203}"/>
                </a:ext>
              </a:extLst>
            </p:cNvPr>
            <p:cNvSpPr txBox="1">
              <a:spLocks/>
            </p:cNvSpPr>
            <p:nvPr/>
          </p:nvSpPr>
          <p:spPr>
            <a:xfrm>
              <a:off x="369382" y="1658430"/>
              <a:ext cx="3975308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2636AF1-B017-471B-BBF5-88E43E40E3A5}"/>
              </a:ext>
            </a:extLst>
          </p:cNvPr>
          <p:cNvGrpSpPr/>
          <p:nvPr/>
        </p:nvGrpSpPr>
        <p:grpSpPr>
          <a:xfrm>
            <a:off x="887528" y="2921990"/>
            <a:ext cx="5344342" cy="770671"/>
            <a:chOff x="366357" y="2654543"/>
            <a:chExt cx="3969258" cy="7706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F1367-6AFB-4B53-8604-217A8B13BB63}"/>
                </a:ext>
              </a:extLst>
            </p:cNvPr>
            <p:cNvSpPr txBox="1"/>
            <p:nvPr/>
          </p:nvSpPr>
          <p:spPr>
            <a:xfrm>
              <a:off x="366357" y="2963549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13" name="텍스트 개체 틀 11">
              <a:extLst>
                <a:ext uri="{FF2B5EF4-FFF2-40B4-BE49-F238E27FC236}">
                  <a16:creationId xmlns:a16="http://schemas.microsoft.com/office/drawing/2014/main" id="{4D70538B-0E83-4406-A061-A8DFEA8E368F}"/>
                </a:ext>
              </a:extLst>
            </p:cNvPr>
            <p:cNvSpPr txBox="1">
              <a:spLocks/>
            </p:cNvSpPr>
            <p:nvPr/>
          </p:nvSpPr>
          <p:spPr>
            <a:xfrm>
              <a:off x="366358" y="2654543"/>
              <a:ext cx="396925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979CFE7F-C1CD-4555-A800-5D1F6435CD25}"/>
              </a:ext>
            </a:extLst>
          </p:cNvPr>
          <p:cNvGrpSpPr/>
          <p:nvPr/>
        </p:nvGrpSpPr>
        <p:grpSpPr>
          <a:xfrm>
            <a:off x="887529" y="4072706"/>
            <a:ext cx="5357167" cy="784617"/>
            <a:chOff x="383490" y="3861677"/>
            <a:chExt cx="3978783" cy="7846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6DA191-F02C-4A64-9D5B-7B27080F0E22}"/>
                </a:ext>
              </a:extLst>
            </p:cNvPr>
            <p:cNvSpPr txBox="1"/>
            <p:nvPr/>
          </p:nvSpPr>
          <p:spPr>
            <a:xfrm>
              <a:off x="383490" y="4184629"/>
              <a:ext cx="3978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16" name="텍스트 개체 틀 11">
              <a:extLst>
                <a:ext uri="{FF2B5EF4-FFF2-40B4-BE49-F238E27FC236}">
                  <a16:creationId xmlns:a16="http://schemas.microsoft.com/office/drawing/2014/main" id="{4642EF05-F377-4172-8411-BEE30D364B61}"/>
                </a:ext>
              </a:extLst>
            </p:cNvPr>
            <p:cNvSpPr txBox="1">
              <a:spLocks/>
            </p:cNvSpPr>
            <p:nvPr/>
          </p:nvSpPr>
          <p:spPr>
            <a:xfrm>
              <a:off x="388818" y="3861677"/>
              <a:ext cx="396812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6">
            <a:extLst>
              <a:ext uri="{FF2B5EF4-FFF2-40B4-BE49-F238E27FC236}">
                <a16:creationId xmlns:a16="http://schemas.microsoft.com/office/drawing/2014/main" id="{48E535A5-6895-40AC-B353-A30C83682BB5}"/>
              </a:ext>
            </a:extLst>
          </p:cNvPr>
          <p:cNvGrpSpPr/>
          <p:nvPr/>
        </p:nvGrpSpPr>
        <p:grpSpPr>
          <a:xfrm>
            <a:off x="887528" y="5237370"/>
            <a:ext cx="5344342" cy="779553"/>
            <a:chOff x="372407" y="4868534"/>
            <a:chExt cx="3969258" cy="779553"/>
          </a:xfrm>
        </p:grpSpPr>
        <p:sp>
          <p:nvSpPr>
            <p:cNvPr id="18" name="텍스트 개체 틀 11">
              <a:extLst>
                <a:ext uri="{FF2B5EF4-FFF2-40B4-BE49-F238E27FC236}">
                  <a16:creationId xmlns:a16="http://schemas.microsoft.com/office/drawing/2014/main" id="{A84198D2-270F-4ADC-9963-6540B0BD7828}"/>
                </a:ext>
              </a:extLst>
            </p:cNvPr>
            <p:cNvSpPr txBox="1">
              <a:spLocks/>
            </p:cNvSpPr>
            <p:nvPr/>
          </p:nvSpPr>
          <p:spPr>
            <a:xfrm>
              <a:off x="391151" y="4868534"/>
              <a:ext cx="3931770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1F7E5E-AB29-432D-A023-C97EC921BBEC}"/>
                </a:ext>
              </a:extLst>
            </p:cNvPr>
            <p:cNvSpPr txBox="1"/>
            <p:nvPr/>
          </p:nvSpPr>
          <p:spPr>
            <a:xfrm>
              <a:off x="372407" y="5186422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E77B8A2-8DC4-4863-905F-9B324220535B}"/>
              </a:ext>
            </a:extLst>
          </p:cNvPr>
          <p:cNvSpPr/>
          <p:nvPr/>
        </p:nvSpPr>
        <p:spPr>
          <a:xfrm flipH="1">
            <a:off x="7534413" y="4101465"/>
            <a:ext cx="453066" cy="3737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5FF40D92-7C56-4CB3-8029-8C7563478DB1}"/>
              </a:ext>
            </a:extLst>
          </p:cNvPr>
          <p:cNvSpPr>
            <a:spLocks noChangeAspect="1"/>
          </p:cNvSpPr>
          <p:nvPr/>
        </p:nvSpPr>
        <p:spPr>
          <a:xfrm rot="9900000">
            <a:off x="7538826" y="2294295"/>
            <a:ext cx="444240" cy="377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F2F3A56C-063D-43CB-84E5-CC14E6A95BDD}"/>
              </a:ext>
            </a:extLst>
          </p:cNvPr>
          <p:cNvSpPr/>
          <p:nvPr/>
        </p:nvSpPr>
        <p:spPr>
          <a:xfrm>
            <a:off x="10340242" y="3265379"/>
            <a:ext cx="400682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CDE7CA72-A551-4F1C-9852-B64CE81F3DDF}"/>
              </a:ext>
            </a:extLst>
          </p:cNvPr>
          <p:cNvSpPr>
            <a:spLocks noChangeAspect="1"/>
          </p:cNvSpPr>
          <p:nvPr/>
        </p:nvSpPr>
        <p:spPr>
          <a:xfrm>
            <a:off x="10328865" y="5079665"/>
            <a:ext cx="423437" cy="33477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A0FF34-C0B3-4230-BC71-4FB117F30C6D}"/>
              </a:ext>
            </a:extLst>
          </p:cNvPr>
          <p:cNvSpPr txBox="1"/>
          <p:nvPr/>
        </p:nvSpPr>
        <p:spPr>
          <a:xfrm>
            <a:off x="8122409" y="2190556"/>
            <a:ext cx="1125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673F2D-A42B-465A-B908-43F1438E012E}"/>
              </a:ext>
            </a:extLst>
          </p:cNvPr>
          <p:cNvSpPr txBox="1"/>
          <p:nvPr/>
        </p:nvSpPr>
        <p:spPr>
          <a:xfrm>
            <a:off x="9977857" y="2190556"/>
            <a:ext cx="1125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9ED6D0-8BC6-4F3E-9D03-6C61C3A9D3E0}"/>
              </a:ext>
            </a:extLst>
          </p:cNvPr>
          <p:cNvSpPr txBox="1"/>
          <p:nvPr/>
        </p:nvSpPr>
        <p:spPr>
          <a:xfrm>
            <a:off x="9247861" y="4954666"/>
            <a:ext cx="1125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F7B301-B690-4512-A11F-F1292CAB2A7F}"/>
              </a:ext>
            </a:extLst>
          </p:cNvPr>
          <p:cNvSpPr txBox="1"/>
          <p:nvPr/>
        </p:nvSpPr>
        <p:spPr>
          <a:xfrm>
            <a:off x="7198220" y="4954666"/>
            <a:ext cx="1125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62FD8826-3C44-4DE0-BB1C-348209712E26}"/>
              </a:ext>
            </a:extLst>
          </p:cNvPr>
          <p:cNvGrpSpPr/>
          <p:nvPr/>
        </p:nvGrpSpPr>
        <p:grpSpPr>
          <a:xfrm>
            <a:off x="8463278" y="3224068"/>
            <a:ext cx="1361445" cy="1359683"/>
            <a:chOff x="1400744" y="2332976"/>
            <a:chExt cx="3442208" cy="3437752"/>
          </a:xfrm>
          <a:solidFill>
            <a:schemeClr val="accent6"/>
          </a:solidFill>
        </p:grpSpPr>
        <p:grpSp>
          <p:nvGrpSpPr>
            <p:cNvPr id="29" name="Graphic 19">
              <a:extLst>
                <a:ext uri="{FF2B5EF4-FFF2-40B4-BE49-F238E27FC236}">
                  <a16:creationId xmlns:a16="http://schemas.microsoft.com/office/drawing/2014/main" id="{DF986459-6CC3-4B00-9FBF-D8CC82415999}"/>
                </a:ext>
              </a:extLst>
            </p:cNvPr>
            <p:cNvGrpSpPr/>
            <p:nvPr/>
          </p:nvGrpSpPr>
          <p:grpSpPr>
            <a:xfrm>
              <a:off x="2125296" y="2673870"/>
              <a:ext cx="1993103" cy="2904645"/>
              <a:chOff x="169229" y="2084489"/>
              <a:chExt cx="1306245" cy="1903654"/>
            </a:xfrm>
            <a:grpFill/>
          </p:grpSpPr>
          <p:sp>
            <p:nvSpPr>
              <p:cNvPr id="30" name="Freeform: Shape 3">
                <a:extLst>
                  <a:ext uri="{FF2B5EF4-FFF2-40B4-BE49-F238E27FC236}">
                    <a16:creationId xmlns:a16="http://schemas.microsoft.com/office/drawing/2014/main" id="{58E68B06-8ADF-4343-AEFE-85F956D12DDE}"/>
                  </a:ext>
                </a:extLst>
              </p:cNvPr>
              <p:cNvSpPr/>
              <p:nvPr/>
            </p:nvSpPr>
            <p:spPr>
              <a:xfrm>
                <a:off x="1162276" y="2834478"/>
                <a:ext cx="313198" cy="613622"/>
              </a:xfrm>
              <a:custGeom>
                <a:avLst/>
                <a:gdLst>
                  <a:gd name="connsiteX0" fmla="*/ 297384 w 313198"/>
                  <a:gd name="connsiteY0" fmla="*/ 307094 h 613622"/>
                  <a:gd name="connsiteX1" fmla="*/ 294721 w 313198"/>
                  <a:gd name="connsiteY1" fmla="*/ 265708 h 613622"/>
                  <a:gd name="connsiteX2" fmla="*/ 293543 w 313198"/>
                  <a:gd name="connsiteY2" fmla="*/ 264011 h 613622"/>
                  <a:gd name="connsiteX3" fmla="*/ 263140 w 313198"/>
                  <a:gd name="connsiteY3" fmla="*/ 252463 h 613622"/>
                  <a:gd name="connsiteX4" fmla="*/ 249187 w 313198"/>
                  <a:gd name="connsiteY4" fmla="*/ 230639 h 613622"/>
                  <a:gd name="connsiteX5" fmla="*/ 230050 w 313198"/>
                  <a:gd name="connsiteY5" fmla="*/ 209262 h 613622"/>
                  <a:gd name="connsiteX6" fmla="*/ 216592 w 313198"/>
                  <a:gd name="connsiteY6" fmla="*/ 198280 h 613622"/>
                  <a:gd name="connsiteX7" fmla="*/ 183785 w 313198"/>
                  <a:gd name="connsiteY7" fmla="*/ 148904 h 613622"/>
                  <a:gd name="connsiteX8" fmla="*/ 158049 w 313198"/>
                  <a:gd name="connsiteY8" fmla="*/ 114565 h 613622"/>
                  <a:gd name="connsiteX9" fmla="*/ 146830 w 313198"/>
                  <a:gd name="connsiteY9" fmla="*/ 108626 h 613622"/>
                  <a:gd name="connsiteX10" fmla="*/ 134905 w 313198"/>
                  <a:gd name="connsiteY10" fmla="*/ 98445 h 613622"/>
                  <a:gd name="connsiteX11" fmla="*/ 105633 w 313198"/>
                  <a:gd name="connsiteY11" fmla="*/ 53806 h 613622"/>
                  <a:gd name="connsiteX12" fmla="*/ 97030 w 313198"/>
                  <a:gd name="connsiteY12" fmla="*/ 52510 h 613622"/>
                  <a:gd name="connsiteX13" fmla="*/ 95286 w 313198"/>
                  <a:gd name="connsiteY13" fmla="*/ 61749 h 613622"/>
                  <a:gd name="connsiteX14" fmla="*/ 109474 w 313198"/>
                  <a:gd name="connsiteY14" fmla="*/ 81028 h 613622"/>
                  <a:gd name="connsiteX15" fmla="*/ 121023 w 313198"/>
                  <a:gd name="connsiteY15" fmla="*/ 108202 h 613622"/>
                  <a:gd name="connsiteX16" fmla="*/ 108602 w 313198"/>
                  <a:gd name="connsiteY16" fmla="*/ 100212 h 613622"/>
                  <a:gd name="connsiteX17" fmla="*/ 62032 w 313198"/>
                  <a:gd name="connsiteY17" fmla="*/ 54419 h 613622"/>
                  <a:gd name="connsiteX18" fmla="*/ 12798 w 313198"/>
                  <a:gd name="connsiteY18" fmla="*/ 6081 h 613622"/>
                  <a:gd name="connsiteX19" fmla="*/ 2027 w 313198"/>
                  <a:gd name="connsiteY19" fmla="*/ 0 h 613622"/>
                  <a:gd name="connsiteX20" fmla="*/ 0 w 313198"/>
                  <a:gd name="connsiteY20" fmla="*/ 2050 h 613622"/>
                  <a:gd name="connsiteX21" fmla="*/ 6387 w 313198"/>
                  <a:gd name="connsiteY21" fmla="*/ 15649 h 613622"/>
                  <a:gd name="connsiteX22" fmla="*/ 59062 w 313198"/>
                  <a:gd name="connsiteY22" fmla="*/ 84586 h 613622"/>
                  <a:gd name="connsiteX23" fmla="*/ 149328 w 313198"/>
                  <a:gd name="connsiteY23" fmla="*/ 212185 h 613622"/>
                  <a:gd name="connsiteX24" fmla="*/ 225713 w 313198"/>
                  <a:gd name="connsiteY24" fmla="*/ 406929 h 613622"/>
                  <a:gd name="connsiteX25" fmla="*/ 246312 w 313198"/>
                  <a:gd name="connsiteY25" fmla="*/ 517417 h 613622"/>
                  <a:gd name="connsiteX26" fmla="*/ 265756 w 313198"/>
                  <a:gd name="connsiteY26" fmla="*/ 601697 h 613622"/>
                  <a:gd name="connsiteX27" fmla="*/ 271600 w 313198"/>
                  <a:gd name="connsiteY27" fmla="*/ 613623 h 613622"/>
                  <a:gd name="connsiteX28" fmla="*/ 273698 w 313198"/>
                  <a:gd name="connsiteY28" fmla="*/ 613175 h 613622"/>
                  <a:gd name="connsiteX29" fmla="*/ 275843 w 313198"/>
                  <a:gd name="connsiteY29" fmla="*/ 604926 h 613622"/>
                  <a:gd name="connsiteX30" fmla="*/ 273698 w 313198"/>
                  <a:gd name="connsiteY30" fmla="*/ 552392 h 613622"/>
                  <a:gd name="connsiteX31" fmla="*/ 240985 w 313198"/>
                  <a:gd name="connsiteY31" fmla="*/ 395970 h 613622"/>
                  <a:gd name="connsiteX32" fmla="*/ 221895 w 313198"/>
                  <a:gd name="connsiteY32" fmla="*/ 302451 h 613622"/>
                  <a:gd name="connsiteX33" fmla="*/ 222366 w 313198"/>
                  <a:gd name="connsiteY33" fmla="*/ 291139 h 613622"/>
                  <a:gd name="connsiteX34" fmla="*/ 225831 w 313198"/>
                  <a:gd name="connsiteY34" fmla="*/ 290361 h 613622"/>
                  <a:gd name="connsiteX35" fmla="*/ 234363 w 313198"/>
                  <a:gd name="connsiteY35" fmla="*/ 305209 h 613622"/>
                  <a:gd name="connsiteX36" fmla="*/ 250719 w 313198"/>
                  <a:gd name="connsiteY36" fmla="*/ 349635 h 613622"/>
                  <a:gd name="connsiteX37" fmla="*/ 272402 w 313198"/>
                  <a:gd name="connsiteY37" fmla="*/ 389748 h 613622"/>
                  <a:gd name="connsiteX38" fmla="*/ 295805 w 313198"/>
                  <a:gd name="connsiteY38" fmla="*/ 394650 h 613622"/>
                  <a:gd name="connsiteX39" fmla="*/ 292883 w 313198"/>
                  <a:gd name="connsiteY39" fmla="*/ 390691 h 613622"/>
                  <a:gd name="connsiteX40" fmla="*/ 274075 w 313198"/>
                  <a:gd name="connsiteY40" fmla="*/ 366415 h 613622"/>
                  <a:gd name="connsiteX41" fmla="*/ 252227 w 313198"/>
                  <a:gd name="connsiteY41" fmla="*/ 309875 h 613622"/>
                  <a:gd name="connsiteX42" fmla="*/ 236743 w 313198"/>
                  <a:gd name="connsiteY42" fmla="*/ 276361 h 613622"/>
                  <a:gd name="connsiteX43" fmla="*/ 228306 w 313198"/>
                  <a:gd name="connsiteY43" fmla="*/ 270139 h 613622"/>
                  <a:gd name="connsiteX44" fmla="*/ 214188 w 313198"/>
                  <a:gd name="connsiteY44" fmla="*/ 263776 h 613622"/>
                  <a:gd name="connsiteX45" fmla="*/ 195899 w 313198"/>
                  <a:gd name="connsiteY45" fmla="*/ 241504 h 613622"/>
                  <a:gd name="connsiteX46" fmla="*/ 145887 w 313198"/>
                  <a:gd name="connsiteY46" fmla="*/ 164294 h 613622"/>
                  <a:gd name="connsiteX47" fmla="*/ 126609 w 313198"/>
                  <a:gd name="connsiteY47" fmla="*/ 130120 h 613622"/>
                  <a:gd name="connsiteX48" fmla="*/ 124063 w 313198"/>
                  <a:gd name="connsiteY48" fmla="*/ 120151 h 613622"/>
                  <a:gd name="connsiteX49" fmla="*/ 126609 w 313198"/>
                  <a:gd name="connsiteY49" fmla="*/ 118595 h 613622"/>
                  <a:gd name="connsiteX50" fmla="*/ 145887 w 313198"/>
                  <a:gd name="connsiteY50" fmla="*/ 138440 h 613622"/>
                  <a:gd name="connsiteX51" fmla="*/ 238393 w 313198"/>
                  <a:gd name="connsiteY51" fmla="*/ 257389 h 613622"/>
                  <a:gd name="connsiteX52" fmla="*/ 291115 w 313198"/>
                  <a:gd name="connsiteY52" fmla="*/ 340538 h 613622"/>
                  <a:gd name="connsiteX53" fmla="*/ 301909 w 313198"/>
                  <a:gd name="connsiteY53" fmla="*/ 353406 h 613622"/>
                  <a:gd name="connsiteX54" fmla="*/ 313199 w 313198"/>
                  <a:gd name="connsiteY54" fmla="*/ 354796 h 613622"/>
                  <a:gd name="connsiteX55" fmla="*/ 313199 w 313198"/>
                  <a:gd name="connsiteY55" fmla="*/ 344379 h 613622"/>
                  <a:gd name="connsiteX56" fmla="*/ 297384 w 313198"/>
                  <a:gd name="connsiteY56" fmla="*/ 307094 h 61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3198" h="613622">
                    <a:moveTo>
                      <a:pt x="297384" y="307094"/>
                    </a:moveTo>
                    <a:cubicBezTo>
                      <a:pt x="292364" y="293707"/>
                      <a:pt x="287509" y="280038"/>
                      <a:pt x="294721" y="265708"/>
                    </a:cubicBezTo>
                    <a:cubicBezTo>
                      <a:pt x="294815" y="265520"/>
                      <a:pt x="294203" y="264954"/>
                      <a:pt x="293543" y="264011"/>
                    </a:cubicBezTo>
                    <a:cubicBezTo>
                      <a:pt x="278907" y="272732"/>
                      <a:pt x="270799" y="262338"/>
                      <a:pt x="263140" y="252463"/>
                    </a:cubicBezTo>
                    <a:cubicBezTo>
                      <a:pt x="257860" y="245675"/>
                      <a:pt x="254396" y="237474"/>
                      <a:pt x="249187" y="230639"/>
                    </a:cubicBezTo>
                    <a:cubicBezTo>
                      <a:pt x="243413" y="223050"/>
                      <a:pt x="236790" y="216027"/>
                      <a:pt x="230050" y="209262"/>
                    </a:cubicBezTo>
                    <a:cubicBezTo>
                      <a:pt x="225972" y="205162"/>
                      <a:pt x="219798" y="202828"/>
                      <a:pt x="216592" y="198280"/>
                    </a:cubicBezTo>
                    <a:cubicBezTo>
                      <a:pt x="205209" y="182135"/>
                      <a:pt x="194980" y="165190"/>
                      <a:pt x="183785" y="148904"/>
                    </a:cubicBezTo>
                    <a:cubicBezTo>
                      <a:pt x="175701" y="137120"/>
                      <a:pt x="167075" y="125642"/>
                      <a:pt x="158049" y="114565"/>
                    </a:cubicBezTo>
                    <a:cubicBezTo>
                      <a:pt x="155527" y="111478"/>
                      <a:pt x="150672" y="108697"/>
                      <a:pt x="146830" y="108626"/>
                    </a:cubicBezTo>
                    <a:cubicBezTo>
                      <a:pt x="138110" y="108461"/>
                      <a:pt x="135494" y="107259"/>
                      <a:pt x="134905" y="98445"/>
                    </a:cubicBezTo>
                    <a:cubicBezTo>
                      <a:pt x="133538" y="78011"/>
                      <a:pt x="121895" y="64318"/>
                      <a:pt x="105633" y="53806"/>
                    </a:cubicBezTo>
                    <a:cubicBezTo>
                      <a:pt x="103276" y="52274"/>
                      <a:pt x="98044" y="51284"/>
                      <a:pt x="97030" y="52510"/>
                    </a:cubicBezTo>
                    <a:cubicBezTo>
                      <a:pt x="95192" y="54678"/>
                      <a:pt x="94014" y="59581"/>
                      <a:pt x="95286" y="61749"/>
                    </a:cubicBezTo>
                    <a:cubicBezTo>
                      <a:pt x="99293" y="68607"/>
                      <a:pt x="104007" y="75277"/>
                      <a:pt x="109474" y="81028"/>
                    </a:cubicBezTo>
                    <a:cubicBezTo>
                      <a:pt x="116309" y="88192"/>
                      <a:pt x="121094" y="95711"/>
                      <a:pt x="121023" y="108202"/>
                    </a:cubicBezTo>
                    <a:cubicBezTo>
                      <a:pt x="115744" y="104879"/>
                      <a:pt x="111619" y="103135"/>
                      <a:pt x="108602" y="100212"/>
                    </a:cubicBezTo>
                    <a:cubicBezTo>
                      <a:pt x="92930" y="85105"/>
                      <a:pt x="77540" y="69715"/>
                      <a:pt x="62032" y="54419"/>
                    </a:cubicBezTo>
                    <a:cubicBezTo>
                      <a:pt x="45652" y="38275"/>
                      <a:pt x="29390" y="21989"/>
                      <a:pt x="12798" y="6081"/>
                    </a:cubicBezTo>
                    <a:cubicBezTo>
                      <a:pt x="9922" y="3323"/>
                      <a:pt x="5656" y="1980"/>
                      <a:pt x="2027" y="0"/>
                    </a:cubicBezTo>
                    <a:cubicBezTo>
                      <a:pt x="1343" y="683"/>
                      <a:pt x="660" y="1367"/>
                      <a:pt x="0" y="2050"/>
                    </a:cubicBezTo>
                    <a:cubicBezTo>
                      <a:pt x="2098" y="6623"/>
                      <a:pt x="3465" y="11713"/>
                      <a:pt x="6387" y="15649"/>
                    </a:cubicBezTo>
                    <a:cubicBezTo>
                      <a:pt x="23686" y="38840"/>
                      <a:pt x="40537" y="62409"/>
                      <a:pt x="59062" y="84586"/>
                    </a:cubicBezTo>
                    <a:cubicBezTo>
                      <a:pt x="92623" y="124747"/>
                      <a:pt x="125077" y="165755"/>
                      <a:pt x="149328" y="212185"/>
                    </a:cubicBezTo>
                    <a:cubicBezTo>
                      <a:pt x="181735" y="274240"/>
                      <a:pt x="204949" y="340137"/>
                      <a:pt x="225713" y="406929"/>
                    </a:cubicBezTo>
                    <a:cubicBezTo>
                      <a:pt x="236932" y="443012"/>
                      <a:pt x="237969" y="480863"/>
                      <a:pt x="246312" y="517417"/>
                    </a:cubicBezTo>
                    <a:cubicBezTo>
                      <a:pt x="252722" y="545534"/>
                      <a:pt x="259062" y="573651"/>
                      <a:pt x="265756" y="601697"/>
                    </a:cubicBezTo>
                    <a:cubicBezTo>
                      <a:pt x="266769" y="605892"/>
                      <a:pt x="269621" y="609663"/>
                      <a:pt x="271600" y="613623"/>
                    </a:cubicBezTo>
                    <a:cubicBezTo>
                      <a:pt x="272308" y="613481"/>
                      <a:pt x="272991" y="613316"/>
                      <a:pt x="273698" y="613175"/>
                    </a:cubicBezTo>
                    <a:cubicBezTo>
                      <a:pt x="274452" y="610417"/>
                      <a:pt x="275914" y="607660"/>
                      <a:pt x="275843" y="604926"/>
                    </a:cubicBezTo>
                    <a:cubicBezTo>
                      <a:pt x="275442" y="587391"/>
                      <a:pt x="276927" y="569432"/>
                      <a:pt x="273698" y="552392"/>
                    </a:cubicBezTo>
                    <a:cubicBezTo>
                      <a:pt x="263776" y="500071"/>
                      <a:pt x="251945" y="448103"/>
                      <a:pt x="240985" y="395970"/>
                    </a:cubicBezTo>
                    <a:cubicBezTo>
                      <a:pt x="234457" y="364836"/>
                      <a:pt x="228070" y="333656"/>
                      <a:pt x="221895" y="302451"/>
                    </a:cubicBezTo>
                    <a:cubicBezTo>
                      <a:pt x="221188" y="298845"/>
                      <a:pt x="222154" y="294909"/>
                      <a:pt x="222366" y="291139"/>
                    </a:cubicBezTo>
                    <a:cubicBezTo>
                      <a:pt x="223521" y="290879"/>
                      <a:pt x="224676" y="290620"/>
                      <a:pt x="225831" y="290361"/>
                    </a:cubicBezTo>
                    <a:cubicBezTo>
                      <a:pt x="228730" y="295286"/>
                      <a:pt x="232336" y="299953"/>
                      <a:pt x="234363" y="305209"/>
                    </a:cubicBezTo>
                    <a:cubicBezTo>
                      <a:pt x="240090" y="319915"/>
                      <a:pt x="244332" y="335235"/>
                      <a:pt x="250719" y="349635"/>
                    </a:cubicBezTo>
                    <a:cubicBezTo>
                      <a:pt x="256847" y="363517"/>
                      <a:pt x="264082" y="377092"/>
                      <a:pt x="272402" y="389748"/>
                    </a:cubicBezTo>
                    <a:cubicBezTo>
                      <a:pt x="277917" y="398138"/>
                      <a:pt x="285789" y="398728"/>
                      <a:pt x="295805" y="394650"/>
                    </a:cubicBezTo>
                    <a:cubicBezTo>
                      <a:pt x="294792" y="393236"/>
                      <a:pt x="294132" y="391468"/>
                      <a:pt x="292883" y="390691"/>
                    </a:cubicBezTo>
                    <a:cubicBezTo>
                      <a:pt x="283644" y="384869"/>
                      <a:pt x="278011" y="376055"/>
                      <a:pt x="274075" y="366415"/>
                    </a:cubicBezTo>
                    <a:cubicBezTo>
                      <a:pt x="266439" y="347726"/>
                      <a:pt x="259793" y="328612"/>
                      <a:pt x="252227" y="309875"/>
                    </a:cubicBezTo>
                    <a:cubicBezTo>
                      <a:pt x="247632" y="298468"/>
                      <a:pt x="242376" y="287297"/>
                      <a:pt x="236743" y="276361"/>
                    </a:cubicBezTo>
                    <a:cubicBezTo>
                      <a:pt x="235305" y="273557"/>
                      <a:pt x="231417" y="271742"/>
                      <a:pt x="228306" y="270139"/>
                    </a:cubicBezTo>
                    <a:cubicBezTo>
                      <a:pt x="223686" y="267782"/>
                      <a:pt x="217653" y="267170"/>
                      <a:pt x="214188" y="263776"/>
                    </a:cubicBezTo>
                    <a:cubicBezTo>
                      <a:pt x="207330" y="257106"/>
                      <a:pt x="201202" y="249493"/>
                      <a:pt x="195899" y="241504"/>
                    </a:cubicBezTo>
                    <a:cubicBezTo>
                      <a:pt x="178930" y="215979"/>
                      <a:pt x="162267" y="190219"/>
                      <a:pt x="145887" y="164294"/>
                    </a:cubicBezTo>
                    <a:cubicBezTo>
                      <a:pt x="138911" y="153241"/>
                      <a:pt x="132760" y="141669"/>
                      <a:pt x="126609" y="130120"/>
                    </a:cubicBezTo>
                    <a:cubicBezTo>
                      <a:pt x="125030" y="127174"/>
                      <a:pt x="124888" y="123498"/>
                      <a:pt x="124063" y="120151"/>
                    </a:cubicBezTo>
                    <a:cubicBezTo>
                      <a:pt x="124912" y="119632"/>
                      <a:pt x="125760" y="119114"/>
                      <a:pt x="126609" y="118595"/>
                    </a:cubicBezTo>
                    <a:cubicBezTo>
                      <a:pt x="133066" y="125171"/>
                      <a:pt x="140207" y="131228"/>
                      <a:pt x="145887" y="138440"/>
                    </a:cubicBezTo>
                    <a:cubicBezTo>
                      <a:pt x="176998" y="177893"/>
                      <a:pt x="208296" y="217181"/>
                      <a:pt x="238393" y="257389"/>
                    </a:cubicBezTo>
                    <a:cubicBezTo>
                      <a:pt x="258049" y="283667"/>
                      <a:pt x="277610" y="310205"/>
                      <a:pt x="291115" y="340538"/>
                    </a:cubicBezTo>
                    <a:cubicBezTo>
                      <a:pt x="293330" y="345510"/>
                      <a:pt x="297526" y="350130"/>
                      <a:pt x="301909" y="353406"/>
                    </a:cubicBezTo>
                    <a:cubicBezTo>
                      <a:pt x="304549" y="355362"/>
                      <a:pt x="309357" y="354443"/>
                      <a:pt x="313199" y="354796"/>
                    </a:cubicBezTo>
                    <a:cubicBezTo>
                      <a:pt x="313199" y="351332"/>
                      <a:pt x="313199" y="347867"/>
                      <a:pt x="313199" y="344379"/>
                    </a:cubicBezTo>
                    <a:cubicBezTo>
                      <a:pt x="307848" y="331959"/>
                      <a:pt x="302121" y="319727"/>
                      <a:pt x="297384" y="3070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4">
                <a:extLst>
                  <a:ext uri="{FF2B5EF4-FFF2-40B4-BE49-F238E27FC236}">
                    <a16:creationId xmlns:a16="http://schemas.microsoft.com/office/drawing/2014/main" id="{7DFBCC06-6354-4691-86FE-7DB5DE02FE35}"/>
                  </a:ext>
                </a:extLst>
              </p:cNvPr>
              <p:cNvSpPr/>
              <p:nvPr/>
            </p:nvSpPr>
            <p:spPr>
              <a:xfrm>
                <a:off x="720533" y="2084489"/>
                <a:ext cx="230932" cy="61420"/>
              </a:xfrm>
              <a:custGeom>
                <a:avLst/>
                <a:gdLst>
                  <a:gd name="connsiteX0" fmla="*/ 21640 w 230932"/>
                  <a:gd name="connsiteY0" fmla="*/ 61089 h 61420"/>
                  <a:gd name="connsiteX1" fmla="*/ 91543 w 230932"/>
                  <a:gd name="connsiteY1" fmla="*/ 53830 h 61420"/>
                  <a:gd name="connsiteX2" fmla="*/ 190294 w 230932"/>
                  <a:gd name="connsiteY2" fmla="*/ 51803 h 61420"/>
                  <a:gd name="connsiteX3" fmla="*/ 219754 w 230932"/>
                  <a:gd name="connsiteY3" fmla="*/ 48975 h 61420"/>
                  <a:gd name="connsiteX4" fmla="*/ 228192 w 230932"/>
                  <a:gd name="connsiteY4" fmla="*/ 32359 h 61420"/>
                  <a:gd name="connsiteX5" fmla="*/ 206438 w 230932"/>
                  <a:gd name="connsiteY5" fmla="*/ 0 h 61420"/>
                  <a:gd name="connsiteX6" fmla="*/ 201984 w 230932"/>
                  <a:gd name="connsiteY6" fmla="*/ 0 h 61420"/>
                  <a:gd name="connsiteX7" fmla="*/ 204883 w 230932"/>
                  <a:gd name="connsiteY7" fmla="*/ 11949 h 61420"/>
                  <a:gd name="connsiteX8" fmla="*/ 198637 w 230932"/>
                  <a:gd name="connsiteY8" fmla="*/ 27787 h 61420"/>
                  <a:gd name="connsiteX9" fmla="*/ 174880 w 230932"/>
                  <a:gd name="connsiteY9" fmla="*/ 32548 h 61420"/>
                  <a:gd name="connsiteX10" fmla="*/ 46834 w 230932"/>
                  <a:gd name="connsiteY10" fmla="*/ 20057 h 61420"/>
                  <a:gd name="connsiteX11" fmla="*/ 14593 w 230932"/>
                  <a:gd name="connsiteY11" fmla="*/ 15696 h 61420"/>
                  <a:gd name="connsiteX12" fmla="*/ 27 w 230932"/>
                  <a:gd name="connsiteY12" fmla="*/ 29036 h 61420"/>
                  <a:gd name="connsiteX13" fmla="*/ 1512 w 230932"/>
                  <a:gd name="connsiteY13" fmla="*/ 47466 h 61420"/>
                  <a:gd name="connsiteX14" fmla="*/ 21640 w 230932"/>
                  <a:gd name="connsiteY14" fmla="*/ 61089 h 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932" h="61420">
                    <a:moveTo>
                      <a:pt x="21640" y="61089"/>
                    </a:moveTo>
                    <a:cubicBezTo>
                      <a:pt x="44878" y="58190"/>
                      <a:pt x="68163" y="54938"/>
                      <a:pt x="91543" y="53830"/>
                    </a:cubicBezTo>
                    <a:cubicBezTo>
                      <a:pt x="124421" y="52251"/>
                      <a:pt x="157369" y="52628"/>
                      <a:pt x="190294" y="51803"/>
                    </a:cubicBezTo>
                    <a:cubicBezTo>
                      <a:pt x="200145" y="51544"/>
                      <a:pt x="210044" y="50554"/>
                      <a:pt x="219754" y="48975"/>
                    </a:cubicBezTo>
                    <a:cubicBezTo>
                      <a:pt x="230855" y="47160"/>
                      <a:pt x="233730" y="42022"/>
                      <a:pt x="228192" y="32359"/>
                    </a:cubicBezTo>
                    <a:cubicBezTo>
                      <a:pt x="221758" y="21117"/>
                      <a:pt x="213768" y="10747"/>
                      <a:pt x="206438" y="0"/>
                    </a:cubicBezTo>
                    <a:cubicBezTo>
                      <a:pt x="204953" y="0"/>
                      <a:pt x="203469" y="0"/>
                      <a:pt x="201984" y="0"/>
                    </a:cubicBezTo>
                    <a:cubicBezTo>
                      <a:pt x="202926" y="3983"/>
                      <a:pt x="203398" y="8178"/>
                      <a:pt x="204883" y="11949"/>
                    </a:cubicBezTo>
                    <a:cubicBezTo>
                      <a:pt x="208159" y="20222"/>
                      <a:pt x="207075" y="24935"/>
                      <a:pt x="198637" y="27787"/>
                    </a:cubicBezTo>
                    <a:cubicBezTo>
                      <a:pt x="191025" y="30356"/>
                      <a:pt x="182870" y="32171"/>
                      <a:pt x="174880" y="32548"/>
                    </a:cubicBezTo>
                    <a:cubicBezTo>
                      <a:pt x="131633" y="34622"/>
                      <a:pt x="89210" y="27622"/>
                      <a:pt x="46834" y="20057"/>
                    </a:cubicBezTo>
                    <a:cubicBezTo>
                      <a:pt x="36158" y="18148"/>
                      <a:pt x="25387" y="16356"/>
                      <a:pt x="14593" y="15696"/>
                    </a:cubicBezTo>
                    <a:cubicBezTo>
                      <a:pt x="4293" y="15060"/>
                      <a:pt x="287" y="19067"/>
                      <a:pt x="27" y="29036"/>
                    </a:cubicBezTo>
                    <a:cubicBezTo>
                      <a:pt x="-138" y="35164"/>
                      <a:pt x="452" y="41409"/>
                      <a:pt x="1512" y="47466"/>
                    </a:cubicBezTo>
                    <a:cubicBezTo>
                      <a:pt x="3539" y="59251"/>
                      <a:pt x="9643" y="62574"/>
                      <a:pt x="21640" y="6108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5">
                <a:extLst>
                  <a:ext uri="{FF2B5EF4-FFF2-40B4-BE49-F238E27FC236}">
                    <a16:creationId xmlns:a16="http://schemas.microsoft.com/office/drawing/2014/main" id="{D0AA6875-45EA-4675-91F5-0BA28400ED40}"/>
                  </a:ext>
                </a:extLst>
              </p:cNvPr>
              <p:cNvSpPr/>
              <p:nvPr/>
            </p:nvSpPr>
            <p:spPr>
              <a:xfrm>
                <a:off x="517440" y="2721140"/>
                <a:ext cx="900505" cy="1154323"/>
              </a:xfrm>
              <a:custGeom>
                <a:avLst/>
                <a:gdLst>
                  <a:gd name="connsiteX0" fmla="*/ 894354 w 900505"/>
                  <a:gd name="connsiteY0" fmla="*/ 849656 h 1154323"/>
                  <a:gd name="connsiteX1" fmla="*/ 886671 w 900505"/>
                  <a:gd name="connsiteY1" fmla="*/ 839027 h 1154323"/>
                  <a:gd name="connsiteX2" fmla="*/ 880896 w 900505"/>
                  <a:gd name="connsiteY2" fmla="*/ 790477 h 1154323"/>
                  <a:gd name="connsiteX3" fmla="*/ 876253 w 900505"/>
                  <a:gd name="connsiteY3" fmla="*/ 700752 h 1154323"/>
                  <a:gd name="connsiteX4" fmla="*/ 858059 w 900505"/>
                  <a:gd name="connsiteY4" fmla="*/ 573955 h 1154323"/>
                  <a:gd name="connsiteX5" fmla="*/ 842433 w 900505"/>
                  <a:gd name="connsiteY5" fmla="*/ 523213 h 1154323"/>
                  <a:gd name="connsiteX6" fmla="*/ 835952 w 900505"/>
                  <a:gd name="connsiteY6" fmla="*/ 517014 h 1154323"/>
                  <a:gd name="connsiteX7" fmla="*/ 830390 w 900505"/>
                  <a:gd name="connsiteY7" fmla="*/ 524862 h 1154323"/>
                  <a:gd name="connsiteX8" fmla="*/ 828268 w 900505"/>
                  <a:gd name="connsiteY8" fmla="*/ 551306 h 1154323"/>
                  <a:gd name="connsiteX9" fmla="*/ 830272 w 900505"/>
                  <a:gd name="connsiteY9" fmla="*/ 578433 h 1154323"/>
                  <a:gd name="connsiteX10" fmla="*/ 828174 w 900505"/>
                  <a:gd name="connsiteY10" fmla="*/ 578763 h 1154323"/>
                  <a:gd name="connsiteX11" fmla="*/ 816791 w 900505"/>
                  <a:gd name="connsiteY11" fmla="*/ 542279 h 1154323"/>
                  <a:gd name="connsiteX12" fmla="*/ 770833 w 900505"/>
                  <a:gd name="connsiteY12" fmla="*/ 409496 h 1154323"/>
                  <a:gd name="connsiteX13" fmla="*/ 733100 w 900505"/>
                  <a:gd name="connsiteY13" fmla="*/ 320149 h 1154323"/>
                  <a:gd name="connsiteX14" fmla="*/ 727090 w 900505"/>
                  <a:gd name="connsiteY14" fmla="*/ 301648 h 1154323"/>
                  <a:gd name="connsiteX15" fmla="*/ 729188 w 900505"/>
                  <a:gd name="connsiteY15" fmla="*/ 300634 h 1154323"/>
                  <a:gd name="connsiteX16" fmla="*/ 737106 w 900505"/>
                  <a:gd name="connsiteY16" fmla="*/ 312725 h 1154323"/>
                  <a:gd name="connsiteX17" fmla="*/ 785633 w 900505"/>
                  <a:gd name="connsiteY17" fmla="*/ 404452 h 1154323"/>
                  <a:gd name="connsiteX18" fmla="*/ 828009 w 900505"/>
                  <a:gd name="connsiteY18" fmla="*/ 477490 h 1154323"/>
                  <a:gd name="connsiteX19" fmla="*/ 837107 w 900505"/>
                  <a:gd name="connsiteY19" fmla="*/ 486800 h 1154323"/>
                  <a:gd name="connsiteX20" fmla="*/ 831262 w 900505"/>
                  <a:gd name="connsiteY20" fmla="*/ 455171 h 1154323"/>
                  <a:gd name="connsiteX21" fmla="*/ 773449 w 900505"/>
                  <a:gd name="connsiteY21" fmla="*/ 329458 h 1154323"/>
                  <a:gd name="connsiteX22" fmla="*/ 725676 w 900505"/>
                  <a:gd name="connsiteY22" fmla="*/ 251023 h 1154323"/>
                  <a:gd name="connsiteX23" fmla="*/ 716531 w 900505"/>
                  <a:gd name="connsiteY23" fmla="*/ 241525 h 1154323"/>
                  <a:gd name="connsiteX24" fmla="*/ 714434 w 900505"/>
                  <a:gd name="connsiteY24" fmla="*/ 242868 h 1154323"/>
                  <a:gd name="connsiteX25" fmla="*/ 716696 w 900505"/>
                  <a:gd name="connsiteY25" fmla="*/ 254181 h 1154323"/>
                  <a:gd name="connsiteX26" fmla="*/ 718535 w 900505"/>
                  <a:gd name="connsiteY26" fmla="*/ 271716 h 1154323"/>
                  <a:gd name="connsiteX27" fmla="*/ 712336 w 900505"/>
                  <a:gd name="connsiteY27" fmla="*/ 280554 h 1154323"/>
                  <a:gd name="connsiteX28" fmla="*/ 703522 w 900505"/>
                  <a:gd name="connsiteY28" fmla="*/ 298490 h 1154323"/>
                  <a:gd name="connsiteX29" fmla="*/ 722942 w 900505"/>
                  <a:gd name="connsiteY29" fmla="*/ 362147 h 1154323"/>
                  <a:gd name="connsiteX30" fmla="*/ 756503 w 900505"/>
                  <a:gd name="connsiteY30" fmla="*/ 490689 h 1154323"/>
                  <a:gd name="connsiteX31" fmla="*/ 761547 w 900505"/>
                  <a:gd name="connsiteY31" fmla="*/ 561653 h 1154323"/>
                  <a:gd name="connsiteX32" fmla="*/ 755914 w 900505"/>
                  <a:gd name="connsiteY32" fmla="*/ 578457 h 1154323"/>
                  <a:gd name="connsiteX33" fmla="*/ 745803 w 900505"/>
                  <a:gd name="connsiteY33" fmla="*/ 560026 h 1154323"/>
                  <a:gd name="connsiteX34" fmla="*/ 738214 w 900505"/>
                  <a:gd name="connsiteY34" fmla="*/ 495991 h 1154323"/>
                  <a:gd name="connsiteX35" fmla="*/ 691997 w 900505"/>
                  <a:gd name="connsiteY35" fmla="*/ 335067 h 1154323"/>
                  <a:gd name="connsiteX36" fmla="*/ 680943 w 900505"/>
                  <a:gd name="connsiteY36" fmla="*/ 306126 h 1154323"/>
                  <a:gd name="connsiteX37" fmla="*/ 687048 w 900505"/>
                  <a:gd name="connsiteY37" fmla="*/ 286258 h 1154323"/>
                  <a:gd name="connsiteX38" fmla="*/ 696333 w 900505"/>
                  <a:gd name="connsiteY38" fmla="*/ 271669 h 1154323"/>
                  <a:gd name="connsiteX39" fmla="*/ 693411 w 900505"/>
                  <a:gd name="connsiteY39" fmla="*/ 234667 h 1154323"/>
                  <a:gd name="connsiteX40" fmla="*/ 660345 w 900505"/>
                  <a:gd name="connsiteY40" fmla="*/ 187884 h 1154323"/>
                  <a:gd name="connsiteX41" fmla="*/ 674745 w 900505"/>
                  <a:gd name="connsiteY41" fmla="*/ 235279 h 1154323"/>
                  <a:gd name="connsiteX42" fmla="*/ 683017 w 900505"/>
                  <a:gd name="connsiteY42" fmla="*/ 269689 h 1154323"/>
                  <a:gd name="connsiteX43" fmla="*/ 672671 w 900505"/>
                  <a:gd name="connsiteY43" fmla="*/ 279588 h 1154323"/>
                  <a:gd name="connsiteX44" fmla="*/ 665247 w 900505"/>
                  <a:gd name="connsiteY44" fmla="*/ 279281 h 1154323"/>
                  <a:gd name="connsiteX45" fmla="*/ 654971 w 900505"/>
                  <a:gd name="connsiteY45" fmla="*/ 290146 h 1154323"/>
                  <a:gd name="connsiteX46" fmla="*/ 662796 w 900505"/>
                  <a:gd name="connsiteY46" fmla="*/ 319277 h 1154323"/>
                  <a:gd name="connsiteX47" fmla="*/ 689357 w 900505"/>
                  <a:gd name="connsiteY47" fmla="*/ 390665 h 1154323"/>
                  <a:gd name="connsiteX48" fmla="*/ 690182 w 900505"/>
                  <a:gd name="connsiteY48" fmla="*/ 401294 h 1154323"/>
                  <a:gd name="connsiteX49" fmla="*/ 691101 w 900505"/>
                  <a:gd name="connsiteY49" fmla="*/ 413173 h 1154323"/>
                  <a:gd name="connsiteX50" fmla="*/ 696852 w 900505"/>
                  <a:gd name="connsiteY50" fmla="*/ 421822 h 1154323"/>
                  <a:gd name="connsiteX51" fmla="*/ 706751 w 900505"/>
                  <a:gd name="connsiteY51" fmla="*/ 471480 h 1154323"/>
                  <a:gd name="connsiteX52" fmla="*/ 696758 w 900505"/>
                  <a:gd name="connsiteY52" fmla="*/ 483477 h 1154323"/>
                  <a:gd name="connsiteX53" fmla="*/ 685963 w 900505"/>
                  <a:gd name="connsiteY53" fmla="*/ 471457 h 1154323"/>
                  <a:gd name="connsiteX54" fmla="*/ 683630 w 900505"/>
                  <a:gd name="connsiteY54" fmla="*/ 458353 h 1154323"/>
                  <a:gd name="connsiteX55" fmla="*/ 641985 w 900505"/>
                  <a:gd name="connsiteY55" fmla="*/ 314092 h 1154323"/>
                  <a:gd name="connsiteX56" fmla="*/ 551389 w 900505"/>
                  <a:gd name="connsiteY56" fmla="*/ 157811 h 1154323"/>
                  <a:gd name="connsiteX57" fmla="*/ 515966 w 900505"/>
                  <a:gd name="connsiteY57" fmla="*/ 115859 h 1154323"/>
                  <a:gd name="connsiteX58" fmla="*/ 518629 w 900505"/>
                  <a:gd name="connsiteY58" fmla="*/ 81897 h 1154323"/>
                  <a:gd name="connsiteX59" fmla="*/ 528952 w 900505"/>
                  <a:gd name="connsiteY59" fmla="*/ 72305 h 1154323"/>
                  <a:gd name="connsiteX60" fmla="*/ 547712 w 900505"/>
                  <a:gd name="connsiteY60" fmla="*/ 76854 h 1154323"/>
                  <a:gd name="connsiteX61" fmla="*/ 562678 w 900505"/>
                  <a:gd name="connsiteY61" fmla="*/ 90971 h 1154323"/>
                  <a:gd name="connsiteX62" fmla="*/ 574250 w 900505"/>
                  <a:gd name="connsiteY62" fmla="*/ 87672 h 1154323"/>
                  <a:gd name="connsiteX63" fmla="*/ 575428 w 900505"/>
                  <a:gd name="connsiteY63" fmla="*/ 74874 h 1154323"/>
                  <a:gd name="connsiteX64" fmla="*/ 566779 w 900505"/>
                  <a:gd name="connsiteY64" fmla="*/ 64999 h 1154323"/>
                  <a:gd name="connsiteX65" fmla="*/ 509814 w 900505"/>
                  <a:gd name="connsiteY65" fmla="*/ 34054 h 1154323"/>
                  <a:gd name="connsiteX66" fmla="*/ 494542 w 900505"/>
                  <a:gd name="connsiteY66" fmla="*/ 32475 h 1154323"/>
                  <a:gd name="connsiteX67" fmla="*/ 477502 w 900505"/>
                  <a:gd name="connsiteY67" fmla="*/ 31249 h 1154323"/>
                  <a:gd name="connsiteX68" fmla="*/ 455607 w 900505"/>
                  <a:gd name="connsiteY68" fmla="*/ 20549 h 1154323"/>
                  <a:gd name="connsiteX69" fmla="*/ 420656 w 900505"/>
                  <a:gd name="connsiteY69" fmla="*/ 1270 h 1154323"/>
                  <a:gd name="connsiteX70" fmla="*/ 406868 w 900505"/>
                  <a:gd name="connsiteY70" fmla="*/ 5088 h 1154323"/>
                  <a:gd name="connsiteX71" fmla="*/ 401895 w 900505"/>
                  <a:gd name="connsiteY71" fmla="*/ 12442 h 1154323"/>
                  <a:gd name="connsiteX72" fmla="*/ 375805 w 900505"/>
                  <a:gd name="connsiteY72" fmla="*/ 29529 h 1154323"/>
                  <a:gd name="connsiteX73" fmla="*/ 310639 w 900505"/>
                  <a:gd name="connsiteY73" fmla="*/ 28657 h 1154323"/>
                  <a:gd name="connsiteX74" fmla="*/ 257328 w 900505"/>
                  <a:gd name="connsiteY74" fmla="*/ 25711 h 1154323"/>
                  <a:gd name="connsiteX75" fmla="*/ 187683 w 900505"/>
                  <a:gd name="connsiteY75" fmla="*/ 47841 h 1154323"/>
                  <a:gd name="connsiteX76" fmla="*/ 93905 w 900505"/>
                  <a:gd name="connsiteY76" fmla="*/ 117792 h 1154323"/>
                  <a:gd name="connsiteX77" fmla="*/ 79529 w 900505"/>
                  <a:gd name="connsiteY77" fmla="*/ 137377 h 1154323"/>
                  <a:gd name="connsiteX78" fmla="*/ 80330 w 900505"/>
                  <a:gd name="connsiteY78" fmla="*/ 145319 h 1154323"/>
                  <a:gd name="connsiteX79" fmla="*/ 87518 w 900505"/>
                  <a:gd name="connsiteY79" fmla="*/ 145720 h 1154323"/>
                  <a:gd name="connsiteX80" fmla="*/ 107858 w 900505"/>
                  <a:gd name="connsiteY80" fmla="*/ 133724 h 1154323"/>
                  <a:gd name="connsiteX81" fmla="*/ 171610 w 900505"/>
                  <a:gd name="connsiteY81" fmla="*/ 81450 h 1154323"/>
                  <a:gd name="connsiteX82" fmla="*/ 219713 w 900505"/>
                  <a:gd name="connsiteY82" fmla="*/ 56161 h 1154323"/>
                  <a:gd name="connsiteX83" fmla="*/ 306868 w 900505"/>
                  <a:gd name="connsiteY83" fmla="*/ 53898 h 1154323"/>
                  <a:gd name="connsiteX84" fmla="*/ 426312 w 900505"/>
                  <a:gd name="connsiteY84" fmla="*/ 101577 h 1154323"/>
                  <a:gd name="connsiteX85" fmla="*/ 428999 w 900505"/>
                  <a:gd name="connsiteY85" fmla="*/ 108035 h 1154323"/>
                  <a:gd name="connsiteX86" fmla="*/ 423036 w 900505"/>
                  <a:gd name="connsiteY86" fmla="*/ 113149 h 1154323"/>
                  <a:gd name="connsiteX87" fmla="*/ 412124 w 900505"/>
                  <a:gd name="connsiteY87" fmla="*/ 111805 h 1154323"/>
                  <a:gd name="connsiteX88" fmla="*/ 345614 w 900505"/>
                  <a:gd name="connsiteY88" fmla="*/ 87035 h 1154323"/>
                  <a:gd name="connsiteX89" fmla="*/ 276418 w 900505"/>
                  <a:gd name="connsiteY89" fmla="*/ 74520 h 1154323"/>
                  <a:gd name="connsiteX90" fmla="*/ 118110 w 900505"/>
                  <a:gd name="connsiteY90" fmla="*/ 162218 h 1154323"/>
                  <a:gd name="connsiteX91" fmla="*/ 44388 w 900505"/>
                  <a:gd name="connsiteY91" fmla="*/ 371245 h 1154323"/>
                  <a:gd name="connsiteX92" fmla="*/ 48301 w 900505"/>
                  <a:gd name="connsiteY92" fmla="*/ 442397 h 1154323"/>
                  <a:gd name="connsiteX93" fmla="*/ 80660 w 900505"/>
                  <a:gd name="connsiteY93" fmla="*/ 566107 h 1154323"/>
                  <a:gd name="connsiteX94" fmla="*/ 92609 w 900505"/>
                  <a:gd name="connsiteY94" fmla="*/ 633583 h 1154323"/>
                  <a:gd name="connsiteX95" fmla="*/ 111487 w 900505"/>
                  <a:gd name="connsiteY95" fmla="*/ 632687 h 1154323"/>
                  <a:gd name="connsiteX96" fmla="*/ 165246 w 900505"/>
                  <a:gd name="connsiteY96" fmla="*/ 683547 h 1154323"/>
                  <a:gd name="connsiteX97" fmla="*/ 184620 w 900505"/>
                  <a:gd name="connsiteY97" fmla="*/ 713974 h 1154323"/>
                  <a:gd name="connsiteX98" fmla="*/ 197205 w 900505"/>
                  <a:gd name="connsiteY98" fmla="*/ 723873 h 1154323"/>
                  <a:gd name="connsiteX99" fmla="*/ 240806 w 900505"/>
                  <a:gd name="connsiteY99" fmla="*/ 722270 h 1154323"/>
                  <a:gd name="connsiteX100" fmla="*/ 309767 w 900505"/>
                  <a:gd name="connsiteY100" fmla="*/ 706102 h 1154323"/>
                  <a:gd name="connsiteX101" fmla="*/ 328409 w 900505"/>
                  <a:gd name="connsiteY101" fmla="*/ 690123 h 1154323"/>
                  <a:gd name="connsiteX102" fmla="*/ 364846 w 900505"/>
                  <a:gd name="connsiteY102" fmla="*/ 618947 h 1154323"/>
                  <a:gd name="connsiteX103" fmla="*/ 371257 w 900505"/>
                  <a:gd name="connsiteY103" fmla="*/ 607988 h 1154323"/>
                  <a:gd name="connsiteX104" fmla="*/ 373637 w 900505"/>
                  <a:gd name="connsiteY104" fmla="*/ 608553 h 1154323"/>
                  <a:gd name="connsiteX105" fmla="*/ 377479 w 900505"/>
                  <a:gd name="connsiteY105" fmla="*/ 655124 h 1154323"/>
                  <a:gd name="connsiteX106" fmla="*/ 380047 w 900505"/>
                  <a:gd name="connsiteY106" fmla="*/ 655195 h 1154323"/>
                  <a:gd name="connsiteX107" fmla="*/ 383276 w 900505"/>
                  <a:gd name="connsiteY107" fmla="*/ 648784 h 1154323"/>
                  <a:gd name="connsiteX108" fmla="*/ 392633 w 900505"/>
                  <a:gd name="connsiteY108" fmla="*/ 601247 h 1154323"/>
                  <a:gd name="connsiteX109" fmla="*/ 386812 w 900505"/>
                  <a:gd name="connsiteY109" fmla="*/ 566366 h 1154323"/>
                  <a:gd name="connsiteX110" fmla="*/ 373213 w 900505"/>
                  <a:gd name="connsiteY110" fmla="*/ 561723 h 1154323"/>
                  <a:gd name="connsiteX111" fmla="*/ 357988 w 900505"/>
                  <a:gd name="connsiteY111" fmla="*/ 572235 h 1154323"/>
                  <a:gd name="connsiteX112" fmla="*/ 335504 w 900505"/>
                  <a:gd name="connsiteY112" fmla="*/ 570396 h 1154323"/>
                  <a:gd name="connsiteX113" fmla="*/ 326218 w 900505"/>
                  <a:gd name="connsiteY113" fmla="*/ 560828 h 1154323"/>
                  <a:gd name="connsiteX114" fmla="*/ 323342 w 900505"/>
                  <a:gd name="connsiteY114" fmla="*/ 553710 h 1154323"/>
                  <a:gd name="connsiteX115" fmla="*/ 330012 w 900505"/>
                  <a:gd name="connsiteY115" fmla="*/ 551471 h 1154323"/>
                  <a:gd name="connsiteX116" fmla="*/ 340429 w 900505"/>
                  <a:gd name="connsiteY116" fmla="*/ 543741 h 1154323"/>
                  <a:gd name="connsiteX117" fmla="*/ 343988 w 900505"/>
                  <a:gd name="connsiteY117" fmla="*/ 524179 h 1154323"/>
                  <a:gd name="connsiteX118" fmla="*/ 341231 w 900505"/>
                  <a:gd name="connsiteY118" fmla="*/ 448525 h 1154323"/>
                  <a:gd name="connsiteX119" fmla="*/ 320255 w 900505"/>
                  <a:gd name="connsiteY119" fmla="*/ 346616 h 1154323"/>
                  <a:gd name="connsiteX120" fmla="*/ 273660 w 900505"/>
                  <a:gd name="connsiteY120" fmla="*/ 271598 h 1154323"/>
                  <a:gd name="connsiteX121" fmla="*/ 242574 w 900505"/>
                  <a:gd name="connsiteY121" fmla="*/ 265070 h 1154323"/>
                  <a:gd name="connsiteX122" fmla="*/ 228409 w 900505"/>
                  <a:gd name="connsiteY122" fmla="*/ 271480 h 1154323"/>
                  <a:gd name="connsiteX123" fmla="*/ 185468 w 900505"/>
                  <a:gd name="connsiteY123" fmla="*/ 291584 h 1154323"/>
                  <a:gd name="connsiteX124" fmla="*/ 175593 w 900505"/>
                  <a:gd name="connsiteY124" fmla="*/ 293729 h 1154323"/>
                  <a:gd name="connsiteX125" fmla="*/ 174179 w 900505"/>
                  <a:gd name="connsiteY125" fmla="*/ 291278 h 1154323"/>
                  <a:gd name="connsiteX126" fmla="*/ 186434 w 900505"/>
                  <a:gd name="connsiteY126" fmla="*/ 274120 h 1154323"/>
                  <a:gd name="connsiteX127" fmla="*/ 195532 w 900505"/>
                  <a:gd name="connsiteY127" fmla="*/ 247653 h 1154323"/>
                  <a:gd name="connsiteX128" fmla="*/ 203144 w 900505"/>
                  <a:gd name="connsiteY128" fmla="*/ 235279 h 1154323"/>
                  <a:gd name="connsiteX129" fmla="*/ 238072 w 900505"/>
                  <a:gd name="connsiteY129" fmla="*/ 229317 h 1154323"/>
                  <a:gd name="connsiteX130" fmla="*/ 288721 w 900505"/>
                  <a:gd name="connsiteY130" fmla="*/ 245131 h 1154323"/>
                  <a:gd name="connsiteX131" fmla="*/ 332251 w 900505"/>
                  <a:gd name="connsiteY131" fmla="*/ 311782 h 1154323"/>
                  <a:gd name="connsiteX132" fmla="*/ 333264 w 900505"/>
                  <a:gd name="connsiteY132" fmla="*/ 319701 h 1154323"/>
                  <a:gd name="connsiteX133" fmla="*/ 333288 w 900505"/>
                  <a:gd name="connsiteY133" fmla="*/ 343387 h 1154323"/>
                  <a:gd name="connsiteX134" fmla="*/ 335339 w 900505"/>
                  <a:gd name="connsiteY134" fmla="*/ 361110 h 1154323"/>
                  <a:gd name="connsiteX135" fmla="*/ 337955 w 900505"/>
                  <a:gd name="connsiteY135" fmla="*/ 361747 h 1154323"/>
                  <a:gd name="connsiteX136" fmla="*/ 348607 w 900505"/>
                  <a:gd name="connsiteY136" fmla="*/ 348219 h 1154323"/>
                  <a:gd name="connsiteX137" fmla="*/ 361429 w 900505"/>
                  <a:gd name="connsiteY137" fmla="*/ 347841 h 1154323"/>
                  <a:gd name="connsiteX138" fmla="*/ 369324 w 900505"/>
                  <a:gd name="connsiteY138" fmla="*/ 359413 h 1154323"/>
                  <a:gd name="connsiteX139" fmla="*/ 391761 w 900505"/>
                  <a:gd name="connsiteY139" fmla="*/ 401978 h 1154323"/>
                  <a:gd name="connsiteX140" fmla="*/ 401589 w 900505"/>
                  <a:gd name="connsiteY140" fmla="*/ 413856 h 1154323"/>
                  <a:gd name="connsiteX141" fmla="*/ 410969 w 900505"/>
                  <a:gd name="connsiteY141" fmla="*/ 414822 h 1154323"/>
                  <a:gd name="connsiteX142" fmla="*/ 413774 w 900505"/>
                  <a:gd name="connsiteY142" fmla="*/ 407516 h 1154323"/>
                  <a:gd name="connsiteX143" fmla="*/ 410309 w 900505"/>
                  <a:gd name="connsiteY143" fmla="*/ 394766 h 1154323"/>
                  <a:gd name="connsiteX144" fmla="*/ 336918 w 900505"/>
                  <a:gd name="connsiteY144" fmla="*/ 269100 h 1154323"/>
                  <a:gd name="connsiteX145" fmla="*/ 275687 w 900505"/>
                  <a:gd name="connsiteY145" fmla="*/ 219465 h 1154323"/>
                  <a:gd name="connsiteX146" fmla="*/ 220608 w 900505"/>
                  <a:gd name="connsiteY146" fmla="*/ 210839 h 1154323"/>
                  <a:gd name="connsiteX147" fmla="*/ 205831 w 900505"/>
                  <a:gd name="connsiteY147" fmla="*/ 209354 h 1154323"/>
                  <a:gd name="connsiteX148" fmla="*/ 205312 w 900505"/>
                  <a:gd name="connsiteY148" fmla="*/ 207092 h 1154323"/>
                  <a:gd name="connsiteX149" fmla="*/ 211134 w 900505"/>
                  <a:gd name="connsiteY149" fmla="*/ 202025 h 1154323"/>
                  <a:gd name="connsiteX150" fmla="*/ 242008 w 900505"/>
                  <a:gd name="connsiteY150" fmla="*/ 193304 h 1154323"/>
                  <a:gd name="connsiteX151" fmla="*/ 307669 w 900505"/>
                  <a:gd name="connsiteY151" fmla="*/ 198089 h 1154323"/>
                  <a:gd name="connsiteX152" fmla="*/ 348442 w 900505"/>
                  <a:gd name="connsiteY152" fmla="*/ 210721 h 1154323"/>
                  <a:gd name="connsiteX153" fmla="*/ 358836 w 900505"/>
                  <a:gd name="connsiteY153" fmla="*/ 226536 h 1154323"/>
                  <a:gd name="connsiteX154" fmla="*/ 332251 w 900505"/>
                  <a:gd name="connsiteY154" fmla="*/ 220974 h 1154323"/>
                  <a:gd name="connsiteX155" fmla="*/ 330531 w 900505"/>
                  <a:gd name="connsiteY155" fmla="*/ 223142 h 1154323"/>
                  <a:gd name="connsiteX156" fmla="*/ 339604 w 900505"/>
                  <a:gd name="connsiteY156" fmla="*/ 239569 h 1154323"/>
                  <a:gd name="connsiteX157" fmla="*/ 390559 w 900505"/>
                  <a:gd name="connsiteY157" fmla="*/ 317863 h 1154323"/>
                  <a:gd name="connsiteX158" fmla="*/ 438591 w 900505"/>
                  <a:gd name="connsiteY158" fmla="*/ 432758 h 1154323"/>
                  <a:gd name="connsiteX159" fmla="*/ 450847 w 900505"/>
                  <a:gd name="connsiteY159" fmla="*/ 543906 h 1154323"/>
                  <a:gd name="connsiteX160" fmla="*/ 448325 w 900505"/>
                  <a:gd name="connsiteY160" fmla="*/ 567427 h 1154323"/>
                  <a:gd name="connsiteX161" fmla="*/ 445096 w 900505"/>
                  <a:gd name="connsiteY161" fmla="*/ 572022 h 1154323"/>
                  <a:gd name="connsiteX162" fmla="*/ 440194 w 900505"/>
                  <a:gd name="connsiteY162" fmla="*/ 568252 h 1154323"/>
                  <a:gd name="connsiteX163" fmla="*/ 434844 w 900505"/>
                  <a:gd name="connsiteY163" fmla="*/ 553757 h 1154323"/>
                  <a:gd name="connsiteX164" fmla="*/ 428598 w 900505"/>
                  <a:gd name="connsiteY164" fmla="*/ 482180 h 1154323"/>
                  <a:gd name="connsiteX165" fmla="*/ 424167 w 900505"/>
                  <a:gd name="connsiteY165" fmla="*/ 443976 h 1154323"/>
                  <a:gd name="connsiteX166" fmla="*/ 409296 w 900505"/>
                  <a:gd name="connsiteY166" fmla="*/ 429482 h 1154323"/>
                  <a:gd name="connsiteX167" fmla="*/ 391997 w 900505"/>
                  <a:gd name="connsiteY167" fmla="*/ 420926 h 1154323"/>
                  <a:gd name="connsiteX168" fmla="*/ 375452 w 900505"/>
                  <a:gd name="connsiteY168" fmla="*/ 396698 h 1154323"/>
                  <a:gd name="connsiteX169" fmla="*/ 361806 w 900505"/>
                  <a:gd name="connsiteY169" fmla="*/ 368794 h 1154323"/>
                  <a:gd name="connsiteX170" fmla="*/ 355819 w 900505"/>
                  <a:gd name="connsiteY170" fmla="*/ 364009 h 1154323"/>
                  <a:gd name="connsiteX171" fmla="*/ 352779 w 900505"/>
                  <a:gd name="connsiteY171" fmla="*/ 370750 h 1154323"/>
                  <a:gd name="connsiteX172" fmla="*/ 355395 w 900505"/>
                  <a:gd name="connsiteY172" fmla="*/ 405372 h 1154323"/>
                  <a:gd name="connsiteX173" fmla="*/ 366496 w 900505"/>
                  <a:gd name="connsiteY173" fmla="*/ 504782 h 1154323"/>
                  <a:gd name="connsiteX174" fmla="*/ 369890 w 900505"/>
                  <a:gd name="connsiteY174" fmla="*/ 522152 h 1154323"/>
                  <a:gd name="connsiteX175" fmla="*/ 376536 w 900505"/>
                  <a:gd name="connsiteY175" fmla="*/ 529081 h 1154323"/>
                  <a:gd name="connsiteX176" fmla="*/ 382664 w 900505"/>
                  <a:gd name="connsiteY176" fmla="*/ 522482 h 1154323"/>
                  <a:gd name="connsiteX177" fmla="*/ 386034 w 900505"/>
                  <a:gd name="connsiteY177" fmla="*/ 494789 h 1154323"/>
                  <a:gd name="connsiteX178" fmla="*/ 384290 w 900505"/>
                  <a:gd name="connsiteY178" fmla="*/ 461464 h 1154323"/>
                  <a:gd name="connsiteX179" fmla="*/ 386482 w 900505"/>
                  <a:gd name="connsiteY179" fmla="*/ 452178 h 1154323"/>
                  <a:gd name="connsiteX180" fmla="*/ 389121 w 900505"/>
                  <a:gd name="connsiteY180" fmla="*/ 451824 h 1154323"/>
                  <a:gd name="connsiteX181" fmla="*/ 394518 w 900505"/>
                  <a:gd name="connsiteY181" fmla="*/ 460733 h 1154323"/>
                  <a:gd name="connsiteX182" fmla="*/ 400434 w 900505"/>
                  <a:gd name="connsiteY182" fmla="*/ 491207 h 1154323"/>
                  <a:gd name="connsiteX183" fmla="*/ 405572 w 900505"/>
                  <a:gd name="connsiteY183" fmla="*/ 602426 h 1154323"/>
                  <a:gd name="connsiteX184" fmla="*/ 400340 w 900505"/>
                  <a:gd name="connsiteY184" fmla="*/ 683783 h 1154323"/>
                  <a:gd name="connsiteX185" fmla="*/ 392374 w 900505"/>
                  <a:gd name="connsiteY185" fmla="*/ 714516 h 1154323"/>
                  <a:gd name="connsiteX186" fmla="*/ 393128 w 900505"/>
                  <a:gd name="connsiteY186" fmla="*/ 722105 h 1154323"/>
                  <a:gd name="connsiteX187" fmla="*/ 400104 w 900505"/>
                  <a:gd name="connsiteY187" fmla="*/ 720809 h 1154323"/>
                  <a:gd name="connsiteX188" fmla="*/ 412242 w 900505"/>
                  <a:gd name="connsiteY188" fmla="*/ 715129 h 1154323"/>
                  <a:gd name="connsiteX189" fmla="*/ 407811 w 900505"/>
                  <a:gd name="connsiteY189" fmla="*/ 731367 h 1154323"/>
                  <a:gd name="connsiteX190" fmla="*/ 410945 w 900505"/>
                  <a:gd name="connsiteY190" fmla="*/ 739004 h 1154323"/>
                  <a:gd name="connsiteX191" fmla="*/ 418794 w 900505"/>
                  <a:gd name="connsiteY191" fmla="*/ 736529 h 1154323"/>
                  <a:gd name="connsiteX192" fmla="*/ 424097 w 900505"/>
                  <a:gd name="connsiteY192" fmla="*/ 724485 h 1154323"/>
                  <a:gd name="connsiteX193" fmla="*/ 427537 w 900505"/>
                  <a:gd name="connsiteY193" fmla="*/ 683925 h 1154323"/>
                  <a:gd name="connsiteX194" fmla="*/ 433571 w 900505"/>
                  <a:gd name="connsiteY194" fmla="*/ 620550 h 1154323"/>
                  <a:gd name="connsiteX195" fmla="*/ 454712 w 900505"/>
                  <a:gd name="connsiteY195" fmla="*/ 596180 h 1154323"/>
                  <a:gd name="connsiteX196" fmla="*/ 463809 w 900505"/>
                  <a:gd name="connsiteY196" fmla="*/ 593069 h 1154323"/>
                  <a:gd name="connsiteX197" fmla="*/ 477761 w 900505"/>
                  <a:gd name="connsiteY197" fmla="*/ 574851 h 1154323"/>
                  <a:gd name="connsiteX198" fmla="*/ 476960 w 900505"/>
                  <a:gd name="connsiteY198" fmla="*/ 539333 h 1154323"/>
                  <a:gd name="connsiteX199" fmla="*/ 468923 w 900505"/>
                  <a:gd name="connsiteY199" fmla="*/ 476076 h 1154323"/>
                  <a:gd name="connsiteX200" fmla="*/ 447759 w 900505"/>
                  <a:gd name="connsiteY200" fmla="*/ 378574 h 1154323"/>
                  <a:gd name="connsiteX201" fmla="*/ 416720 w 900505"/>
                  <a:gd name="connsiteY201" fmla="*/ 312183 h 1154323"/>
                  <a:gd name="connsiteX202" fmla="*/ 388815 w 900505"/>
                  <a:gd name="connsiteY202" fmla="*/ 251966 h 1154323"/>
                  <a:gd name="connsiteX203" fmla="*/ 390418 w 900505"/>
                  <a:gd name="connsiteY203" fmla="*/ 250952 h 1154323"/>
                  <a:gd name="connsiteX204" fmla="*/ 422494 w 900505"/>
                  <a:gd name="connsiteY204" fmla="*/ 294129 h 1154323"/>
                  <a:gd name="connsiteX205" fmla="*/ 462984 w 900505"/>
                  <a:gd name="connsiteY205" fmla="*/ 382887 h 1154323"/>
                  <a:gd name="connsiteX206" fmla="*/ 497488 w 900505"/>
                  <a:gd name="connsiteY206" fmla="*/ 537542 h 1154323"/>
                  <a:gd name="connsiteX207" fmla="*/ 501825 w 900505"/>
                  <a:gd name="connsiteY207" fmla="*/ 553828 h 1154323"/>
                  <a:gd name="connsiteX208" fmla="*/ 508942 w 900505"/>
                  <a:gd name="connsiteY208" fmla="*/ 557952 h 1154323"/>
                  <a:gd name="connsiteX209" fmla="*/ 529824 w 900505"/>
                  <a:gd name="connsiteY209" fmla="*/ 569666 h 1154323"/>
                  <a:gd name="connsiteX210" fmla="*/ 536187 w 900505"/>
                  <a:gd name="connsiteY210" fmla="*/ 600752 h 1154323"/>
                  <a:gd name="connsiteX211" fmla="*/ 526901 w 900505"/>
                  <a:gd name="connsiteY211" fmla="*/ 738674 h 1154323"/>
                  <a:gd name="connsiteX212" fmla="*/ 514881 w 900505"/>
                  <a:gd name="connsiteY212" fmla="*/ 763020 h 1154323"/>
                  <a:gd name="connsiteX213" fmla="*/ 506774 w 900505"/>
                  <a:gd name="connsiteY213" fmla="*/ 766460 h 1154323"/>
                  <a:gd name="connsiteX214" fmla="*/ 501542 w 900505"/>
                  <a:gd name="connsiteY214" fmla="*/ 759531 h 1154323"/>
                  <a:gd name="connsiteX215" fmla="*/ 502791 w 900505"/>
                  <a:gd name="connsiteY215" fmla="*/ 742067 h 1154323"/>
                  <a:gd name="connsiteX216" fmla="*/ 505266 w 900505"/>
                  <a:gd name="connsiteY216" fmla="*/ 723873 h 1154323"/>
                  <a:gd name="connsiteX217" fmla="*/ 498714 w 900505"/>
                  <a:gd name="connsiteY217" fmla="*/ 714092 h 1154323"/>
                  <a:gd name="connsiteX218" fmla="*/ 485845 w 900505"/>
                  <a:gd name="connsiteY218" fmla="*/ 719206 h 1154323"/>
                  <a:gd name="connsiteX219" fmla="*/ 482970 w 900505"/>
                  <a:gd name="connsiteY219" fmla="*/ 726583 h 1154323"/>
                  <a:gd name="connsiteX220" fmla="*/ 468546 w 900505"/>
                  <a:gd name="connsiteY220" fmla="*/ 740300 h 1154323"/>
                  <a:gd name="connsiteX221" fmla="*/ 452237 w 900505"/>
                  <a:gd name="connsiteY221" fmla="*/ 747653 h 1154323"/>
                  <a:gd name="connsiteX222" fmla="*/ 420161 w 900505"/>
                  <a:gd name="connsiteY222" fmla="*/ 787271 h 1154323"/>
                  <a:gd name="connsiteX223" fmla="*/ 398855 w 900505"/>
                  <a:gd name="connsiteY223" fmla="*/ 812796 h 1154323"/>
                  <a:gd name="connsiteX224" fmla="*/ 391737 w 900505"/>
                  <a:gd name="connsiteY224" fmla="*/ 815270 h 1154323"/>
                  <a:gd name="connsiteX225" fmla="*/ 390488 w 900505"/>
                  <a:gd name="connsiteY225" fmla="*/ 807728 h 1154323"/>
                  <a:gd name="connsiteX226" fmla="*/ 398973 w 900505"/>
                  <a:gd name="connsiteY226" fmla="*/ 786470 h 1154323"/>
                  <a:gd name="connsiteX227" fmla="*/ 394848 w 900505"/>
                  <a:gd name="connsiteY227" fmla="*/ 742869 h 1154323"/>
                  <a:gd name="connsiteX228" fmla="*/ 377266 w 900505"/>
                  <a:gd name="connsiteY228" fmla="*/ 732805 h 1154323"/>
                  <a:gd name="connsiteX229" fmla="*/ 363243 w 900505"/>
                  <a:gd name="connsiteY229" fmla="*/ 747512 h 1154323"/>
                  <a:gd name="connsiteX230" fmla="*/ 364681 w 900505"/>
                  <a:gd name="connsiteY230" fmla="*/ 760639 h 1154323"/>
                  <a:gd name="connsiteX231" fmla="*/ 375829 w 900505"/>
                  <a:gd name="connsiteY231" fmla="*/ 759885 h 1154323"/>
                  <a:gd name="connsiteX232" fmla="*/ 377856 w 900505"/>
                  <a:gd name="connsiteY232" fmla="*/ 759037 h 1154323"/>
                  <a:gd name="connsiteX233" fmla="*/ 385987 w 900505"/>
                  <a:gd name="connsiteY233" fmla="*/ 759814 h 1154323"/>
                  <a:gd name="connsiteX234" fmla="*/ 388155 w 900505"/>
                  <a:gd name="connsiteY234" fmla="*/ 767710 h 1154323"/>
                  <a:gd name="connsiteX235" fmla="*/ 374203 w 900505"/>
                  <a:gd name="connsiteY235" fmla="*/ 787743 h 1154323"/>
                  <a:gd name="connsiteX236" fmla="*/ 361994 w 900505"/>
                  <a:gd name="connsiteY236" fmla="*/ 782416 h 1154323"/>
                  <a:gd name="connsiteX237" fmla="*/ 347995 w 900505"/>
                  <a:gd name="connsiteY237" fmla="*/ 776760 h 1154323"/>
                  <a:gd name="connsiteX238" fmla="*/ 341537 w 900505"/>
                  <a:gd name="connsiteY238" fmla="*/ 781733 h 1154323"/>
                  <a:gd name="connsiteX239" fmla="*/ 254806 w 900505"/>
                  <a:gd name="connsiteY239" fmla="*/ 801789 h 1154323"/>
                  <a:gd name="connsiteX240" fmla="*/ 186788 w 900505"/>
                  <a:gd name="connsiteY240" fmla="*/ 775322 h 1154323"/>
                  <a:gd name="connsiteX241" fmla="*/ 174603 w 900505"/>
                  <a:gd name="connsiteY241" fmla="*/ 769713 h 1154323"/>
                  <a:gd name="connsiteX242" fmla="*/ 175074 w 900505"/>
                  <a:gd name="connsiteY242" fmla="*/ 772353 h 1154323"/>
                  <a:gd name="connsiteX243" fmla="*/ 178775 w 900505"/>
                  <a:gd name="connsiteY243" fmla="*/ 776996 h 1154323"/>
                  <a:gd name="connsiteX244" fmla="*/ 234820 w 900505"/>
                  <a:gd name="connsiteY244" fmla="*/ 816072 h 1154323"/>
                  <a:gd name="connsiteX245" fmla="*/ 303828 w 900505"/>
                  <a:gd name="connsiteY245" fmla="*/ 837448 h 1154323"/>
                  <a:gd name="connsiteX246" fmla="*/ 321009 w 900505"/>
                  <a:gd name="connsiteY246" fmla="*/ 830448 h 1154323"/>
                  <a:gd name="connsiteX247" fmla="*/ 331190 w 900505"/>
                  <a:gd name="connsiteY247" fmla="*/ 823708 h 1154323"/>
                  <a:gd name="connsiteX248" fmla="*/ 374792 w 900505"/>
                  <a:gd name="connsiteY248" fmla="*/ 829199 h 1154323"/>
                  <a:gd name="connsiteX249" fmla="*/ 384667 w 900505"/>
                  <a:gd name="connsiteY249" fmla="*/ 839876 h 1154323"/>
                  <a:gd name="connsiteX250" fmla="*/ 384808 w 900505"/>
                  <a:gd name="connsiteY250" fmla="*/ 845862 h 1154323"/>
                  <a:gd name="connsiteX251" fmla="*/ 379458 w 900505"/>
                  <a:gd name="connsiteY251" fmla="*/ 846663 h 1154323"/>
                  <a:gd name="connsiteX252" fmla="*/ 368829 w 900505"/>
                  <a:gd name="connsiteY252" fmla="*/ 843458 h 1154323"/>
                  <a:gd name="connsiteX253" fmla="*/ 326288 w 900505"/>
                  <a:gd name="connsiteY253" fmla="*/ 849279 h 1154323"/>
                  <a:gd name="connsiteX254" fmla="*/ 310733 w 900505"/>
                  <a:gd name="connsiteY254" fmla="*/ 855808 h 1154323"/>
                  <a:gd name="connsiteX255" fmla="*/ 228551 w 900505"/>
                  <a:gd name="connsiteY255" fmla="*/ 846640 h 1154323"/>
                  <a:gd name="connsiteX256" fmla="*/ 212548 w 900505"/>
                  <a:gd name="connsiteY256" fmla="*/ 828280 h 1154323"/>
                  <a:gd name="connsiteX257" fmla="*/ 205265 w 900505"/>
                  <a:gd name="connsiteY257" fmla="*/ 824603 h 1154323"/>
                  <a:gd name="connsiteX258" fmla="*/ 197936 w 900505"/>
                  <a:gd name="connsiteY258" fmla="*/ 824792 h 1154323"/>
                  <a:gd name="connsiteX259" fmla="*/ 186010 w 900505"/>
                  <a:gd name="connsiteY259" fmla="*/ 817415 h 1154323"/>
                  <a:gd name="connsiteX260" fmla="*/ 101871 w 900505"/>
                  <a:gd name="connsiteY260" fmla="*/ 720290 h 1154323"/>
                  <a:gd name="connsiteX261" fmla="*/ 51530 w 900505"/>
                  <a:gd name="connsiteY261" fmla="*/ 657410 h 1154323"/>
                  <a:gd name="connsiteX262" fmla="*/ 40924 w 900505"/>
                  <a:gd name="connsiteY262" fmla="*/ 650269 h 1154323"/>
                  <a:gd name="connsiteX263" fmla="*/ 39203 w 900505"/>
                  <a:gd name="connsiteY263" fmla="*/ 651565 h 1154323"/>
                  <a:gd name="connsiteX264" fmla="*/ 40523 w 900505"/>
                  <a:gd name="connsiteY264" fmla="*/ 660710 h 1154323"/>
                  <a:gd name="connsiteX265" fmla="*/ 50658 w 900505"/>
                  <a:gd name="connsiteY265" fmla="*/ 682110 h 1154323"/>
                  <a:gd name="connsiteX266" fmla="*/ 142244 w 900505"/>
                  <a:gd name="connsiteY266" fmla="*/ 796534 h 1154323"/>
                  <a:gd name="connsiteX267" fmla="*/ 214999 w 900505"/>
                  <a:gd name="connsiteY267" fmla="*/ 855077 h 1154323"/>
                  <a:gd name="connsiteX268" fmla="*/ 258294 w 900505"/>
                  <a:gd name="connsiteY268" fmla="*/ 871033 h 1154323"/>
                  <a:gd name="connsiteX269" fmla="*/ 329423 w 900505"/>
                  <a:gd name="connsiteY269" fmla="*/ 872235 h 1154323"/>
                  <a:gd name="connsiteX270" fmla="*/ 396852 w 900505"/>
                  <a:gd name="connsiteY270" fmla="*/ 842987 h 1154323"/>
                  <a:gd name="connsiteX271" fmla="*/ 436258 w 900505"/>
                  <a:gd name="connsiteY271" fmla="*/ 795638 h 1154323"/>
                  <a:gd name="connsiteX272" fmla="*/ 459284 w 900505"/>
                  <a:gd name="connsiteY272" fmla="*/ 770467 h 1154323"/>
                  <a:gd name="connsiteX273" fmla="*/ 466449 w 900505"/>
                  <a:gd name="connsiteY273" fmla="*/ 768534 h 1154323"/>
                  <a:gd name="connsiteX274" fmla="*/ 468947 w 900505"/>
                  <a:gd name="connsiteY274" fmla="*/ 774733 h 1154323"/>
                  <a:gd name="connsiteX275" fmla="*/ 464045 w 900505"/>
                  <a:gd name="connsiteY275" fmla="*/ 796039 h 1154323"/>
                  <a:gd name="connsiteX276" fmla="*/ 389239 w 900505"/>
                  <a:gd name="connsiteY276" fmla="*/ 884160 h 1154323"/>
                  <a:gd name="connsiteX277" fmla="*/ 353321 w 900505"/>
                  <a:gd name="connsiteY277" fmla="*/ 896227 h 1154323"/>
                  <a:gd name="connsiteX278" fmla="*/ 276300 w 900505"/>
                  <a:gd name="connsiteY278" fmla="*/ 893211 h 1154323"/>
                  <a:gd name="connsiteX279" fmla="*/ 173448 w 900505"/>
                  <a:gd name="connsiteY279" fmla="*/ 858447 h 1154323"/>
                  <a:gd name="connsiteX280" fmla="*/ 87990 w 900505"/>
                  <a:gd name="connsiteY280" fmla="*/ 770891 h 1154323"/>
                  <a:gd name="connsiteX281" fmla="*/ 40382 w 900505"/>
                  <a:gd name="connsiteY281" fmla="*/ 694860 h 1154323"/>
                  <a:gd name="connsiteX282" fmla="*/ 21787 w 900505"/>
                  <a:gd name="connsiteY282" fmla="*/ 674120 h 1154323"/>
                  <a:gd name="connsiteX283" fmla="*/ 17026 w 900505"/>
                  <a:gd name="connsiteY283" fmla="*/ 660521 h 1154323"/>
                  <a:gd name="connsiteX284" fmla="*/ 599 w 900505"/>
                  <a:gd name="connsiteY284" fmla="*/ 608954 h 1154323"/>
                  <a:gd name="connsiteX285" fmla="*/ 33 w 900505"/>
                  <a:gd name="connsiteY285" fmla="*/ 614917 h 1154323"/>
                  <a:gd name="connsiteX286" fmla="*/ 13703 w 900505"/>
                  <a:gd name="connsiteY286" fmla="*/ 678433 h 1154323"/>
                  <a:gd name="connsiteX287" fmla="*/ 197276 w 900505"/>
                  <a:gd name="connsiteY287" fmla="*/ 893918 h 1154323"/>
                  <a:gd name="connsiteX288" fmla="*/ 360439 w 900505"/>
                  <a:gd name="connsiteY288" fmla="*/ 916991 h 1154323"/>
                  <a:gd name="connsiteX289" fmla="*/ 444954 w 900505"/>
                  <a:gd name="connsiteY289" fmla="*/ 861794 h 1154323"/>
                  <a:gd name="connsiteX290" fmla="*/ 499044 w 900505"/>
                  <a:gd name="connsiteY290" fmla="*/ 824556 h 1154323"/>
                  <a:gd name="connsiteX291" fmla="*/ 522588 w 900505"/>
                  <a:gd name="connsiteY291" fmla="*/ 794083 h 1154323"/>
                  <a:gd name="connsiteX292" fmla="*/ 514339 w 900505"/>
                  <a:gd name="connsiteY292" fmla="*/ 799008 h 1154323"/>
                  <a:gd name="connsiteX293" fmla="*/ 494188 w 900505"/>
                  <a:gd name="connsiteY293" fmla="*/ 814210 h 1154323"/>
                  <a:gd name="connsiteX294" fmla="*/ 483559 w 900505"/>
                  <a:gd name="connsiteY294" fmla="*/ 809661 h 1154323"/>
                  <a:gd name="connsiteX295" fmla="*/ 483371 w 900505"/>
                  <a:gd name="connsiteY295" fmla="*/ 796369 h 1154323"/>
                  <a:gd name="connsiteX296" fmla="*/ 500411 w 900505"/>
                  <a:gd name="connsiteY296" fmla="*/ 783005 h 1154323"/>
                  <a:gd name="connsiteX297" fmla="*/ 514292 w 900505"/>
                  <a:gd name="connsiteY297" fmla="*/ 785244 h 1154323"/>
                  <a:gd name="connsiteX298" fmla="*/ 536706 w 900505"/>
                  <a:gd name="connsiteY298" fmla="*/ 768864 h 1154323"/>
                  <a:gd name="connsiteX299" fmla="*/ 557823 w 900505"/>
                  <a:gd name="connsiteY299" fmla="*/ 721045 h 1154323"/>
                  <a:gd name="connsiteX300" fmla="*/ 576135 w 900505"/>
                  <a:gd name="connsiteY300" fmla="*/ 673743 h 1154323"/>
                  <a:gd name="connsiteX301" fmla="*/ 555961 w 900505"/>
                  <a:gd name="connsiteY301" fmla="*/ 594247 h 1154323"/>
                  <a:gd name="connsiteX302" fmla="*/ 529447 w 900505"/>
                  <a:gd name="connsiteY302" fmla="*/ 523825 h 1154323"/>
                  <a:gd name="connsiteX303" fmla="*/ 527137 w 900505"/>
                  <a:gd name="connsiteY303" fmla="*/ 495143 h 1154323"/>
                  <a:gd name="connsiteX304" fmla="*/ 531309 w 900505"/>
                  <a:gd name="connsiteY304" fmla="*/ 489180 h 1154323"/>
                  <a:gd name="connsiteX305" fmla="*/ 538073 w 900505"/>
                  <a:gd name="connsiteY305" fmla="*/ 492220 h 1154323"/>
                  <a:gd name="connsiteX306" fmla="*/ 541985 w 900505"/>
                  <a:gd name="connsiteY306" fmla="*/ 499267 h 1154323"/>
                  <a:gd name="connsiteX307" fmla="*/ 553604 w 900505"/>
                  <a:gd name="connsiteY307" fmla="*/ 541242 h 1154323"/>
                  <a:gd name="connsiteX308" fmla="*/ 571705 w 900505"/>
                  <a:gd name="connsiteY308" fmla="*/ 602756 h 1154323"/>
                  <a:gd name="connsiteX309" fmla="*/ 579341 w 900505"/>
                  <a:gd name="connsiteY309" fmla="*/ 612583 h 1154323"/>
                  <a:gd name="connsiteX310" fmla="*/ 586458 w 900505"/>
                  <a:gd name="connsiteY310" fmla="*/ 614328 h 1154323"/>
                  <a:gd name="connsiteX311" fmla="*/ 588886 w 900505"/>
                  <a:gd name="connsiteY311" fmla="*/ 607116 h 1154323"/>
                  <a:gd name="connsiteX312" fmla="*/ 587047 w 900505"/>
                  <a:gd name="connsiteY312" fmla="*/ 596204 h 1154323"/>
                  <a:gd name="connsiteX313" fmla="*/ 568169 w 900505"/>
                  <a:gd name="connsiteY313" fmla="*/ 508671 h 1154323"/>
                  <a:gd name="connsiteX314" fmla="*/ 544695 w 900505"/>
                  <a:gd name="connsiteY314" fmla="*/ 438885 h 1154323"/>
                  <a:gd name="connsiteX315" fmla="*/ 531709 w 900505"/>
                  <a:gd name="connsiteY315" fmla="*/ 430448 h 1154323"/>
                  <a:gd name="connsiteX316" fmla="*/ 527184 w 900505"/>
                  <a:gd name="connsiteY316" fmla="*/ 446003 h 1154323"/>
                  <a:gd name="connsiteX317" fmla="*/ 528928 w 900505"/>
                  <a:gd name="connsiteY317" fmla="*/ 452414 h 1154323"/>
                  <a:gd name="connsiteX318" fmla="*/ 529894 w 900505"/>
                  <a:gd name="connsiteY318" fmla="*/ 456703 h 1154323"/>
                  <a:gd name="connsiteX319" fmla="*/ 526076 w 900505"/>
                  <a:gd name="connsiteY319" fmla="*/ 468935 h 1154323"/>
                  <a:gd name="connsiteX320" fmla="*/ 514716 w 900505"/>
                  <a:gd name="connsiteY320" fmla="*/ 463514 h 1154323"/>
                  <a:gd name="connsiteX321" fmla="*/ 506091 w 900505"/>
                  <a:gd name="connsiteY321" fmla="*/ 447229 h 1154323"/>
                  <a:gd name="connsiteX322" fmla="*/ 486647 w 900505"/>
                  <a:gd name="connsiteY322" fmla="*/ 389769 h 1154323"/>
                  <a:gd name="connsiteX323" fmla="*/ 426406 w 900505"/>
                  <a:gd name="connsiteY323" fmla="*/ 267922 h 1154323"/>
                  <a:gd name="connsiteX324" fmla="*/ 397276 w 900505"/>
                  <a:gd name="connsiteY324" fmla="*/ 242515 h 1154323"/>
                  <a:gd name="connsiteX325" fmla="*/ 387212 w 900505"/>
                  <a:gd name="connsiteY325" fmla="*/ 208836 h 1154323"/>
                  <a:gd name="connsiteX326" fmla="*/ 410262 w 900505"/>
                  <a:gd name="connsiteY326" fmla="*/ 205866 h 1154323"/>
                  <a:gd name="connsiteX327" fmla="*/ 417874 w 900505"/>
                  <a:gd name="connsiteY327" fmla="*/ 214964 h 1154323"/>
                  <a:gd name="connsiteX328" fmla="*/ 485539 w 900505"/>
                  <a:gd name="connsiteY328" fmla="*/ 333158 h 1154323"/>
                  <a:gd name="connsiteX329" fmla="*/ 495956 w 900505"/>
                  <a:gd name="connsiteY329" fmla="*/ 364575 h 1154323"/>
                  <a:gd name="connsiteX330" fmla="*/ 525746 w 900505"/>
                  <a:gd name="connsiteY330" fmla="*/ 409496 h 1154323"/>
                  <a:gd name="connsiteX331" fmla="*/ 533548 w 900505"/>
                  <a:gd name="connsiteY331" fmla="*/ 412866 h 1154323"/>
                  <a:gd name="connsiteX332" fmla="*/ 530436 w 900505"/>
                  <a:gd name="connsiteY332" fmla="*/ 401153 h 1154323"/>
                  <a:gd name="connsiteX333" fmla="*/ 463927 w 900505"/>
                  <a:gd name="connsiteY333" fmla="*/ 254323 h 1154323"/>
                  <a:gd name="connsiteX334" fmla="*/ 437177 w 900505"/>
                  <a:gd name="connsiteY334" fmla="*/ 214398 h 1154323"/>
                  <a:gd name="connsiteX335" fmla="*/ 341513 w 900505"/>
                  <a:gd name="connsiteY335" fmla="*/ 128798 h 1154323"/>
                  <a:gd name="connsiteX336" fmla="*/ 296192 w 900505"/>
                  <a:gd name="connsiteY336" fmla="*/ 113149 h 1154323"/>
                  <a:gd name="connsiteX337" fmla="*/ 257799 w 900505"/>
                  <a:gd name="connsiteY337" fmla="*/ 116755 h 1154323"/>
                  <a:gd name="connsiteX338" fmla="*/ 217709 w 900505"/>
                  <a:gd name="connsiteY338" fmla="*/ 131886 h 1154323"/>
                  <a:gd name="connsiteX339" fmla="*/ 137837 w 900505"/>
                  <a:gd name="connsiteY339" fmla="*/ 202802 h 1154323"/>
                  <a:gd name="connsiteX340" fmla="*/ 127042 w 900505"/>
                  <a:gd name="connsiteY340" fmla="*/ 216920 h 1154323"/>
                  <a:gd name="connsiteX341" fmla="*/ 125463 w 900505"/>
                  <a:gd name="connsiteY341" fmla="*/ 225027 h 1154323"/>
                  <a:gd name="connsiteX342" fmla="*/ 124568 w 900505"/>
                  <a:gd name="connsiteY342" fmla="*/ 236340 h 1154323"/>
                  <a:gd name="connsiteX343" fmla="*/ 114740 w 900505"/>
                  <a:gd name="connsiteY343" fmla="*/ 252838 h 1154323"/>
                  <a:gd name="connsiteX344" fmla="*/ 111699 w 900505"/>
                  <a:gd name="connsiteY344" fmla="*/ 266272 h 1154323"/>
                  <a:gd name="connsiteX345" fmla="*/ 124143 w 900505"/>
                  <a:gd name="connsiteY345" fmla="*/ 260238 h 1154323"/>
                  <a:gd name="connsiteX346" fmla="*/ 150846 w 900505"/>
                  <a:gd name="connsiteY346" fmla="*/ 222906 h 1154323"/>
                  <a:gd name="connsiteX347" fmla="*/ 187542 w 900505"/>
                  <a:gd name="connsiteY347" fmla="*/ 180365 h 1154323"/>
                  <a:gd name="connsiteX348" fmla="*/ 282098 w 900505"/>
                  <a:gd name="connsiteY348" fmla="*/ 141171 h 1154323"/>
                  <a:gd name="connsiteX349" fmla="*/ 322565 w 900505"/>
                  <a:gd name="connsiteY349" fmla="*/ 140606 h 1154323"/>
                  <a:gd name="connsiteX350" fmla="*/ 365742 w 900505"/>
                  <a:gd name="connsiteY350" fmla="*/ 171410 h 1154323"/>
                  <a:gd name="connsiteX351" fmla="*/ 378445 w 900505"/>
                  <a:gd name="connsiteY351" fmla="*/ 190382 h 1154323"/>
                  <a:gd name="connsiteX352" fmla="*/ 371964 w 900505"/>
                  <a:gd name="connsiteY352" fmla="*/ 199361 h 1154323"/>
                  <a:gd name="connsiteX353" fmla="*/ 357163 w 900505"/>
                  <a:gd name="connsiteY353" fmla="*/ 195119 h 1154323"/>
                  <a:gd name="connsiteX354" fmla="*/ 325346 w 900505"/>
                  <a:gd name="connsiteY354" fmla="*/ 177679 h 1154323"/>
                  <a:gd name="connsiteX355" fmla="*/ 258695 w 900505"/>
                  <a:gd name="connsiteY355" fmla="*/ 167049 h 1154323"/>
                  <a:gd name="connsiteX356" fmla="*/ 168711 w 900505"/>
                  <a:gd name="connsiteY356" fmla="*/ 244589 h 1154323"/>
                  <a:gd name="connsiteX357" fmla="*/ 167415 w 900505"/>
                  <a:gd name="connsiteY357" fmla="*/ 257339 h 1154323"/>
                  <a:gd name="connsiteX358" fmla="*/ 162913 w 900505"/>
                  <a:gd name="connsiteY358" fmla="*/ 268393 h 1154323"/>
                  <a:gd name="connsiteX359" fmla="*/ 148372 w 900505"/>
                  <a:gd name="connsiteY359" fmla="*/ 287389 h 1154323"/>
                  <a:gd name="connsiteX360" fmla="*/ 137954 w 900505"/>
                  <a:gd name="connsiteY360" fmla="*/ 331956 h 1154323"/>
                  <a:gd name="connsiteX361" fmla="*/ 139180 w 900505"/>
                  <a:gd name="connsiteY361" fmla="*/ 356185 h 1154323"/>
                  <a:gd name="connsiteX362" fmla="*/ 150469 w 900505"/>
                  <a:gd name="connsiteY362" fmla="*/ 359131 h 1154323"/>
                  <a:gd name="connsiteX363" fmla="*/ 158247 w 900505"/>
                  <a:gd name="connsiteY363" fmla="*/ 342091 h 1154323"/>
                  <a:gd name="connsiteX364" fmla="*/ 162583 w 900505"/>
                  <a:gd name="connsiteY364" fmla="*/ 317415 h 1154323"/>
                  <a:gd name="connsiteX365" fmla="*/ 173472 w 900505"/>
                  <a:gd name="connsiteY365" fmla="*/ 308695 h 1154323"/>
                  <a:gd name="connsiteX366" fmla="*/ 180754 w 900505"/>
                  <a:gd name="connsiteY366" fmla="*/ 320903 h 1154323"/>
                  <a:gd name="connsiteX367" fmla="*/ 170267 w 900505"/>
                  <a:gd name="connsiteY367" fmla="*/ 355171 h 1154323"/>
                  <a:gd name="connsiteX368" fmla="*/ 174957 w 900505"/>
                  <a:gd name="connsiteY368" fmla="*/ 384184 h 1154323"/>
                  <a:gd name="connsiteX369" fmla="*/ 179552 w 900505"/>
                  <a:gd name="connsiteY369" fmla="*/ 402237 h 1154323"/>
                  <a:gd name="connsiteX370" fmla="*/ 180142 w 900505"/>
                  <a:gd name="connsiteY370" fmla="*/ 415152 h 1154323"/>
                  <a:gd name="connsiteX371" fmla="*/ 191596 w 900505"/>
                  <a:gd name="connsiteY371" fmla="*/ 407705 h 1154323"/>
                  <a:gd name="connsiteX372" fmla="*/ 194023 w 900505"/>
                  <a:gd name="connsiteY372" fmla="*/ 402331 h 1154323"/>
                  <a:gd name="connsiteX373" fmla="*/ 204464 w 900505"/>
                  <a:gd name="connsiteY373" fmla="*/ 363844 h 1154323"/>
                  <a:gd name="connsiteX374" fmla="*/ 216319 w 900505"/>
                  <a:gd name="connsiteY374" fmla="*/ 321963 h 1154323"/>
                  <a:gd name="connsiteX375" fmla="*/ 231190 w 900505"/>
                  <a:gd name="connsiteY375" fmla="*/ 307045 h 1154323"/>
                  <a:gd name="connsiteX376" fmla="*/ 235056 w 900505"/>
                  <a:gd name="connsiteY376" fmla="*/ 298937 h 1154323"/>
                  <a:gd name="connsiteX377" fmla="*/ 232322 w 900505"/>
                  <a:gd name="connsiteY377" fmla="*/ 292173 h 1154323"/>
                  <a:gd name="connsiteX378" fmla="*/ 239769 w 900505"/>
                  <a:gd name="connsiteY378" fmla="*/ 281897 h 1154323"/>
                  <a:gd name="connsiteX379" fmla="*/ 275357 w 900505"/>
                  <a:gd name="connsiteY379" fmla="*/ 305442 h 1154323"/>
                  <a:gd name="connsiteX380" fmla="*/ 310851 w 900505"/>
                  <a:gd name="connsiteY380" fmla="*/ 378951 h 1154323"/>
                  <a:gd name="connsiteX381" fmla="*/ 317639 w 900505"/>
                  <a:gd name="connsiteY381" fmla="*/ 496321 h 1154323"/>
                  <a:gd name="connsiteX382" fmla="*/ 305831 w 900505"/>
                  <a:gd name="connsiteY382" fmla="*/ 575416 h 1154323"/>
                  <a:gd name="connsiteX383" fmla="*/ 285751 w 900505"/>
                  <a:gd name="connsiteY383" fmla="*/ 601719 h 1154323"/>
                  <a:gd name="connsiteX384" fmla="*/ 196474 w 900505"/>
                  <a:gd name="connsiteY384" fmla="*/ 581662 h 1154323"/>
                  <a:gd name="connsiteX385" fmla="*/ 159920 w 900505"/>
                  <a:gd name="connsiteY385" fmla="*/ 571669 h 1154323"/>
                  <a:gd name="connsiteX386" fmla="*/ 149880 w 900505"/>
                  <a:gd name="connsiteY386" fmla="*/ 571009 h 1154323"/>
                  <a:gd name="connsiteX387" fmla="*/ 149550 w 900505"/>
                  <a:gd name="connsiteY387" fmla="*/ 560804 h 1154323"/>
                  <a:gd name="connsiteX388" fmla="*/ 150446 w 900505"/>
                  <a:gd name="connsiteY388" fmla="*/ 539192 h 1154323"/>
                  <a:gd name="connsiteX389" fmla="*/ 137177 w 900505"/>
                  <a:gd name="connsiteY389" fmla="*/ 528681 h 1154323"/>
                  <a:gd name="connsiteX390" fmla="*/ 125322 w 900505"/>
                  <a:gd name="connsiteY390" fmla="*/ 540865 h 1154323"/>
                  <a:gd name="connsiteX391" fmla="*/ 128079 w 900505"/>
                  <a:gd name="connsiteY391" fmla="*/ 561110 h 1154323"/>
                  <a:gd name="connsiteX392" fmla="*/ 178185 w 900505"/>
                  <a:gd name="connsiteY392" fmla="*/ 635280 h 1154323"/>
                  <a:gd name="connsiteX393" fmla="*/ 202649 w 900505"/>
                  <a:gd name="connsiteY393" fmla="*/ 650387 h 1154323"/>
                  <a:gd name="connsiteX394" fmla="*/ 212289 w 900505"/>
                  <a:gd name="connsiteY394" fmla="*/ 651188 h 1154323"/>
                  <a:gd name="connsiteX395" fmla="*/ 208777 w 900505"/>
                  <a:gd name="connsiteY395" fmla="*/ 641643 h 1154323"/>
                  <a:gd name="connsiteX396" fmla="*/ 183606 w 900505"/>
                  <a:gd name="connsiteY396" fmla="*/ 619913 h 1154323"/>
                  <a:gd name="connsiteX397" fmla="*/ 161570 w 900505"/>
                  <a:gd name="connsiteY397" fmla="*/ 596274 h 1154323"/>
                  <a:gd name="connsiteX398" fmla="*/ 160886 w 900505"/>
                  <a:gd name="connsiteY398" fmla="*/ 585291 h 1154323"/>
                  <a:gd name="connsiteX399" fmla="*/ 170997 w 900505"/>
                  <a:gd name="connsiteY399" fmla="*/ 586965 h 1154323"/>
                  <a:gd name="connsiteX400" fmla="*/ 191879 w 900505"/>
                  <a:gd name="connsiteY400" fmla="*/ 602308 h 1154323"/>
                  <a:gd name="connsiteX401" fmla="*/ 224167 w 900505"/>
                  <a:gd name="connsiteY401" fmla="*/ 617863 h 1154323"/>
                  <a:gd name="connsiteX402" fmla="*/ 236163 w 900505"/>
                  <a:gd name="connsiteY402" fmla="*/ 636081 h 1154323"/>
                  <a:gd name="connsiteX403" fmla="*/ 232605 w 900505"/>
                  <a:gd name="connsiteY403" fmla="*/ 653357 h 1154323"/>
                  <a:gd name="connsiteX404" fmla="*/ 246887 w 900505"/>
                  <a:gd name="connsiteY404" fmla="*/ 664716 h 1154323"/>
                  <a:gd name="connsiteX405" fmla="*/ 274014 w 900505"/>
                  <a:gd name="connsiteY405" fmla="*/ 650128 h 1154323"/>
                  <a:gd name="connsiteX406" fmla="*/ 307575 w 900505"/>
                  <a:gd name="connsiteY406" fmla="*/ 618641 h 1154323"/>
                  <a:gd name="connsiteX407" fmla="*/ 334113 w 900505"/>
                  <a:gd name="connsiteY407" fmla="*/ 600116 h 1154323"/>
                  <a:gd name="connsiteX408" fmla="*/ 334066 w 900505"/>
                  <a:gd name="connsiteY408" fmla="*/ 608105 h 1154323"/>
                  <a:gd name="connsiteX409" fmla="*/ 298761 w 900505"/>
                  <a:gd name="connsiteY409" fmla="*/ 680366 h 1154323"/>
                  <a:gd name="connsiteX410" fmla="*/ 286104 w 900505"/>
                  <a:gd name="connsiteY410" fmla="*/ 686894 h 1154323"/>
                  <a:gd name="connsiteX411" fmla="*/ 222706 w 900505"/>
                  <a:gd name="connsiteY411" fmla="*/ 693823 h 1154323"/>
                  <a:gd name="connsiteX412" fmla="*/ 187778 w 900505"/>
                  <a:gd name="connsiteY412" fmla="*/ 682393 h 1154323"/>
                  <a:gd name="connsiteX413" fmla="*/ 152472 w 900505"/>
                  <a:gd name="connsiteY413" fmla="*/ 642468 h 1154323"/>
                  <a:gd name="connsiteX414" fmla="*/ 94777 w 900505"/>
                  <a:gd name="connsiteY414" fmla="*/ 543128 h 1154323"/>
                  <a:gd name="connsiteX415" fmla="*/ 82357 w 900505"/>
                  <a:gd name="connsiteY415" fmla="*/ 516307 h 1154323"/>
                  <a:gd name="connsiteX416" fmla="*/ 65105 w 900505"/>
                  <a:gd name="connsiteY416" fmla="*/ 416071 h 1154323"/>
                  <a:gd name="connsiteX417" fmla="*/ 67792 w 900505"/>
                  <a:gd name="connsiteY417" fmla="*/ 326324 h 1154323"/>
                  <a:gd name="connsiteX418" fmla="*/ 99043 w 900505"/>
                  <a:gd name="connsiteY418" fmla="*/ 220761 h 1154323"/>
                  <a:gd name="connsiteX419" fmla="*/ 264304 w 900505"/>
                  <a:gd name="connsiteY419" fmla="*/ 96957 h 1154323"/>
                  <a:gd name="connsiteX420" fmla="*/ 372364 w 900505"/>
                  <a:gd name="connsiteY420" fmla="*/ 120502 h 1154323"/>
                  <a:gd name="connsiteX421" fmla="*/ 485586 w 900505"/>
                  <a:gd name="connsiteY421" fmla="*/ 255407 h 1154323"/>
                  <a:gd name="connsiteX422" fmla="*/ 576866 w 900505"/>
                  <a:gd name="connsiteY422" fmla="*/ 473790 h 1154323"/>
                  <a:gd name="connsiteX423" fmla="*/ 591502 w 900505"/>
                  <a:gd name="connsiteY423" fmla="*/ 537047 h 1154323"/>
                  <a:gd name="connsiteX424" fmla="*/ 603498 w 900505"/>
                  <a:gd name="connsiteY424" fmla="*/ 571622 h 1154323"/>
                  <a:gd name="connsiteX425" fmla="*/ 614528 w 900505"/>
                  <a:gd name="connsiteY425" fmla="*/ 592338 h 1154323"/>
                  <a:gd name="connsiteX426" fmla="*/ 628858 w 900505"/>
                  <a:gd name="connsiteY426" fmla="*/ 707328 h 1154323"/>
                  <a:gd name="connsiteX427" fmla="*/ 624851 w 900505"/>
                  <a:gd name="connsiteY427" fmla="*/ 732852 h 1154323"/>
                  <a:gd name="connsiteX428" fmla="*/ 617945 w 900505"/>
                  <a:gd name="connsiteY428" fmla="*/ 739569 h 1154323"/>
                  <a:gd name="connsiteX429" fmla="*/ 609178 w 900505"/>
                  <a:gd name="connsiteY429" fmla="*/ 731226 h 1154323"/>
                  <a:gd name="connsiteX430" fmla="*/ 609862 w 900505"/>
                  <a:gd name="connsiteY430" fmla="*/ 718122 h 1154323"/>
                  <a:gd name="connsiteX431" fmla="*/ 612925 w 900505"/>
                  <a:gd name="connsiteY431" fmla="*/ 697005 h 1154323"/>
                  <a:gd name="connsiteX432" fmla="*/ 606798 w 900505"/>
                  <a:gd name="connsiteY432" fmla="*/ 687153 h 1154323"/>
                  <a:gd name="connsiteX433" fmla="*/ 596640 w 900505"/>
                  <a:gd name="connsiteY433" fmla="*/ 693163 h 1154323"/>
                  <a:gd name="connsiteX434" fmla="*/ 591054 w 900505"/>
                  <a:gd name="connsiteY434" fmla="*/ 714375 h 1154323"/>
                  <a:gd name="connsiteX435" fmla="*/ 582522 w 900505"/>
                  <a:gd name="connsiteY435" fmla="*/ 795473 h 1154323"/>
                  <a:gd name="connsiteX436" fmla="*/ 579011 w 900505"/>
                  <a:gd name="connsiteY436" fmla="*/ 836741 h 1154323"/>
                  <a:gd name="connsiteX437" fmla="*/ 588414 w 900505"/>
                  <a:gd name="connsiteY437" fmla="*/ 842586 h 1154323"/>
                  <a:gd name="connsiteX438" fmla="*/ 601542 w 900505"/>
                  <a:gd name="connsiteY438" fmla="*/ 850788 h 1154323"/>
                  <a:gd name="connsiteX439" fmla="*/ 601448 w 900505"/>
                  <a:gd name="connsiteY439" fmla="*/ 855242 h 1154323"/>
                  <a:gd name="connsiteX440" fmla="*/ 570668 w 900505"/>
                  <a:gd name="connsiteY440" fmla="*/ 968134 h 1154323"/>
                  <a:gd name="connsiteX441" fmla="*/ 533877 w 900505"/>
                  <a:gd name="connsiteY441" fmla="*/ 1019395 h 1154323"/>
                  <a:gd name="connsiteX442" fmla="*/ 529517 w 900505"/>
                  <a:gd name="connsiteY442" fmla="*/ 1033960 h 1154323"/>
                  <a:gd name="connsiteX443" fmla="*/ 543140 w 900505"/>
                  <a:gd name="connsiteY443" fmla="*/ 1044754 h 1154323"/>
                  <a:gd name="connsiteX444" fmla="*/ 557281 w 900505"/>
                  <a:gd name="connsiteY444" fmla="*/ 1043435 h 1154323"/>
                  <a:gd name="connsiteX445" fmla="*/ 552143 w 900505"/>
                  <a:gd name="connsiteY445" fmla="*/ 1049680 h 1154323"/>
                  <a:gd name="connsiteX446" fmla="*/ 501683 w 900505"/>
                  <a:gd name="connsiteY446" fmla="*/ 1094578 h 1154323"/>
                  <a:gd name="connsiteX447" fmla="*/ 470125 w 900505"/>
                  <a:gd name="connsiteY447" fmla="*/ 1115271 h 1154323"/>
                  <a:gd name="connsiteX448" fmla="*/ 459590 w 900505"/>
                  <a:gd name="connsiteY448" fmla="*/ 1118264 h 1154323"/>
                  <a:gd name="connsiteX449" fmla="*/ 463408 w 900505"/>
                  <a:gd name="connsiteY449" fmla="*/ 1110463 h 1154323"/>
                  <a:gd name="connsiteX450" fmla="*/ 481155 w 900505"/>
                  <a:gd name="connsiteY450" fmla="*/ 1093635 h 1154323"/>
                  <a:gd name="connsiteX451" fmla="*/ 517474 w 900505"/>
                  <a:gd name="connsiteY451" fmla="*/ 1058777 h 1154323"/>
                  <a:gd name="connsiteX452" fmla="*/ 522353 w 900505"/>
                  <a:gd name="connsiteY452" fmla="*/ 1045061 h 1154323"/>
                  <a:gd name="connsiteX453" fmla="*/ 509060 w 900505"/>
                  <a:gd name="connsiteY453" fmla="*/ 1049397 h 1154323"/>
                  <a:gd name="connsiteX454" fmla="*/ 478775 w 900505"/>
                  <a:gd name="connsiteY454" fmla="*/ 1074497 h 1154323"/>
                  <a:gd name="connsiteX455" fmla="*/ 433430 w 900505"/>
                  <a:gd name="connsiteY455" fmla="*/ 1103298 h 1154323"/>
                  <a:gd name="connsiteX456" fmla="*/ 416743 w 900505"/>
                  <a:gd name="connsiteY456" fmla="*/ 1098514 h 1154323"/>
                  <a:gd name="connsiteX457" fmla="*/ 423554 w 900505"/>
                  <a:gd name="connsiteY457" fmla="*/ 1082699 h 1154323"/>
                  <a:gd name="connsiteX458" fmla="*/ 429376 w 900505"/>
                  <a:gd name="connsiteY458" fmla="*/ 1079470 h 1154323"/>
                  <a:gd name="connsiteX459" fmla="*/ 455018 w 900505"/>
                  <a:gd name="connsiteY459" fmla="*/ 1070043 h 1154323"/>
                  <a:gd name="connsiteX460" fmla="*/ 478916 w 900505"/>
                  <a:gd name="connsiteY460" fmla="*/ 1057104 h 1154323"/>
                  <a:gd name="connsiteX461" fmla="*/ 480990 w 900505"/>
                  <a:gd name="connsiteY461" fmla="*/ 1040866 h 1154323"/>
                  <a:gd name="connsiteX462" fmla="*/ 468947 w 900505"/>
                  <a:gd name="connsiteY462" fmla="*/ 1040276 h 1154323"/>
                  <a:gd name="connsiteX463" fmla="*/ 464822 w 900505"/>
                  <a:gd name="connsiteY463" fmla="*/ 1041879 h 1154323"/>
                  <a:gd name="connsiteX464" fmla="*/ 412195 w 900505"/>
                  <a:gd name="connsiteY464" fmla="*/ 1073649 h 1154323"/>
                  <a:gd name="connsiteX465" fmla="*/ 414316 w 900505"/>
                  <a:gd name="connsiteY465" fmla="*/ 1109025 h 1154323"/>
                  <a:gd name="connsiteX466" fmla="*/ 442928 w 900505"/>
                  <a:gd name="connsiteY466" fmla="*/ 1118028 h 1154323"/>
                  <a:gd name="connsiteX467" fmla="*/ 451271 w 900505"/>
                  <a:gd name="connsiteY467" fmla="*/ 1121186 h 1154323"/>
                  <a:gd name="connsiteX468" fmla="*/ 448914 w 900505"/>
                  <a:gd name="connsiteY468" fmla="*/ 1129576 h 1154323"/>
                  <a:gd name="connsiteX469" fmla="*/ 436517 w 900505"/>
                  <a:gd name="connsiteY469" fmla="*/ 1146263 h 1154323"/>
                  <a:gd name="connsiteX470" fmla="*/ 432157 w 900505"/>
                  <a:gd name="connsiteY470" fmla="*/ 1154323 h 1154323"/>
                  <a:gd name="connsiteX471" fmla="*/ 441820 w 900505"/>
                  <a:gd name="connsiteY471" fmla="*/ 1152485 h 1154323"/>
                  <a:gd name="connsiteX472" fmla="*/ 476065 w 900505"/>
                  <a:gd name="connsiteY472" fmla="*/ 1136835 h 1154323"/>
                  <a:gd name="connsiteX473" fmla="*/ 581415 w 900505"/>
                  <a:gd name="connsiteY473" fmla="*/ 1061229 h 1154323"/>
                  <a:gd name="connsiteX474" fmla="*/ 588721 w 900505"/>
                  <a:gd name="connsiteY474" fmla="*/ 1031179 h 1154323"/>
                  <a:gd name="connsiteX475" fmla="*/ 572152 w 900505"/>
                  <a:gd name="connsiteY475" fmla="*/ 1020903 h 1154323"/>
                  <a:gd name="connsiteX476" fmla="*/ 566048 w 900505"/>
                  <a:gd name="connsiteY476" fmla="*/ 1020432 h 1154323"/>
                  <a:gd name="connsiteX477" fmla="*/ 571634 w 900505"/>
                  <a:gd name="connsiteY477" fmla="*/ 1010015 h 1154323"/>
                  <a:gd name="connsiteX478" fmla="*/ 583206 w 900505"/>
                  <a:gd name="connsiteY478" fmla="*/ 988544 h 1154323"/>
                  <a:gd name="connsiteX479" fmla="*/ 627821 w 900505"/>
                  <a:gd name="connsiteY479" fmla="*/ 836859 h 1154323"/>
                  <a:gd name="connsiteX480" fmla="*/ 629329 w 900505"/>
                  <a:gd name="connsiteY480" fmla="*/ 794271 h 1154323"/>
                  <a:gd name="connsiteX481" fmla="*/ 615306 w 900505"/>
                  <a:gd name="connsiteY481" fmla="*/ 780059 h 1154323"/>
                  <a:gd name="connsiteX482" fmla="*/ 604323 w 900505"/>
                  <a:gd name="connsiteY482" fmla="*/ 766296 h 1154323"/>
                  <a:gd name="connsiteX483" fmla="*/ 617922 w 900505"/>
                  <a:gd name="connsiteY483" fmla="*/ 756633 h 1154323"/>
                  <a:gd name="connsiteX484" fmla="*/ 630319 w 900505"/>
                  <a:gd name="connsiteY484" fmla="*/ 747700 h 1154323"/>
                  <a:gd name="connsiteX485" fmla="*/ 632558 w 900505"/>
                  <a:gd name="connsiteY485" fmla="*/ 739899 h 1154323"/>
                  <a:gd name="connsiteX486" fmla="*/ 628127 w 900505"/>
                  <a:gd name="connsiteY486" fmla="*/ 585951 h 1154323"/>
                  <a:gd name="connsiteX487" fmla="*/ 611629 w 900505"/>
                  <a:gd name="connsiteY487" fmla="*/ 559744 h 1154323"/>
                  <a:gd name="connsiteX488" fmla="*/ 606114 w 900505"/>
                  <a:gd name="connsiteY488" fmla="*/ 552956 h 1154323"/>
                  <a:gd name="connsiteX489" fmla="*/ 606303 w 900505"/>
                  <a:gd name="connsiteY489" fmla="*/ 545485 h 1154323"/>
                  <a:gd name="connsiteX490" fmla="*/ 613350 w 900505"/>
                  <a:gd name="connsiteY490" fmla="*/ 543693 h 1154323"/>
                  <a:gd name="connsiteX491" fmla="*/ 629541 w 900505"/>
                  <a:gd name="connsiteY491" fmla="*/ 552249 h 1154323"/>
                  <a:gd name="connsiteX492" fmla="*/ 659096 w 900505"/>
                  <a:gd name="connsiteY492" fmla="*/ 613785 h 1154323"/>
                  <a:gd name="connsiteX493" fmla="*/ 662466 w 900505"/>
                  <a:gd name="connsiteY493" fmla="*/ 677538 h 1154323"/>
                  <a:gd name="connsiteX494" fmla="*/ 668806 w 900505"/>
                  <a:gd name="connsiteY494" fmla="*/ 695897 h 1154323"/>
                  <a:gd name="connsiteX495" fmla="*/ 680778 w 900505"/>
                  <a:gd name="connsiteY495" fmla="*/ 693493 h 1154323"/>
                  <a:gd name="connsiteX496" fmla="*/ 682876 w 900505"/>
                  <a:gd name="connsiteY496" fmla="*/ 679659 h 1154323"/>
                  <a:gd name="connsiteX497" fmla="*/ 676654 w 900505"/>
                  <a:gd name="connsiteY497" fmla="*/ 614799 h 1154323"/>
                  <a:gd name="connsiteX498" fmla="*/ 635009 w 900505"/>
                  <a:gd name="connsiteY498" fmla="*/ 540983 h 1154323"/>
                  <a:gd name="connsiteX499" fmla="*/ 623460 w 900505"/>
                  <a:gd name="connsiteY499" fmla="*/ 529435 h 1154323"/>
                  <a:gd name="connsiteX500" fmla="*/ 604040 w 900505"/>
                  <a:gd name="connsiteY500" fmla="*/ 492574 h 1154323"/>
                  <a:gd name="connsiteX501" fmla="*/ 594330 w 900505"/>
                  <a:gd name="connsiteY501" fmla="*/ 451000 h 1154323"/>
                  <a:gd name="connsiteX502" fmla="*/ 569112 w 900505"/>
                  <a:gd name="connsiteY502" fmla="*/ 396581 h 1154323"/>
                  <a:gd name="connsiteX503" fmla="*/ 535268 w 900505"/>
                  <a:gd name="connsiteY503" fmla="*/ 309001 h 1154323"/>
                  <a:gd name="connsiteX504" fmla="*/ 536399 w 900505"/>
                  <a:gd name="connsiteY504" fmla="*/ 270561 h 1154323"/>
                  <a:gd name="connsiteX505" fmla="*/ 549645 w 900505"/>
                  <a:gd name="connsiteY505" fmla="*/ 257104 h 1154323"/>
                  <a:gd name="connsiteX506" fmla="*/ 563338 w 900505"/>
                  <a:gd name="connsiteY506" fmla="*/ 268322 h 1154323"/>
                  <a:gd name="connsiteX507" fmla="*/ 596899 w 900505"/>
                  <a:gd name="connsiteY507" fmla="*/ 347700 h 1154323"/>
                  <a:gd name="connsiteX508" fmla="*/ 598431 w 900505"/>
                  <a:gd name="connsiteY508" fmla="*/ 357151 h 1154323"/>
                  <a:gd name="connsiteX509" fmla="*/ 595673 w 900505"/>
                  <a:gd name="connsiteY509" fmla="*/ 358447 h 1154323"/>
                  <a:gd name="connsiteX510" fmla="*/ 542268 w 900505"/>
                  <a:gd name="connsiteY510" fmla="*/ 283736 h 1154323"/>
                  <a:gd name="connsiteX511" fmla="*/ 543941 w 900505"/>
                  <a:gd name="connsiteY511" fmla="*/ 291655 h 1154323"/>
                  <a:gd name="connsiteX512" fmla="*/ 596993 w 900505"/>
                  <a:gd name="connsiteY512" fmla="*/ 409095 h 1154323"/>
                  <a:gd name="connsiteX513" fmla="*/ 618440 w 900505"/>
                  <a:gd name="connsiteY513" fmla="*/ 476524 h 1154323"/>
                  <a:gd name="connsiteX514" fmla="*/ 647194 w 900505"/>
                  <a:gd name="connsiteY514" fmla="*/ 516779 h 1154323"/>
                  <a:gd name="connsiteX515" fmla="*/ 656055 w 900505"/>
                  <a:gd name="connsiteY515" fmla="*/ 517674 h 1154323"/>
                  <a:gd name="connsiteX516" fmla="*/ 657611 w 900505"/>
                  <a:gd name="connsiteY516" fmla="*/ 509708 h 1154323"/>
                  <a:gd name="connsiteX517" fmla="*/ 643588 w 900505"/>
                  <a:gd name="connsiteY517" fmla="*/ 489534 h 1154323"/>
                  <a:gd name="connsiteX518" fmla="*/ 634679 w 900505"/>
                  <a:gd name="connsiteY518" fmla="*/ 466107 h 1154323"/>
                  <a:gd name="connsiteX519" fmla="*/ 635103 w 900505"/>
                  <a:gd name="connsiteY519" fmla="*/ 454323 h 1154323"/>
                  <a:gd name="connsiteX520" fmla="*/ 625346 w 900505"/>
                  <a:gd name="connsiteY520" fmla="*/ 402661 h 1154323"/>
                  <a:gd name="connsiteX521" fmla="*/ 591101 w 900505"/>
                  <a:gd name="connsiteY521" fmla="*/ 275487 h 1154323"/>
                  <a:gd name="connsiteX522" fmla="*/ 580118 w 900505"/>
                  <a:gd name="connsiteY522" fmla="*/ 251518 h 1154323"/>
                  <a:gd name="connsiteX523" fmla="*/ 525864 w 900505"/>
                  <a:gd name="connsiteY523" fmla="*/ 183759 h 1154323"/>
                  <a:gd name="connsiteX524" fmla="*/ 495720 w 900505"/>
                  <a:gd name="connsiteY524" fmla="*/ 140936 h 1154323"/>
                  <a:gd name="connsiteX525" fmla="*/ 488414 w 900505"/>
                  <a:gd name="connsiteY525" fmla="*/ 135256 h 1154323"/>
                  <a:gd name="connsiteX526" fmla="*/ 469536 w 900505"/>
                  <a:gd name="connsiteY526" fmla="*/ 131933 h 1154323"/>
                  <a:gd name="connsiteX527" fmla="*/ 460698 w 900505"/>
                  <a:gd name="connsiteY527" fmla="*/ 122953 h 1154323"/>
                  <a:gd name="connsiteX528" fmla="*/ 456833 w 900505"/>
                  <a:gd name="connsiteY528" fmla="*/ 110344 h 1154323"/>
                  <a:gd name="connsiteX529" fmla="*/ 429942 w 900505"/>
                  <a:gd name="connsiteY529" fmla="*/ 88355 h 1154323"/>
                  <a:gd name="connsiteX530" fmla="*/ 401942 w 900505"/>
                  <a:gd name="connsiteY530" fmla="*/ 67709 h 1154323"/>
                  <a:gd name="connsiteX531" fmla="*/ 395178 w 900505"/>
                  <a:gd name="connsiteY531" fmla="*/ 55430 h 1154323"/>
                  <a:gd name="connsiteX532" fmla="*/ 409767 w 900505"/>
                  <a:gd name="connsiteY532" fmla="*/ 54582 h 1154323"/>
                  <a:gd name="connsiteX533" fmla="*/ 457941 w 900505"/>
                  <a:gd name="connsiteY533" fmla="*/ 81261 h 1154323"/>
                  <a:gd name="connsiteX534" fmla="*/ 572223 w 900505"/>
                  <a:gd name="connsiteY534" fmla="*/ 214681 h 1154323"/>
                  <a:gd name="connsiteX535" fmla="*/ 616649 w 900505"/>
                  <a:gd name="connsiteY535" fmla="*/ 300422 h 1154323"/>
                  <a:gd name="connsiteX536" fmla="*/ 630366 w 900505"/>
                  <a:gd name="connsiteY536" fmla="*/ 326347 h 1154323"/>
                  <a:gd name="connsiteX537" fmla="*/ 641349 w 900505"/>
                  <a:gd name="connsiteY537" fmla="*/ 349232 h 1154323"/>
                  <a:gd name="connsiteX538" fmla="*/ 644601 w 900505"/>
                  <a:gd name="connsiteY538" fmla="*/ 380153 h 1154323"/>
                  <a:gd name="connsiteX539" fmla="*/ 650375 w 900505"/>
                  <a:gd name="connsiteY539" fmla="*/ 418829 h 1154323"/>
                  <a:gd name="connsiteX540" fmla="*/ 661594 w 900505"/>
                  <a:gd name="connsiteY540" fmla="*/ 429906 h 1154323"/>
                  <a:gd name="connsiteX541" fmla="*/ 666920 w 900505"/>
                  <a:gd name="connsiteY541" fmla="*/ 439852 h 1154323"/>
                  <a:gd name="connsiteX542" fmla="*/ 665294 w 900505"/>
                  <a:gd name="connsiteY542" fmla="*/ 449915 h 1154323"/>
                  <a:gd name="connsiteX543" fmla="*/ 677243 w 900505"/>
                  <a:gd name="connsiteY543" fmla="*/ 529623 h 1154323"/>
                  <a:gd name="connsiteX544" fmla="*/ 699609 w 900505"/>
                  <a:gd name="connsiteY544" fmla="*/ 617769 h 1154323"/>
                  <a:gd name="connsiteX545" fmla="*/ 704724 w 900505"/>
                  <a:gd name="connsiteY545" fmla="*/ 627526 h 1154323"/>
                  <a:gd name="connsiteX546" fmla="*/ 708353 w 900505"/>
                  <a:gd name="connsiteY546" fmla="*/ 620644 h 1154323"/>
                  <a:gd name="connsiteX547" fmla="*/ 705973 w 900505"/>
                  <a:gd name="connsiteY547" fmla="*/ 559437 h 1154323"/>
                  <a:gd name="connsiteX548" fmla="*/ 694731 w 900505"/>
                  <a:gd name="connsiteY548" fmla="*/ 511216 h 1154323"/>
                  <a:gd name="connsiteX549" fmla="*/ 697135 w 900505"/>
                  <a:gd name="connsiteY549" fmla="*/ 497665 h 1154323"/>
                  <a:gd name="connsiteX550" fmla="*/ 706586 w 900505"/>
                  <a:gd name="connsiteY550" fmla="*/ 506738 h 1154323"/>
                  <a:gd name="connsiteX551" fmla="*/ 720939 w 900505"/>
                  <a:gd name="connsiteY551" fmla="*/ 549373 h 1154323"/>
                  <a:gd name="connsiteX552" fmla="*/ 740029 w 900505"/>
                  <a:gd name="connsiteY552" fmla="*/ 667592 h 1154323"/>
                  <a:gd name="connsiteX553" fmla="*/ 747288 w 900505"/>
                  <a:gd name="connsiteY553" fmla="*/ 733064 h 1154323"/>
                  <a:gd name="connsiteX554" fmla="*/ 757587 w 900505"/>
                  <a:gd name="connsiteY554" fmla="*/ 756208 h 1154323"/>
                  <a:gd name="connsiteX555" fmla="*/ 767510 w 900505"/>
                  <a:gd name="connsiteY555" fmla="*/ 780578 h 1154323"/>
                  <a:gd name="connsiteX556" fmla="*/ 764728 w 900505"/>
                  <a:gd name="connsiteY556" fmla="*/ 840559 h 1154323"/>
                  <a:gd name="connsiteX557" fmla="*/ 735622 w 900505"/>
                  <a:gd name="connsiteY557" fmla="*/ 960262 h 1154323"/>
                  <a:gd name="connsiteX558" fmla="*/ 725888 w 900505"/>
                  <a:gd name="connsiteY558" fmla="*/ 986117 h 1154323"/>
                  <a:gd name="connsiteX559" fmla="*/ 752732 w 900505"/>
                  <a:gd name="connsiteY559" fmla="*/ 961087 h 1154323"/>
                  <a:gd name="connsiteX560" fmla="*/ 771021 w 900505"/>
                  <a:gd name="connsiteY560" fmla="*/ 927738 h 1154323"/>
                  <a:gd name="connsiteX561" fmla="*/ 780943 w 900505"/>
                  <a:gd name="connsiteY561" fmla="*/ 858942 h 1154323"/>
                  <a:gd name="connsiteX562" fmla="*/ 784761 w 900505"/>
                  <a:gd name="connsiteY562" fmla="*/ 798914 h 1154323"/>
                  <a:gd name="connsiteX563" fmla="*/ 786883 w 900505"/>
                  <a:gd name="connsiteY563" fmla="*/ 701577 h 1154323"/>
                  <a:gd name="connsiteX564" fmla="*/ 785351 w 900505"/>
                  <a:gd name="connsiteY564" fmla="*/ 690547 h 1154323"/>
                  <a:gd name="connsiteX565" fmla="*/ 769701 w 900505"/>
                  <a:gd name="connsiteY565" fmla="*/ 733583 h 1154323"/>
                  <a:gd name="connsiteX566" fmla="*/ 759378 w 900505"/>
                  <a:gd name="connsiteY566" fmla="*/ 596298 h 1154323"/>
                  <a:gd name="connsiteX567" fmla="*/ 788202 w 900505"/>
                  <a:gd name="connsiteY567" fmla="*/ 640418 h 1154323"/>
                  <a:gd name="connsiteX568" fmla="*/ 791738 w 900505"/>
                  <a:gd name="connsiteY568" fmla="*/ 639098 h 1154323"/>
                  <a:gd name="connsiteX569" fmla="*/ 782310 w 900505"/>
                  <a:gd name="connsiteY569" fmla="*/ 545650 h 1154323"/>
                  <a:gd name="connsiteX570" fmla="*/ 784761 w 900505"/>
                  <a:gd name="connsiteY570" fmla="*/ 545013 h 1154323"/>
                  <a:gd name="connsiteX571" fmla="*/ 788438 w 900505"/>
                  <a:gd name="connsiteY571" fmla="*/ 552508 h 1154323"/>
                  <a:gd name="connsiteX572" fmla="*/ 799492 w 900505"/>
                  <a:gd name="connsiteY572" fmla="*/ 578362 h 1154323"/>
                  <a:gd name="connsiteX573" fmla="*/ 815589 w 900505"/>
                  <a:gd name="connsiteY573" fmla="*/ 602190 h 1154323"/>
                  <a:gd name="connsiteX574" fmla="*/ 832723 w 900505"/>
                  <a:gd name="connsiteY574" fmla="*/ 608270 h 1154323"/>
                  <a:gd name="connsiteX575" fmla="*/ 843494 w 900505"/>
                  <a:gd name="connsiteY575" fmla="*/ 612748 h 1154323"/>
                  <a:gd name="connsiteX576" fmla="*/ 832487 w 900505"/>
                  <a:gd name="connsiteY576" fmla="*/ 644896 h 1154323"/>
                  <a:gd name="connsiteX577" fmla="*/ 820915 w 900505"/>
                  <a:gd name="connsiteY577" fmla="*/ 654888 h 1154323"/>
                  <a:gd name="connsiteX578" fmla="*/ 812525 w 900505"/>
                  <a:gd name="connsiteY578" fmla="*/ 687790 h 1154323"/>
                  <a:gd name="connsiteX579" fmla="*/ 809697 w 900505"/>
                  <a:gd name="connsiteY579" fmla="*/ 796628 h 1154323"/>
                  <a:gd name="connsiteX580" fmla="*/ 828009 w 900505"/>
                  <a:gd name="connsiteY580" fmla="*/ 841549 h 1154323"/>
                  <a:gd name="connsiteX581" fmla="*/ 814787 w 900505"/>
                  <a:gd name="connsiteY581" fmla="*/ 840630 h 1154323"/>
                  <a:gd name="connsiteX582" fmla="*/ 800953 w 900505"/>
                  <a:gd name="connsiteY582" fmla="*/ 841690 h 1154323"/>
                  <a:gd name="connsiteX583" fmla="*/ 793835 w 900505"/>
                  <a:gd name="connsiteY583" fmla="*/ 848172 h 1154323"/>
                  <a:gd name="connsiteX584" fmla="*/ 797724 w 900505"/>
                  <a:gd name="connsiteY584" fmla="*/ 857811 h 1154323"/>
                  <a:gd name="connsiteX585" fmla="*/ 804889 w 900505"/>
                  <a:gd name="connsiteY585" fmla="*/ 861252 h 1154323"/>
                  <a:gd name="connsiteX586" fmla="*/ 815777 w 900505"/>
                  <a:gd name="connsiteY586" fmla="*/ 901436 h 1154323"/>
                  <a:gd name="connsiteX587" fmla="*/ 795862 w 900505"/>
                  <a:gd name="connsiteY587" fmla="*/ 877043 h 1154323"/>
                  <a:gd name="connsiteX588" fmla="*/ 797300 w 900505"/>
                  <a:gd name="connsiteY588" fmla="*/ 887483 h 1154323"/>
                  <a:gd name="connsiteX589" fmla="*/ 794660 w 900505"/>
                  <a:gd name="connsiteY589" fmla="*/ 926913 h 1154323"/>
                  <a:gd name="connsiteX590" fmla="*/ 767392 w 900505"/>
                  <a:gd name="connsiteY590" fmla="*/ 971764 h 1154323"/>
                  <a:gd name="connsiteX591" fmla="*/ 751554 w 900505"/>
                  <a:gd name="connsiteY591" fmla="*/ 1000092 h 1154323"/>
                  <a:gd name="connsiteX592" fmla="*/ 757776 w 900505"/>
                  <a:gd name="connsiteY592" fmla="*/ 1016567 h 1154323"/>
                  <a:gd name="connsiteX593" fmla="*/ 767910 w 900505"/>
                  <a:gd name="connsiteY593" fmla="*/ 1023708 h 1154323"/>
                  <a:gd name="connsiteX594" fmla="*/ 759261 w 900505"/>
                  <a:gd name="connsiteY594" fmla="*/ 1029624 h 1154323"/>
                  <a:gd name="connsiteX595" fmla="*/ 739228 w 900505"/>
                  <a:gd name="connsiteY595" fmla="*/ 1059343 h 1154323"/>
                  <a:gd name="connsiteX596" fmla="*/ 717757 w 900505"/>
                  <a:gd name="connsiteY596" fmla="*/ 1077514 h 1154323"/>
                  <a:gd name="connsiteX597" fmla="*/ 700694 w 900505"/>
                  <a:gd name="connsiteY597" fmla="*/ 1070585 h 1154323"/>
                  <a:gd name="connsiteX598" fmla="*/ 708306 w 900505"/>
                  <a:gd name="connsiteY598" fmla="*/ 1055171 h 1154323"/>
                  <a:gd name="connsiteX599" fmla="*/ 731992 w 900505"/>
                  <a:gd name="connsiteY599" fmla="*/ 1034974 h 1154323"/>
                  <a:gd name="connsiteX600" fmla="*/ 733713 w 900505"/>
                  <a:gd name="connsiteY600" fmla="*/ 1013597 h 1154323"/>
                  <a:gd name="connsiteX601" fmla="*/ 718558 w 900505"/>
                  <a:gd name="connsiteY601" fmla="*/ 997241 h 1154323"/>
                  <a:gd name="connsiteX602" fmla="*/ 712148 w 900505"/>
                  <a:gd name="connsiteY602" fmla="*/ 956915 h 1154323"/>
                  <a:gd name="connsiteX603" fmla="*/ 738898 w 900505"/>
                  <a:gd name="connsiteY603" fmla="*/ 883430 h 1154323"/>
                  <a:gd name="connsiteX604" fmla="*/ 751200 w 900505"/>
                  <a:gd name="connsiteY604" fmla="*/ 788049 h 1154323"/>
                  <a:gd name="connsiteX605" fmla="*/ 748490 w 900505"/>
                  <a:gd name="connsiteY605" fmla="*/ 771339 h 1154323"/>
                  <a:gd name="connsiteX606" fmla="*/ 740053 w 900505"/>
                  <a:gd name="connsiteY606" fmla="*/ 770349 h 1154323"/>
                  <a:gd name="connsiteX607" fmla="*/ 735150 w 900505"/>
                  <a:gd name="connsiteY607" fmla="*/ 781827 h 1154323"/>
                  <a:gd name="connsiteX608" fmla="*/ 730649 w 900505"/>
                  <a:gd name="connsiteY608" fmla="*/ 817014 h 1154323"/>
                  <a:gd name="connsiteX609" fmla="*/ 714552 w 900505"/>
                  <a:gd name="connsiteY609" fmla="*/ 904099 h 1154323"/>
                  <a:gd name="connsiteX610" fmla="*/ 671492 w 900505"/>
                  <a:gd name="connsiteY610" fmla="*/ 1006432 h 1154323"/>
                  <a:gd name="connsiteX611" fmla="*/ 661452 w 900505"/>
                  <a:gd name="connsiteY611" fmla="*/ 1032216 h 1154323"/>
                  <a:gd name="connsiteX612" fmla="*/ 663526 w 900505"/>
                  <a:gd name="connsiteY612" fmla="*/ 1033489 h 1154323"/>
                  <a:gd name="connsiteX613" fmla="*/ 672341 w 900505"/>
                  <a:gd name="connsiteY613" fmla="*/ 1023944 h 1154323"/>
                  <a:gd name="connsiteX614" fmla="*/ 696734 w 900505"/>
                  <a:gd name="connsiteY614" fmla="*/ 1001507 h 1154323"/>
                  <a:gd name="connsiteX615" fmla="*/ 706656 w 900505"/>
                  <a:gd name="connsiteY615" fmla="*/ 1000964 h 1154323"/>
                  <a:gd name="connsiteX616" fmla="*/ 708518 w 900505"/>
                  <a:gd name="connsiteY616" fmla="*/ 1010816 h 1154323"/>
                  <a:gd name="connsiteX617" fmla="*/ 703922 w 900505"/>
                  <a:gd name="connsiteY617" fmla="*/ 1022388 h 1154323"/>
                  <a:gd name="connsiteX618" fmla="*/ 686953 w 900505"/>
                  <a:gd name="connsiteY618" fmla="*/ 1044849 h 1154323"/>
                  <a:gd name="connsiteX619" fmla="*/ 663762 w 900505"/>
                  <a:gd name="connsiteY619" fmla="*/ 1079188 h 1154323"/>
                  <a:gd name="connsiteX620" fmla="*/ 662914 w 900505"/>
                  <a:gd name="connsiteY620" fmla="*/ 1087601 h 1154323"/>
                  <a:gd name="connsiteX621" fmla="*/ 671162 w 900505"/>
                  <a:gd name="connsiteY621" fmla="*/ 1088120 h 1154323"/>
                  <a:gd name="connsiteX622" fmla="*/ 686835 w 900505"/>
                  <a:gd name="connsiteY622" fmla="*/ 1083831 h 1154323"/>
                  <a:gd name="connsiteX623" fmla="*/ 696263 w 900505"/>
                  <a:gd name="connsiteY623" fmla="*/ 1085198 h 1154323"/>
                  <a:gd name="connsiteX624" fmla="*/ 695202 w 900505"/>
                  <a:gd name="connsiteY624" fmla="*/ 1095214 h 1154323"/>
                  <a:gd name="connsiteX625" fmla="*/ 674533 w 900505"/>
                  <a:gd name="connsiteY625" fmla="*/ 1124132 h 1154323"/>
                  <a:gd name="connsiteX626" fmla="*/ 659001 w 900505"/>
                  <a:gd name="connsiteY626" fmla="*/ 1143223 h 1154323"/>
                  <a:gd name="connsiteX627" fmla="*/ 666072 w 900505"/>
                  <a:gd name="connsiteY627" fmla="*/ 1140394 h 1154323"/>
                  <a:gd name="connsiteX628" fmla="*/ 823319 w 900505"/>
                  <a:gd name="connsiteY628" fmla="*/ 993800 h 1154323"/>
                  <a:gd name="connsiteX629" fmla="*/ 847571 w 900505"/>
                  <a:gd name="connsiteY629" fmla="*/ 960168 h 1154323"/>
                  <a:gd name="connsiteX630" fmla="*/ 848702 w 900505"/>
                  <a:gd name="connsiteY630" fmla="*/ 950529 h 1154323"/>
                  <a:gd name="connsiteX631" fmla="*/ 837743 w 900505"/>
                  <a:gd name="connsiteY631" fmla="*/ 950034 h 1154323"/>
                  <a:gd name="connsiteX632" fmla="*/ 824498 w 900505"/>
                  <a:gd name="connsiteY632" fmla="*/ 966036 h 1154323"/>
                  <a:gd name="connsiteX633" fmla="*/ 799303 w 900505"/>
                  <a:gd name="connsiteY633" fmla="*/ 1000352 h 1154323"/>
                  <a:gd name="connsiteX634" fmla="*/ 773001 w 900505"/>
                  <a:gd name="connsiteY634" fmla="*/ 1008954 h 1154323"/>
                  <a:gd name="connsiteX635" fmla="*/ 778539 w 900505"/>
                  <a:gd name="connsiteY635" fmla="*/ 996227 h 1154323"/>
                  <a:gd name="connsiteX636" fmla="*/ 801966 w 900505"/>
                  <a:gd name="connsiteY636" fmla="*/ 961040 h 1154323"/>
                  <a:gd name="connsiteX637" fmla="*/ 834302 w 900505"/>
                  <a:gd name="connsiteY637" fmla="*/ 883500 h 1154323"/>
                  <a:gd name="connsiteX638" fmla="*/ 852968 w 900505"/>
                  <a:gd name="connsiteY638" fmla="*/ 867922 h 1154323"/>
                  <a:gd name="connsiteX639" fmla="*/ 864752 w 900505"/>
                  <a:gd name="connsiteY639" fmla="*/ 869030 h 1154323"/>
                  <a:gd name="connsiteX640" fmla="*/ 891950 w 900505"/>
                  <a:gd name="connsiteY640" fmla="*/ 869030 h 1154323"/>
                  <a:gd name="connsiteX641" fmla="*/ 900505 w 900505"/>
                  <a:gd name="connsiteY641" fmla="*/ 861794 h 1154323"/>
                  <a:gd name="connsiteX642" fmla="*/ 894354 w 900505"/>
                  <a:gd name="connsiteY642" fmla="*/ 849656 h 1154323"/>
                  <a:gd name="connsiteX643" fmla="*/ 443917 w 900505"/>
                  <a:gd name="connsiteY643" fmla="*/ 128492 h 1154323"/>
                  <a:gd name="connsiteX644" fmla="*/ 510403 w 900505"/>
                  <a:gd name="connsiteY644" fmla="*/ 199055 h 1154323"/>
                  <a:gd name="connsiteX645" fmla="*/ 513255 w 900505"/>
                  <a:gd name="connsiteY645" fmla="*/ 226111 h 1154323"/>
                  <a:gd name="connsiteX646" fmla="*/ 520750 w 900505"/>
                  <a:gd name="connsiteY646" fmla="*/ 234714 h 1154323"/>
                  <a:gd name="connsiteX647" fmla="*/ 538544 w 900505"/>
                  <a:gd name="connsiteY647" fmla="*/ 230047 h 1154323"/>
                  <a:gd name="connsiteX648" fmla="*/ 547005 w 900505"/>
                  <a:gd name="connsiteY648" fmla="*/ 228445 h 1154323"/>
                  <a:gd name="connsiteX649" fmla="*/ 547806 w 900505"/>
                  <a:gd name="connsiteY649" fmla="*/ 230259 h 1154323"/>
                  <a:gd name="connsiteX650" fmla="*/ 519171 w 900505"/>
                  <a:gd name="connsiteY650" fmla="*/ 261888 h 1154323"/>
                  <a:gd name="connsiteX651" fmla="*/ 511440 w 900505"/>
                  <a:gd name="connsiteY651" fmla="*/ 261723 h 1154323"/>
                  <a:gd name="connsiteX652" fmla="*/ 504700 w 900505"/>
                  <a:gd name="connsiteY652" fmla="*/ 253168 h 1154323"/>
                  <a:gd name="connsiteX653" fmla="*/ 448207 w 900505"/>
                  <a:gd name="connsiteY653" fmla="*/ 159531 h 1154323"/>
                  <a:gd name="connsiteX654" fmla="*/ 434797 w 900505"/>
                  <a:gd name="connsiteY654" fmla="*/ 135727 h 1154323"/>
                  <a:gd name="connsiteX655" fmla="*/ 432345 w 900505"/>
                  <a:gd name="connsiteY655" fmla="*/ 124320 h 1154323"/>
                  <a:gd name="connsiteX656" fmla="*/ 443917 w 900505"/>
                  <a:gd name="connsiteY656" fmla="*/ 128492 h 1154323"/>
                  <a:gd name="connsiteX657" fmla="*/ 457634 w 900505"/>
                  <a:gd name="connsiteY657" fmla="*/ 61511 h 1154323"/>
                  <a:gd name="connsiteX658" fmla="*/ 425086 w 900505"/>
                  <a:gd name="connsiteY658" fmla="*/ 34997 h 1154323"/>
                  <a:gd name="connsiteX659" fmla="*/ 421928 w 900505"/>
                  <a:gd name="connsiteY659" fmla="*/ 26606 h 1154323"/>
                  <a:gd name="connsiteX660" fmla="*/ 431497 w 900505"/>
                  <a:gd name="connsiteY660" fmla="*/ 26441 h 1154323"/>
                  <a:gd name="connsiteX661" fmla="*/ 447382 w 900505"/>
                  <a:gd name="connsiteY661" fmla="*/ 36576 h 1154323"/>
                  <a:gd name="connsiteX662" fmla="*/ 481815 w 900505"/>
                  <a:gd name="connsiteY662" fmla="*/ 47959 h 1154323"/>
                  <a:gd name="connsiteX663" fmla="*/ 508801 w 900505"/>
                  <a:gd name="connsiteY663" fmla="*/ 47653 h 1154323"/>
                  <a:gd name="connsiteX664" fmla="*/ 517568 w 900505"/>
                  <a:gd name="connsiteY664" fmla="*/ 53686 h 1154323"/>
                  <a:gd name="connsiteX665" fmla="*/ 512855 w 900505"/>
                  <a:gd name="connsiteY665" fmla="*/ 66389 h 1154323"/>
                  <a:gd name="connsiteX666" fmla="*/ 486552 w 900505"/>
                  <a:gd name="connsiteY666" fmla="*/ 73719 h 1154323"/>
                  <a:gd name="connsiteX667" fmla="*/ 457634 w 900505"/>
                  <a:gd name="connsiteY667" fmla="*/ 61511 h 1154323"/>
                  <a:gd name="connsiteX668" fmla="*/ 867415 w 900505"/>
                  <a:gd name="connsiteY668" fmla="*/ 745720 h 1154323"/>
                  <a:gd name="connsiteX669" fmla="*/ 864469 w 900505"/>
                  <a:gd name="connsiteY669" fmla="*/ 757787 h 1154323"/>
                  <a:gd name="connsiteX670" fmla="*/ 858954 w 900505"/>
                  <a:gd name="connsiteY670" fmla="*/ 801954 h 1154323"/>
                  <a:gd name="connsiteX671" fmla="*/ 859049 w 900505"/>
                  <a:gd name="connsiteY671" fmla="*/ 820455 h 1154323"/>
                  <a:gd name="connsiteX672" fmla="*/ 854500 w 900505"/>
                  <a:gd name="connsiteY672" fmla="*/ 821422 h 1154323"/>
                  <a:gd name="connsiteX673" fmla="*/ 821269 w 900505"/>
                  <a:gd name="connsiteY673" fmla="*/ 745061 h 1154323"/>
                  <a:gd name="connsiteX674" fmla="*/ 823555 w 900505"/>
                  <a:gd name="connsiteY674" fmla="*/ 742987 h 1154323"/>
                  <a:gd name="connsiteX675" fmla="*/ 831238 w 900505"/>
                  <a:gd name="connsiteY675" fmla="*/ 745438 h 1154323"/>
                  <a:gd name="connsiteX676" fmla="*/ 853039 w 900505"/>
                  <a:gd name="connsiteY676" fmla="*/ 741313 h 1154323"/>
                  <a:gd name="connsiteX677" fmla="*/ 847241 w 900505"/>
                  <a:gd name="connsiteY677" fmla="*/ 720149 h 1154323"/>
                  <a:gd name="connsiteX678" fmla="*/ 839723 w 900505"/>
                  <a:gd name="connsiteY678" fmla="*/ 665141 h 1154323"/>
                  <a:gd name="connsiteX679" fmla="*/ 849480 w 900505"/>
                  <a:gd name="connsiteY679" fmla="*/ 659626 h 1154323"/>
                  <a:gd name="connsiteX680" fmla="*/ 856527 w 900505"/>
                  <a:gd name="connsiteY680" fmla="*/ 669077 h 1154323"/>
                  <a:gd name="connsiteX681" fmla="*/ 858577 w 900505"/>
                  <a:gd name="connsiteY681" fmla="*/ 698066 h 1154323"/>
                  <a:gd name="connsiteX682" fmla="*/ 867415 w 900505"/>
                  <a:gd name="connsiteY682" fmla="*/ 745720 h 115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</a:cxnLst>
                <a:rect l="l" t="t" r="r" b="b"/>
                <a:pathLst>
                  <a:path w="900505" h="1154323">
                    <a:moveTo>
                      <a:pt x="894354" y="849656"/>
                    </a:moveTo>
                    <a:cubicBezTo>
                      <a:pt x="889475" y="846993"/>
                      <a:pt x="887283" y="843835"/>
                      <a:pt x="886671" y="839027"/>
                    </a:cubicBezTo>
                    <a:cubicBezTo>
                      <a:pt x="884573" y="822859"/>
                      <a:pt x="881981" y="806715"/>
                      <a:pt x="880896" y="790477"/>
                    </a:cubicBezTo>
                    <a:cubicBezTo>
                      <a:pt x="878869" y="760592"/>
                      <a:pt x="878115" y="730637"/>
                      <a:pt x="876253" y="700752"/>
                    </a:cubicBezTo>
                    <a:cubicBezTo>
                      <a:pt x="873590" y="658023"/>
                      <a:pt x="867439" y="615695"/>
                      <a:pt x="858059" y="573955"/>
                    </a:cubicBezTo>
                    <a:cubicBezTo>
                      <a:pt x="854170" y="556727"/>
                      <a:pt x="848019" y="539993"/>
                      <a:pt x="842433" y="523213"/>
                    </a:cubicBezTo>
                    <a:cubicBezTo>
                      <a:pt x="841608" y="520714"/>
                      <a:pt x="838191" y="519065"/>
                      <a:pt x="835952" y="517014"/>
                    </a:cubicBezTo>
                    <a:cubicBezTo>
                      <a:pt x="834019" y="519630"/>
                      <a:pt x="830814" y="522034"/>
                      <a:pt x="830390" y="524862"/>
                    </a:cubicBezTo>
                    <a:cubicBezTo>
                      <a:pt x="829070" y="533583"/>
                      <a:pt x="828245" y="542492"/>
                      <a:pt x="828268" y="551306"/>
                    </a:cubicBezTo>
                    <a:cubicBezTo>
                      <a:pt x="828292" y="560356"/>
                      <a:pt x="829565" y="569406"/>
                      <a:pt x="830272" y="578433"/>
                    </a:cubicBezTo>
                    <a:cubicBezTo>
                      <a:pt x="829565" y="578551"/>
                      <a:pt x="828858" y="578645"/>
                      <a:pt x="828174" y="578763"/>
                    </a:cubicBezTo>
                    <a:cubicBezTo>
                      <a:pt x="824380" y="566602"/>
                      <a:pt x="820609" y="554441"/>
                      <a:pt x="816791" y="542279"/>
                    </a:cubicBezTo>
                    <a:cubicBezTo>
                      <a:pt x="802744" y="497570"/>
                      <a:pt x="790159" y="452414"/>
                      <a:pt x="770833" y="409496"/>
                    </a:cubicBezTo>
                    <a:cubicBezTo>
                      <a:pt x="757564" y="380036"/>
                      <a:pt x="745497" y="350010"/>
                      <a:pt x="733100" y="320149"/>
                    </a:cubicBezTo>
                    <a:cubicBezTo>
                      <a:pt x="730625" y="314186"/>
                      <a:pt x="729070" y="307823"/>
                      <a:pt x="727090" y="301648"/>
                    </a:cubicBezTo>
                    <a:cubicBezTo>
                      <a:pt x="727797" y="301318"/>
                      <a:pt x="728480" y="300964"/>
                      <a:pt x="729188" y="300634"/>
                    </a:cubicBezTo>
                    <a:cubicBezTo>
                      <a:pt x="731851" y="304664"/>
                      <a:pt x="734867" y="308482"/>
                      <a:pt x="737106" y="312725"/>
                    </a:cubicBezTo>
                    <a:cubicBezTo>
                      <a:pt x="753321" y="343269"/>
                      <a:pt x="768994" y="374120"/>
                      <a:pt x="785633" y="404452"/>
                    </a:cubicBezTo>
                    <a:cubicBezTo>
                      <a:pt x="799162" y="429128"/>
                      <a:pt x="813680" y="453262"/>
                      <a:pt x="828009" y="477490"/>
                    </a:cubicBezTo>
                    <a:cubicBezTo>
                      <a:pt x="829848" y="480578"/>
                      <a:pt x="833123" y="482817"/>
                      <a:pt x="837107" y="486800"/>
                    </a:cubicBezTo>
                    <a:cubicBezTo>
                      <a:pt x="838827" y="473861"/>
                      <a:pt x="834632" y="464481"/>
                      <a:pt x="831262" y="455171"/>
                    </a:cubicBezTo>
                    <a:cubicBezTo>
                      <a:pt x="815518" y="411664"/>
                      <a:pt x="795839" y="369854"/>
                      <a:pt x="773449" y="329458"/>
                    </a:cubicBezTo>
                    <a:cubicBezTo>
                      <a:pt x="758624" y="302708"/>
                      <a:pt x="741844" y="277019"/>
                      <a:pt x="725676" y="251023"/>
                    </a:cubicBezTo>
                    <a:cubicBezTo>
                      <a:pt x="723413" y="247370"/>
                      <a:pt x="719619" y="244660"/>
                      <a:pt x="716531" y="241525"/>
                    </a:cubicBezTo>
                    <a:cubicBezTo>
                      <a:pt x="715824" y="241973"/>
                      <a:pt x="715141" y="242421"/>
                      <a:pt x="714434" y="242868"/>
                    </a:cubicBezTo>
                    <a:cubicBezTo>
                      <a:pt x="715212" y="246639"/>
                      <a:pt x="716154" y="250363"/>
                      <a:pt x="716696" y="254181"/>
                    </a:cubicBezTo>
                    <a:cubicBezTo>
                      <a:pt x="717545" y="260003"/>
                      <a:pt x="719006" y="265942"/>
                      <a:pt x="718535" y="271716"/>
                    </a:cubicBezTo>
                    <a:cubicBezTo>
                      <a:pt x="718275" y="274898"/>
                      <a:pt x="715235" y="279234"/>
                      <a:pt x="712336" y="280554"/>
                    </a:cubicBezTo>
                    <a:cubicBezTo>
                      <a:pt x="702320" y="285079"/>
                      <a:pt x="700364" y="287742"/>
                      <a:pt x="703522" y="298490"/>
                    </a:cubicBezTo>
                    <a:cubicBezTo>
                      <a:pt x="709814" y="319772"/>
                      <a:pt x="715871" y="341124"/>
                      <a:pt x="722942" y="362147"/>
                    </a:cubicBezTo>
                    <a:cubicBezTo>
                      <a:pt x="737083" y="404240"/>
                      <a:pt x="752190" y="446097"/>
                      <a:pt x="756503" y="490689"/>
                    </a:cubicBezTo>
                    <a:cubicBezTo>
                      <a:pt x="758789" y="514280"/>
                      <a:pt x="760251" y="537990"/>
                      <a:pt x="761547" y="561653"/>
                    </a:cubicBezTo>
                    <a:cubicBezTo>
                      <a:pt x="761853" y="567450"/>
                      <a:pt x="761476" y="573908"/>
                      <a:pt x="755914" y="578457"/>
                    </a:cubicBezTo>
                    <a:cubicBezTo>
                      <a:pt x="748584" y="574167"/>
                      <a:pt x="746746" y="566838"/>
                      <a:pt x="745803" y="560026"/>
                    </a:cubicBezTo>
                    <a:cubicBezTo>
                      <a:pt x="742834" y="538744"/>
                      <a:pt x="741160" y="517273"/>
                      <a:pt x="738214" y="495991"/>
                    </a:cubicBezTo>
                    <a:cubicBezTo>
                      <a:pt x="730484" y="440158"/>
                      <a:pt x="715754" y="386328"/>
                      <a:pt x="691997" y="335067"/>
                    </a:cubicBezTo>
                    <a:cubicBezTo>
                      <a:pt x="687660" y="325711"/>
                      <a:pt x="684102" y="315930"/>
                      <a:pt x="680943" y="306126"/>
                    </a:cubicBezTo>
                    <a:cubicBezTo>
                      <a:pt x="678469" y="298466"/>
                      <a:pt x="680637" y="292008"/>
                      <a:pt x="687048" y="286258"/>
                    </a:cubicBezTo>
                    <a:cubicBezTo>
                      <a:pt x="691219" y="282534"/>
                      <a:pt x="694637" y="277019"/>
                      <a:pt x="696333" y="271669"/>
                    </a:cubicBezTo>
                    <a:cubicBezTo>
                      <a:pt x="700316" y="259178"/>
                      <a:pt x="697630" y="246757"/>
                      <a:pt x="693411" y="234667"/>
                    </a:cubicBezTo>
                    <a:cubicBezTo>
                      <a:pt x="686883" y="215930"/>
                      <a:pt x="674344" y="201483"/>
                      <a:pt x="660345" y="187884"/>
                    </a:cubicBezTo>
                    <a:cubicBezTo>
                      <a:pt x="664658" y="203957"/>
                      <a:pt x="670078" y="219512"/>
                      <a:pt x="674745" y="235279"/>
                    </a:cubicBezTo>
                    <a:cubicBezTo>
                      <a:pt x="678092" y="246592"/>
                      <a:pt x="681226" y="258070"/>
                      <a:pt x="683017" y="269689"/>
                    </a:cubicBezTo>
                    <a:cubicBezTo>
                      <a:pt x="684573" y="279753"/>
                      <a:pt x="682640" y="280837"/>
                      <a:pt x="672671" y="279588"/>
                    </a:cubicBezTo>
                    <a:cubicBezTo>
                      <a:pt x="670220" y="279281"/>
                      <a:pt x="667722" y="279234"/>
                      <a:pt x="665247" y="279281"/>
                    </a:cubicBezTo>
                    <a:cubicBezTo>
                      <a:pt x="657422" y="279423"/>
                      <a:pt x="653722" y="282463"/>
                      <a:pt x="654971" y="290146"/>
                    </a:cubicBezTo>
                    <a:cubicBezTo>
                      <a:pt x="656597" y="300021"/>
                      <a:pt x="659402" y="309826"/>
                      <a:pt x="662796" y="319277"/>
                    </a:cubicBezTo>
                    <a:cubicBezTo>
                      <a:pt x="671375" y="343175"/>
                      <a:pt x="680660" y="366814"/>
                      <a:pt x="689357" y="390665"/>
                    </a:cubicBezTo>
                    <a:cubicBezTo>
                      <a:pt x="690583" y="393988"/>
                      <a:pt x="691832" y="399314"/>
                      <a:pt x="690182" y="401294"/>
                    </a:cubicBezTo>
                    <a:cubicBezTo>
                      <a:pt x="686058" y="406244"/>
                      <a:pt x="689169" y="409519"/>
                      <a:pt x="691101" y="413173"/>
                    </a:cubicBezTo>
                    <a:cubicBezTo>
                      <a:pt x="692704" y="416213"/>
                      <a:pt x="695061" y="418852"/>
                      <a:pt x="696852" y="421822"/>
                    </a:cubicBezTo>
                    <a:cubicBezTo>
                      <a:pt x="706161" y="437165"/>
                      <a:pt x="709956" y="453710"/>
                      <a:pt x="706751" y="471480"/>
                    </a:cubicBezTo>
                    <a:cubicBezTo>
                      <a:pt x="705737" y="477066"/>
                      <a:pt x="703899" y="483406"/>
                      <a:pt x="696758" y="483477"/>
                    </a:cubicBezTo>
                    <a:cubicBezTo>
                      <a:pt x="689451" y="483524"/>
                      <a:pt x="687165" y="477608"/>
                      <a:pt x="685963" y="471457"/>
                    </a:cubicBezTo>
                    <a:cubicBezTo>
                      <a:pt x="685115" y="467097"/>
                      <a:pt x="684832" y="462595"/>
                      <a:pt x="683630" y="458353"/>
                    </a:cubicBezTo>
                    <a:cubicBezTo>
                      <a:pt x="669866" y="410227"/>
                      <a:pt x="656480" y="362006"/>
                      <a:pt x="641985" y="314092"/>
                    </a:cubicBezTo>
                    <a:cubicBezTo>
                      <a:pt x="624120" y="254982"/>
                      <a:pt x="595131" y="202166"/>
                      <a:pt x="551389" y="157811"/>
                    </a:cubicBezTo>
                    <a:cubicBezTo>
                      <a:pt x="538568" y="144825"/>
                      <a:pt x="526948" y="130495"/>
                      <a:pt x="515966" y="115859"/>
                    </a:cubicBezTo>
                    <a:cubicBezTo>
                      <a:pt x="505525" y="101907"/>
                      <a:pt x="506727" y="94506"/>
                      <a:pt x="518629" y="81897"/>
                    </a:cubicBezTo>
                    <a:cubicBezTo>
                      <a:pt x="521858" y="78480"/>
                      <a:pt x="525275" y="75204"/>
                      <a:pt x="528952" y="72305"/>
                    </a:cubicBezTo>
                    <a:cubicBezTo>
                      <a:pt x="538803" y="64480"/>
                      <a:pt x="542928" y="65541"/>
                      <a:pt x="547712" y="76854"/>
                    </a:cubicBezTo>
                    <a:cubicBezTo>
                      <a:pt x="550658" y="83783"/>
                      <a:pt x="555136" y="89651"/>
                      <a:pt x="562678" y="90971"/>
                    </a:cubicBezTo>
                    <a:cubicBezTo>
                      <a:pt x="566402" y="91631"/>
                      <a:pt x="572341" y="90311"/>
                      <a:pt x="574250" y="87672"/>
                    </a:cubicBezTo>
                    <a:cubicBezTo>
                      <a:pt x="576489" y="84631"/>
                      <a:pt x="576725" y="78716"/>
                      <a:pt x="575428" y="74874"/>
                    </a:cubicBezTo>
                    <a:cubicBezTo>
                      <a:pt x="574108" y="71032"/>
                      <a:pt x="570196" y="67733"/>
                      <a:pt x="566779" y="64999"/>
                    </a:cubicBezTo>
                    <a:cubicBezTo>
                      <a:pt x="549668" y="51282"/>
                      <a:pt x="530790" y="40606"/>
                      <a:pt x="509814" y="34054"/>
                    </a:cubicBezTo>
                    <a:cubicBezTo>
                      <a:pt x="505030" y="32569"/>
                      <a:pt x="499656" y="32852"/>
                      <a:pt x="494542" y="32475"/>
                    </a:cubicBezTo>
                    <a:cubicBezTo>
                      <a:pt x="488839" y="32050"/>
                      <a:pt x="482734" y="32993"/>
                      <a:pt x="477502" y="31249"/>
                    </a:cubicBezTo>
                    <a:cubicBezTo>
                      <a:pt x="469866" y="28680"/>
                      <a:pt x="462748" y="24414"/>
                      <a:pt x="455607" y="20549"/>
                    </a:cubicBezTo>
                    <a:cubicBezTo>
                      <a:pt x="443894" y="14233"/>
                      <a:pt x="432393" y="7540"/>
                      <a:pt x="420656" y="1270"/>
                    </a:cubicBezTo>
                    <a:cubicBezTo>
                      <a:pt x="415164" y="-1652"/>
                      <a:pt x="410545" y="823"/>
                      <a:pt x="406868" y="5088"/>
                    </a:cubicBezTo>
                    <a:cubicBezTo>
                      <a:pt x="404936" y="7304"/>
                      <a:pt x="403357" y="9873"/>
                      <a:pt x="401895" y="12442"/>
                    </a:cubicBezTo>
                    <a:cubicBezTo>
                      <a:pt x="396121" y="22670"/>
                      <a:pt x="387448" y="29340"/>
                      <a:pt x="375805" y="29529"/>
                    </a:cubicBezTo>
                    <a:cubicBezTo>
                      <a:pt x="354099" y="29906"/>
                      <a:pt x="332345" y="29387"/>
                      <a:pt x="310639" y="28657"/>
                    </a:cubicBezTo>
                    <a:cubicBezTo>
                      <a:pt x="292845" y="28067"/>
                      <a:pt x="275098" y="26182"/>
                      <a:pt x="257328" y="25711"/>
                    </a:cubicBezTo>
                    <a:cubicBezTo>
                      <a:pt x="231685" y="25051"/>
                      <a:pt x="209060" y="34619"/>
                      <a:pt x="187683" y="47841"/>
                    </a:cubicBezTo>
                    <a:cubicBezTo>
                      <a:pt x="154381" y="68440"/>
                      <a:pt x="121409" y="89510"/>
                      <a:pt x="93905" y="117792"/>
                    </a:cubicBezTo>
                    <a:cubicBezTo>
                      <a:pt x="88296" y="123542"/>
                      <a:pt x="83818" y="130519"/>
                      <a:pt x="79529" y="137377"/>
                    </a:cubicBezTo>
                    <a:cubicBezTo>
                      <a:pt x="78350" y="139262"/>
                      <a:pt x="78940" y="143410"/>
                      <a:pt x="80330" y="145319"/>
                    </a:cubicBezTo>
                    <a:cubicBezTo>
                      <a:pt x="81273" y="146592"/>
                      <a:pt x="85562" y="146710"/>
                      <a:pt x="87518" y="145720"/>
                    </a:cubicBezTo>
                    <a:cubicBezTo>
                      <a:pt x="94518" y="142138"/>
                      <a:pt x="101754" y="138603"/>
                      <a:pt x="107858" y="133724"/>
                    </a:cubicBezTo>
                    <a:cubicBezTo>
                      <a:pt x="129328" y="116566"/>
                      <a:pt x="150163" y="98654"/>
                      <a:pt x="171610" y="81450"/>
                    </a:cubicBezTo>
                    <a:cubicBezTo>
                      <a:pt x="185939" y="69972"/>
                      <a:pt x="201306" y="60097"/>
                      <a:pt x="219713" y="56161"/>
                    </a:cubicBezTo>
                    <a:cubicBezTo>
                      <a:pt x="248631" y="49962"/>
                      <a:pt x="277808" y="50528"/>
                      <a:pt x="306868" y="53898"/>
                    </a:cubicBezTo>
                    <a:cubicBezTo>
                      <a:pt x="350846" y="58989"/>
                      <a:pt x="389027" y="79352"/>
                      <a:pt x="426312" y="101577"/>
                    </a:cubicBezTo>
                    <a:cubicBezTo>
                      <a:pt x="428009" y="102590"/>
                      <a:pt x="429612" y="106385"/>
                      <a:pt x="428999" y="108035"/>
                    </a:cubicBezTo>
                    <a:cubicBezTo>
                      <a:pt x="428174" y="110250"/>
                      <a:pt x="425322" y="112819"/>
                      <a:pt x="423036" y="113149"/>
                    </a:cubicBezTo>
                    <a:cubicBezTo>
                      <a:pt x="419524" y="113667"/>
                      <a:pt x="415518" y="113031"/>
                      <a:pt x="412124" y="111805"/>
                    </a:cubicBezTo>
                    <a:cubicBezTo>
                      <a:pt x="389875" y="103769"/>
                      <a:pt x="367556" y="95873"/>
                      <a:pt x="345614" y="87035"/>
                    </a:cubicBezTo>
                    <a:cubicBezTo>
                      <a:pt x="323319" y="78056"/>
                      <a:pt x="300646" y="71268"/>
                      <a:pt x="276418" y="74520"/>
                    </a:cubicBezTo>
                    <a:cubicBezTo>
                      <a:pt x="212336" y="83123"/>
                      <a:pt x="159402" y="112560"/>
                      <a:pt x="118110" y="162218"/>
                    </a:cubicBezTo>
                    <a:cubicBezTo>
                      <a:pt x="67815" y="222694"/>
                      <a:pt x="45638" y="293517"/>
                      <a:pt x="44388" y="371245"/>
                    </a:cubicBezTo>
                    <a:cubicBezTo>
                      <a:pt x="44011" y="394931"/>
                      <a:pt x="46934" y="418664"/>
                      <a:pt x="48301" y="442397"/>
                    </a:cubicBezTo>
                    <a:cubicBezTo>
                      <a:pt x="50775" y="485810"/>
                      <a:pt x="60179" y="527219"/>
                      <a:pt x="80660" y="566107"/>
                    </a:cubicBezTo>
                    <a:cubicBezTo>
                      <a:pt x="91242" y="586211"/>
                      <a:pt x="103427" y="606904"/>
                      <a:pt x="92609" y="633583"/>
                    </a:cubicBezTo>
                    <a:cubicBezTo>
                      <a:pt x="100245" y="626041"/>
                      <a:pt x="105972" y="628987"/>
                      <a:pt x="111487" y="632687"/>
                    </a:cubicBezTo>
                    <a:cubicBezTo>
                      <a:pt x="132227" y="646640"/>
                      <a:pt x="149786" y="664127"/>
                      <a:pt x="165246" y="683547"/>
                    </a:cubicBezTo>
                    <a:cubicBezTo>
                      <a:pt x="172718" y="692928"/>
                      <a:pt x="179717" y="703109"/>
                      <a:pt x="184620" y="713974"/>
                    </a:cubicBezTo>
                    <a:cubicBezTo>
                      <a:pt x="187566" y="720479"/>
                      <a:pt x="190724" y="723967"/>
                      <a:pt x="197205" y="723873"/>
                    </a:cubicBezTo>
                    <a:cubicBezTo>
                      <a:pt x="211747" y="723684"/>
                      <a:pt x="226383" y="723826"/>
                      <a:pt x="240806" y="722270"/>
                    </a:cubicBezTo>
                    <a:cubicBezTo>
                      <a:pt x="264398" y="719748"/>
                      <a:pt x="287613" y="715082"/>
                      <a:pt x="309767" y="706102"/>
                    </a:cubicBezTo>
                    <a:cubicBezTo>
                      <a:pt x="317804" y="702850"/>
                      <a:pt x="324356" y="698160"/>
                      <a:pt x="328409" y="690123"/>
                    </a:cubicBezTo>
                    <a:cubicBezTo>
                      <a:pt x="340429" y="666319"/>
                      <a:pt x="352638" y="642633"/>
                      <a:pt x="364846" y="618947"/>
                    </a:cubicBezTo>
                    <a:cubicBezTo>
                      <a:pt x="366779" y="615200"/>
                      <a:pt x="369112" y="611641"/>
                      <a:pt x="371257" y="607988"/>
                    </a:cubicBezTo>
                    <a:cubicBezTo>
                      <a:pt x="372058" y="608176"/>
                      <a:pt x="372836" y="608365"/>
                      <a:pt x="373637" y="608553"/>
                    </a:cubicBezTo>
                    <a:cubicBezTo>
                      <a:pt x="374910" y="624085"/>
                      <a:pt x="376206" y="639616"/>
                      <a:pt x="377479" y="655124"/>
                    </a:cubicBezTo>
                    <a:cubicBezTo>
                      <a:pt x="378327" y="655148"/>
                      <a:pt x="379199" y="655171"/>
                      <a:pt x="380047" y="655195"/>
                    </a:cubicBezTo>
                    <a:cubicBezTo>
                      <a:pt x="381132" y="653050"/>
                      <a:pt x="382192" y="650929"/>
                      <a:pt x="383276" y="648784"/>
                    </a:cubicBezTo>
                    <a:cubicBezTo>
                      <a:pt x="390842" y="633818"/>
                      <a:pt x="393316" y="617627"/>
                      <a:pt x="392633" y="601247"/>
                    </a:cubicBezTo>
                    <a:cubicBezTo>
                      <a:pt x="392138" y="589534"/>
                      <a:pt x="389734" y="577773"/>
                      <a:pt x="386812" y="566366"/>
                    </a:cubicBezTo>
                    <a:cubicBezTo>
                      <a:pt x="384808" y="558612"/>
                      <a:pt x="380142" y="557505"/>
                      <a:pt x="373213" y="561723"/>
                    </a:cubicBezTo>
                    <a:cubicBezTo>
                      <a:pt x="367933" y="564905"/>
                      <a:pt x="363243" y="569053"/>
                      <a:pt x="357988" y="572235"/>
                    </a:cubicBezTo>
                    <a:cubicBezTo>
                      <a:pt x="349786" y="577208"/>
                      <a:pt x="342833" y="576595"/>
                      <a:pt x="335504" y="570396"/>
                    </a:cubicBezTo>
                    <a:cubicBezTo>
                      <a:pt x="332110" y="567545"/>
                      <a:pt x="328952" y="564316"/>
                      <a:pt x="326218" y="560828"/>
                    </a:cubicBezTo>
                    <a:cubicBezTo>
                      <a:pt x="324709" y="558895"/>
                      <a:pt x="324261" y="556114"/>
                      <a:pt x="323342" y="553710"/>
                    </a:cubicBezTo>
                    <a:cubicBezTo>
                      <a:pt x="325558" y="552909"/>
                      <a:pt x="327773" y="551495"/>
                      <a:pt x="330012" y="551471"/>
                    </a:cubicBezTo>
                    <a:cubicBezTo>
                      <a:pt x="335574" y="551400"/>
                      <a:pt x="339157" y="548761"/>
                      <a:pt x="340429" y="543741"/>
                    </a:cubicBezTo>
                    <a:cubicBezTo>
                      <a:pt x="342079" y="537307"/>
                      <a:pt x="344106" y="530684"/>
                      <a:pt x="343988" y="524179"/>
                    </a:cubicBezTo>
                    <a:cubicBezTo>
                      <a:pt x="343540" y="498937"/>
                      <a:pt x="342786" y="473696"/>
                      <a:pt x="341231" y="448525"/>
                    </a:cubicBezTo>
                    <a:cubicBezTo>
                      <a:pt x="339062" y="413620"/>
                      <a:pt x="332369" y="379494"/>
                      <a:pt x="320255" y="346616"/>
                    </a:cubicBezTo>
                    <a:cubicBezTo>
                      <a:pt x="309885" y="318452"/>
                      <a:pt x="294990" y="293092"/>
                      <a:pt x="273660" y="271598"/>
                    </a:cubicBezTo>
                    <a:cubicBezTo>
                      <a:pt x="264422" y="262289"/>
                      <a:pt x="254287" y="260498"/>
                      <a:pt x="242574" y="265070"/>
                    </a:cubicBezTo>
                    <a:cubicBezTo>
                      <a:pt x="237766" y="266955"/>
                      <a:pt x="233099" y="269288"/>
                      <a:pt x="228409" y="271480"/>
                    </a:cubicBezTo>
                    <a:cubicBezTo>
                      <a:pt x="214103" y="278197"/>
                      <a:pt x="199868" y="285056"/>
                      <a:pt x="185468" y="291584"/>
                    </a:cubicBezTo>
                    <a:cubicBezTo>
                      <a:pt x="182475" y="292951"/>
                      <a:pt x="178916" y="293045"/>
                      <a:pt x="175593" y="293729"/>
                    </a:cubicBezTo>
                    <a:cubicBezTo>
                      <a:pt x="175122" y="292904"/>
                      <a:pt x="174650" y="292102"/>
                      <a:pt x="174179" y="291278"/>
                    </a:cubicBezTo>
                    <a:cubicBezTo>
                      <a:pt x="178256" y="285574"/>
                      <a:pt x="182404" y="279894"/>
                      <a:pt x="186434" y="274120"/>
                    </a:cubicBezTo>
                    <a:cubicBezTo>
                      <a:pt x="191996" y="266154"/>
                      <a:pt x="197888" y="257740"/>
                      <a:pt x="195532" y="247653"/>
                    </a:cubicBezTo>
                    <a:cubicBezTo>
                      <a:pt x="193693" y="239805"/>
                      <a:pt x="197323" y="236576"/>
                      <a:pt x="203144" y="235279"/>
                    </a:cubicBezTo>
                    <a:cubicBezTo>
                      <a:pt x="214669" y="232687"/>
                      <a:pt x="226335" y="230283"/>
                      <a:pt x="238072" y="229317"/>
                    </a:cubicBezTo>
                    <a:cubicBezTo>
                      <a:pt x="256856" y="227761"/>
                      <a:pt x="274768" y="230849"/>
                      <a:pt x="288721" y="245131"/>
                    </a:cubicBezTo>
                    <a:cubicBezTo>
                      <a:pt x="307575" y="264457"/>
                      <a:pt x="321881" y="286894"/>
                      <a:pt x="332251" y="311782"/>
                    </a:cubicBezTo>
                    <a:cubicBezTo>
                      <a:pt x="333241" y="314162"/>
                      <a:pt x="333217" y="317038"/>
                      <a:pt x="333264" y="319701"/>
                    </a:cubicBezTo>
                    <a:cubicBezTo>
                      <a:pt x="333359" y="327596"/>
                      <a:pt x="332958" y="335492"/>
                      <a:pt x="333288" y="343387"/>
                    </a:cubicBezTo>
                    <a:cubicBezTo>
                      <a:pt x="333547" y="349326"/>
                      <a:pt x="334631" y="355218"/>
                      <a:pt x="335339" y="361110"/>
                    </a:cubicBezTo>
                    <a:cubicBezTo>
                      <a:pt x="336211" y="361322"/>
                      <a:pt x="337083" y="361535"/>
                      <a:pt x="337955" y="361747"/>
                    </a:cubicBezTo>
                    <a:cubicBezTo>
                      <a:pt x="341490" y="357222"/>
                      <a:pt x="344907" y="352602"/>
                      <a:pt x="348607" y="348219"/>
                    </a:cubicBezTo>
                    <a:cubicBezTo>
                      <a:pt x="353250" y="342727"/>
                      <a:pt x="356668" y="342491"/>
                      <a:pt x="361429" y="347841"/>
                    </a:cubicBezTo>
                    <a:cubicBezTo>
                      <a:pt x="364516" y="351306"/>
                      <a:pt x="367132" y="355313"/>
                      <a:pt x="369324" y="359413"/>
                    </a:cubicBezTo>
                    <a:cubicBezTo>
                      <a:pt x="376913" y="373531"/>
                      <a:pt x="384007" y="387931"/>
                      <a:pt x="391761" y="401978"/>
                    </a:cubicBezTo>
                    <a:cubicBezTo>
                      <a:pt x="394236" y="406432"/>
                      <a:pt x="397653" y="410698"/>
                      <a:pt x="401589" y="413856"/>
                    </a:cubicBezTo>
                    <a:cubicBezTo>
                      <a:pt x="403734" y="415577"/>
                      <a:pt x="408212" y="415789"/>
                      <a:pt x="410969" y="414822"/>
                    </a:cubicBezTo>
                    <a:cubicBezTo>
                      <a:pt x="412619" y="414233"/>
                      <a:pt x="414009" y="409967"/>
                      <a:pt x="413774" y="407516"/>
                    </a:cubicBezTo>
                    <a:cubicBezTo>
                      <a:pt x="413349" y="403180"/>
                      <a:pt x="412100" y="398749"/>
                      <a:pt x="410309" y="394766"/>
                    </a:cubicBezTo>
                    <a:cubicBezTo>
                      <a:pt x="390347" y="350269"/>
                      <a:pt x="368829" y="306621"/>
                      <a:pt x="336918" y="269100"/>
                    </a:cubicBezTo>
                    <a:cubicBezTo>
                      <a:pt x="319619" y="248761"/>
                      <a:pt x="300175" y="231061"/>
                      <a:pt x="275687" y="219465"/>
                    </a:cubicBezTo>
                    <a:cubicBezTo>
                      <a:pt x="258058" y="211122"/>
                      <a:pt x="239510" y="210439"/>
                      <a:pt x="220608" y="210839"/>
                    </a:cubicBezTo>
                    <a:cubicBezTo>
                      <a:pt x="215682" y="210934"/>
                      <a:pt x="210757" y="209896"/>
                      <a:pt x="205831" y="209354"/>
                    </a:cubicBezTo>
                    <a:cubicBezTo>
                      <a:pt x="205666" y="208600"/>
                      <a:pt x="205501" y="207846"/>
                      <a:pt x="205312" y="207092"/>
                    </a:cubicBezTo>
                    <a:cubicBezTo>
                      <a:pt x="207245" y="205395"/>
                      <a:pt x="209036" y="203486"/>
                      <a:pt x="211134" y="202025"/>
                    </a:cubicBezTo>
                    <a:cubicBezTo>
                      <a:pt x="220396" y="195543"/>
                      <a:pt x="231143" y="192904"/>
                      <a:pt x="242008" y="193304"/>
                    </a:cubicBezTo>
                    <a:cubicBezTo>
                      <a:pt x="263950" y="194106"/>
                      <a:pt x="286010" y="194954"/>
                      <a:pt x="307669" y="198089"/>
                    </a:cubicBezTo>
                    <a:cubicBezTo>
                      <a:pt x="321598" y="200116"/>
                      <a:pt x="335079" y="205796"/>
                      <a:pt x="348442" y="210721"/>
                    </a:cubicBezTo>
                    <a:cubicBezTo>
                      <a:pt x="354311" y="212890"/>
                      <a:pt x="359237" y="217344"/>
                      <a:pt x="358836" y="226536"/>
                    </a:cubicBezTo>
                    <a:cubicBezTo>
                      <a:pt x="349385" y="224556"/>
                      <a:pt x="340806" y="222765"/>
                      <a:pt x="332251" y="220974"/>
                    </a:cubicBezTo>
                    <a:cubicBezTo>
                      <a:pt x="331685" y="221704"/>
                      <a:pt x="331096" y="222411"/>
                      <a:pt x="330531" y="223142"/>
                    </a:cubicBezTo>
                    <a:cubicBezTo>
                      <a:pt x="333547" y="228633"/>
                      <a:pt x="336211" y="234337"/>
                      <a:pt x="339604" y="239569"/>
                    </a:cubicBezTo>
                    <a:cubicBezTo>
                      <a:pt x="356574" y="265682"/>
                      <a:pt x="374839" y="291018"/>
                      <a:pt x="390559" y="317863"/>
                    </a:cubicBezTo>
                    <a:cubicBezTo>
                      <a:pt x="411653" y="353875"/>
                      <a:pt x="430861" y="390971"/>
                      <a:pt x="438591" y="432758"/>
                    </a:cubicBezTo>
                    <a:cubicBezTo>
                      <a:pt x="445379" y="469524"/>
                      <a:pt x="450587" y="506456"/>
                      <a:pt x="450847" y="543906"/>
                    </a:cubicBezTo>
                    <a:cubicBezTo>
                      <a:pt x="450894" y="551754"/>
                      <a:pt x="449456" y="559626"/>
                      <a:pt x="448325" y="567427"/>
                    </a:cubicBezTo>
                    <a:cubicBezTo>
                      <a:pt x="448089" y="569077"/>
                      <a:pt x="446204" y="570491"/>
                      <a:pt x="445096" y="572022"/>
                    </a:cubicBezTo>
                    <a:cubicBezTo>
                      <a:pt x="443423" y="570797"/>
                      <a:pt x="440971" y="569901"/>
                      <a:pt x="440194" y="568252"/>
                    </a:cubicBezTo>
                    <a:cubicBezTo>
                      <a:pt x="438025" y="563609"/>
                      <a:pt x="436046" y="558730"/>
                      <a:pt x="434844" y="553757"/>
                    </a:cubicBezTo>
                    <a:cubicBezTo>
                      <a:pt x="429187" y="530236"/>
                      <a:pt x="429093" y="506220"/>
                      <a:pt x="428598" y="482180"/>
                    </a:cubicBezTo>
                    <a:cubicBezTo>
                      <a:pt x="428339" y="469406"/>
                      <a:pt x="426359" y="456609"/>
                      <a:pt x="424167" y="443976"/>
                    </a:cubicBezTo>
                    <a:cubicBezTo>
                      <a:pt x="422824" y="436222"/>
                      <a:pt x="417827" y="431367"/>
                      <a:pt x="409296" y="429482"/>
                    </a:cubicBezTo>
                    <a:cubicBezTo>
                      <a:pt x="403121" y="428115"/>
                      <a:pt x="396168" y="425357"/>
                      <a:pt x="391997" y="420926"/>
                    </a:cubicBezTo>
                    <a:cubicBezTo>
                      <a:pt x="385374" y="413880"/>
                      <a:pt x="380260" y="405207"/>
                      <a:pt x="375452" y="396698"/>
                    </a:cubicBezTo>
                    <a:cubicBezTo>
                      <a:pt x="370384" y="387695"/>
                      <a:pt x="366590" y="377985"/>
                      <a:pt x="361806" y="368794"/>
                    </a:cubicBezTo>
                    <a:cubicBezTo>
                      <a:pt x="360721" y="366720"/>
                      <a:pt x="357846" y="365588"/>
                      <a:pt x="355819" y="364009"/>
                    </a:cubicBezTo>
                    <a:cubicBezTo>
                      <a:pt x="354759" y="366272"/>
                      <a:pt x="352685" y="368558"/>
                      <a:pt x="352779" y="370750"/>
                    </a:cubicBezTo>
                    <a:cubicBezTo>
                      <a:pt x="353321" y="382298"/>
                      <a:pt x="354170" y="393870"/>
                      <a:pt x="355395" y="405372"/>
                    </a:cubicBezTo>
                    <a:cubicBezTo>
                      <a:pt x="358954" y="438532"/>
                      <a:pt x="362678" y="471645"/>
                      <a:pt x="366496" y="504782"/>
                    </a:cubicBezTo>
                    <a:cubicBezTo>
                      <a:pt x="367179" y="510651"/>
                      <a:pt x="368028" y="516614"/>
                      <a:pt x="369890" y="522152"/>
                    </a:cubicBezTo>
                    <a:cubicBezTo>
                      <a:pt x="370809" y="524886"/>
                      <a:pt x="374250" y="526795"/>
                      <a:pt x="376536" y="529081"/>
                    </a:cubicBezTo>
                    <a:cubicBezTo>
                      <a:pt x="378657" y="526889"/>
                      <a:pt x="382192" y="524980"/>
                      <a:pt x="382664" y="522482"/>
                    </a:cubicBezTo>
                    <a:cubicBezTo>
                      <a:pt x="384408" y="513361"/>
                      <a:pt x="385916" y="504052"/>
                      <a:pt x="386034" y="494789"/>
                    </a:cubicBezTo>
                    <a:cubicBezTo>
                      <a:pt x="386199" y="483689"/>
                      <a:pt x="384643" y="472565"/>
                      <a:pt x="384290" y="461464"/>
                    </a:cubicBezTo>
                    <a:cubicBezTo>
                      <a:pt x="384196" y="458400"/>
                      <a:pt x="385704" y="455265"/>
                      <a:pt x="386482" y="452178"/>
                    </a:cubicBezTo>
                    <a:cubicBezTo>
                      <a:pt x="387354" y="452060"/>
                      <a:pt x="388226" y="451942"/>
                      <a:pt x="389121" y="451824"/>
                    </a:cubicBezTo>
                    <a:cubicBezTo>
                      <a:pt x="390983" y="454771"/>
                      <a:pt x="393741" y="457504"/>
                      <a:pt x="394518" y="460733"/>
                    </a:cubicBezTo>
                    <a:cubicBezTo>
                      <a:pt x="396969" y="470797"/>
                      <a:pt x="399798" y="480955"/>
                      <a:pt x="400434" y="491207"/>
                    </a:cubicBezTo>
                    <a:cubicBezTo>
                      <a:pt x="402720" y="528256"/>
                      <a:pt x="405336" y="565353"/>
                      <a:pt x="405572" y="602426"/>
                    </a:cubicBezTo>
                    <a:cubicBezTo>
                      <a:pt x="405737" y="629553"/>
                      <a:pt x="402979" y="656750"/>
                      <a:pt x="400340" y="683783"/>
                    </a:cubicBezTo>
                    <a:cubicBezTo>
                      <a:pt x="399326" y="694177"/>
                      <a:pt x="394872" y="704217"/>
                      <a:pt x="392374" y="714516"/>
                    </a:cubicBezTo>
                    <a:cubicBezTo>
                      <a:pt x="391808" y="716849"/>
                      <a:pt x="392845" y="719560"/>
                      <a:pt x="393128" y="722105"/>
                    </a:cubicBezTo>
                    <a:cubicBezTo>
                      <a:pt x="395461" y="721704"/>
                      <a:pt x="397936" y="721657"/>
                      <a:pt x="400104" y="720809"/>
                    </a:cubicBezTo>
                    <a:cubicBezTo>
                      <a:pt x="404252" y="719159"/>
                      <a:pt x="408212" y="717062"/>
                      <a:pt x="412242" y="715129"/>
                    </a:cubicBezTo>
                    <a:cubicBezTo>
                      <a:pt x="411488" y="721516"/>
                      <a:pt x="408919" y="726277"/>
                      <a:pt x="407811" y="731367"/>
                    </a:cubicBezTo>
                    <a:cubicBezTo>
                      <a:pt x="407316" y="733724"/>
                      <a:pt x="409036" y="738108"/>
                      <a:pt x="410945" y="739004"/>
                    </a:cubicBezTo>
                    <a:cubicBezTo>
                      <a:pt x="412878" y="739899"/>
                      <a:pt x="417380" y="738438"/>
                      <a:pt x="418794" y="736529"/>
                    </a:cubicBezTo>
                    <a:cubicBezTo>
                      <a:pt x="421386" y="733112"/>
                      <a:pt x="423602" y="728704"/>
                      <a:pt x="424097" y="724485"/>
                    </a:cubicBezTo>
                    <a:cubicBezTo>
                      <a:pt x="425699" y="711028"/>
                      <a:pt x="426336" y="697453"/>
                      <a:pt x="427537" y="683925"/>
                    </a:cubicBezTo>
                    <a:cubicBezTo>
                      <a:pt x="429399" y="662784"/>
                      <a:pt x="430743" y="641572"/>
                      <a:pt x="433571" y="620550"/>
                    </a:cubicBezTo>
                    <a:cubicBezTo>
                      <a:pt x="435174" y="608600"/>
                      <a:pt x="442503" y="599857"/>
                      <a:pt x="454712" y="596180"/>
                    </a:cubicBezTo>
                    <a:cubicBezTo>
                      <a:pt x="457776" y="595261"/>
                      <a:pt x="460792" y="594177"/>
                      <a:pt x="463809" y="593069"/>
                    </a:cubicBezTo>
                    <a:cubicBezTo>
                      <a:pt x="472317" y="589958"/>
                      <a:pt x="477526" y="583877"/>
                      <a:pt x="477761" y="574851"/>
                    </a:cubicBezTo>
                    <a:cubicBezTo>
                      <a:pt x="478068" y="563019"/>
                      <a:pt x="478139" y="551094"/>
                      <a:pt x="476960" y="539333"/>
                    </a:cubicBezTo>
                    <a:cubicBezTo>
                      <a:pt x="474839" y="518193"/>
                      <a:pt x="471940" y="497123"/>
                      <a:pt x="468923" y="476076"/>
                    </a:cubicBezTo>
                    <a:cubicBezTo>
                      <a:pt x="464186" y="443081"/>
                      <a:pt x="459802" y="409802"/>
                      <a:pt x="447759" y="378574"/>
                    </a:cubicBezTo>
                    <a:cubicBezTo>
                      <a:pt x="438992" y="355831"/>
                      <a:pt x="427090" y="334313"/>
                      <a:pt x="416720" y="312183"/>
                    </a:cubicBezTo>
                    <a:cubicBezTo>
                      <a:pt x="407339" y="292150"/>
                      <a:pt x="398101" y="272046"/>
                      <a:pt x="388815" y="251966"/>
                    </a:cubicBezTo>
                    <a:cubicBezTo>
                      <a:pt x="389357" y="251636"/>
                      <a:pt x="389875" y="251282"/>
                      <a:pt x="390418" y="250952"/>
                    </a:cubicBezTo>
                    <a:cubicBezTo>
                      <a:pt x="401188" y="265305"/>
                      <a:pt x="412925" y="279022"/>
                      <a:pt x="422494" y="294129"/>
                    </a:cubicBezTo>
                    <a:cubicBezTo>
                      <a:pt x="440005" y="321775"/>
                      <a:pt x="452096" y="352131"/>
                      <a:pt x="462984" y="382887"/>
                    </a:cubicBezTo>
                    <a:cubicBezTo>
                      <a:pt x="480707" y="433017"/>
                      <a:pt x="497252" y="483453"/>
                      <a:pt x="497488" y="537542"/>
                    </a:cubicBezTo>
                    <a:cubicBezTo>
                      <a:pt x="497512" y="543010"/>
                      <a:pt x="499609" y="548714"/>
                      <a:pt x="501825" y="553828"/>
                    </a:cubicBezTo>
                    <a:cubicBezTo>
                      <a:pt x="502744" y="555925"/>
                      <a:pt x="506868" y="558400"/>
                      <a:pt x="508942" y="557952"/>
                    </a:cubicBezTo>
                    <a:cubicBezTo>
                      <a:pt x="522305" y="555030"/>
                      <a:pt x="526147" y="556538"/>
                      <a:pt x="529824" y="569666"/>
                    </a:cubicBezTo>
                    <a:cubicBezTo>
                      <a:pt x="532652" y="579824"/>
                      <a:pt x="534679" y="590288"/>
                      <a:pt x="536187" y="600752"/>
                    </a:cubicBezTo>
                    <a:cubicBezTo>
                      <a:pt x="542951" y="647370"/>
                      <a:pt x="540901" y="693493"/>
                      <a:pt x="526901" y="738674"/>
                    </a:cubicBezTo>
                    <a:cubicBezTo>
                      <a:pt x="524238" y="747229"/>
                      <a:pt x="519477" y="755242"/>
                      <a:pt x="514881" y="763020"/>
                    </a:cubicBezTo>
                    <a:cubicBezTo>
                      <a:pt x="513609" y="765164"/>
                      <a:pt x="509154" y="767050"/>
                      <a:pt x="506774" y="766460"/>
                    </a:cubicBezTo>
                    <a:cubicBezTo>
                      <a:pt x="504511" y="765918"/>
                      <a:pt x="501707" y="762077"/>
                      <a:pt x="501542" y="759531"/>
                    </a:cubicBezTo>
                    <a:cubicBezTo>
                      <a:pt x="501165" y="753757"/>
                      <a:pt x="502084" y="747865"/>
                      <a:pt x="502791" y="742067"/>
                    </a:cubicBezTo>
                    <a:cubicBezTo>
                      <a:pt x="503545" y="735963"/>
                      <a:pt x="505666" y="729859"/>
                      <a:pt x="505266" y="723873"/>
                    </a:cubicBezTo>
                    <a:cubicBezTo>
                      <a:pt x="505030" y="720290"/>
                      <a:pt x="501306" y="714351"/>
                      <a:pt x="498714" y="714092"/>
                    </a:cubicBezTo>
                    <a:cubicBezTo>
                      <a:pt x="494566" y="713691"/>
                      <a:pt x="489711" y="716637"/>
                      <a:pt x="485845" y="719206"/>
                    </a:cubicBezTo>
                    <a:cubicBezTo>
                      <a:pt x="484031" y="720408"/>
                      <a:pt x="483583" y="723967"/>
                      <a:pt x="482970" y="726583"/>
                    </a:cubicBezTo>
                    <a:cubicBezTo>
                      <a:pt x="481037" y="734785"/>
                      <a:pt x="476724" y="738249"/>
                      <a:pt x="468546" y="740300"/>
                    </a:cubicBezTo>
                    <a:cubicBezTo>
                      <a:pt x="462772" y="741761"/>
                      <a:pt x="455914" y="743576"/>
                      <a:pt x="452237" y="747653"/>
                    </a:cubicBezTo>
                    <a:cubicBezTo>
                      <a:pt x="440854" y="760239"/>
                      <a:pt x="430814" y="774026"/>
                      <a:pt x="420161" y="787271"/>
                    </a:cubicBezTo>
                    <a:cubicBezTo>
                      <a:pt x="413208" y="795897"/>
                      <a:pt x="406232" y="804523"/>
                      <a:pt x="398855" y="812796"/>
                    </a:cubicBezTo>
                    <a:cubicBezTo>
                      <a:pt x="397394" y="814446"/>
                      <a:pt x="394141" y="814493"/>
                      <a:pt x="391737" y="815270"/>
                    </a:cubicBezTo>
                    <a:cubicBezTo>
                      <a:pt x="391266" y="812725"/>
                      <a:pt x="389781" y="809873"/>
                      <a:pt x="390488" y="807728"/>
                    </a:cubicBezTo>
                    <a:cubicBezTo>
                      <a:pt x="392869" y="800493"/>
                      <a:pt x="395768" y="793399"/>
                      <a:pt x="398973" y="786470"/>
                    </a:cubicBezTo>
                    <a:cubicBezTo>
                      <a:pt x="406138" y="771056"/>
                      <a:pt x="403757" y="756562"/>
                      <a:pt x="394848" y="742869"/>
                    </a:cubicBezTo>
                    <a:cubicBezTo>
                      <a:pt x="390865" y="736717"/>
                      <a:pt x="385657" y="731415"/>
                      <a:pt x="377266" y="732805"/>
                    </a:cubicBezTo>
                    <a:cubicBezTo>
                      <a:pt x="369112" y="734172"/>
                      <a:pt x="365200" y="740606"/>
                      <a:pt x="363243" y="747512"/>
                    </a:cubicBezTo>
                    <a:cubicBezTo>
                      <a:pt x="362088" y="751565"/>
                      <a:pt x="362819" y="756845"/>
                      <a:pt x="364681" y="760639"/>
                    </a:cubicBezTo>
                    <a:cubicBezTo>
                      <a:pt x="365294" y="761912"/>
                      <a:pt x="371964" y="760286"/>
                      <a:pt x="375829" y="759885"/>
                    </a:cubicBezTo>
                    <a:cubicBezTo>
                      <a:pt x="376536" y="759814"/>
                      <a:pt x="377196" y="759037"/>
                      <a:pt x="377856" y="759037"/>
                    </a:cubicBezTo>
                    <a:cubicBezTo>
                      <a:pt x="380637" y="759107"/>
                      <a:pt x="384290" y="758377"/>
                      <a:pt x="385987" y="759814"/>
                    </a:cubicBezTo>
                    <a:cubicBezTo>
                      <a:pt x="387731" y="761299"/>
                      <a:pt x="388579" y="765164"/>
                      <a:pt x="388155" y="767710"/>
                    </a:cubicBezTo>
                    <a:cubicBezTo>
                      <a:pt x="386717" y="776430"/>
                      <a:pt x="381744" y="783170"/>
                      <a:pt x="374203" y="787743"/>
                    </a:cubicBezTo>
                    <a:cubicBezTo>
                      <a:pt x="368358" y="791278"/>
                      <a:pt x="363408" y="788945"/>
                      <a:pt x="361994" y="782416"/>
                    </a:cubicBezTo>
                    <a:cubicBezTo>
                      <a:pt x="359661" y="771551"/>
                      <a:pt x="357446" y="770632"/>
                      <a:pt x="347995" y="776760"/>
                    </a:cubicBezTo>
                    <a:cubicBezTo>
                      <a:pt x="345709" y="778245"/>
                      <a:pt x="343517" y="779894"/>
                      <a:pt x="341537" y="781733"/>
                    </a:cubicBezTo>
                    <a:cubicBezTo>
                      <a:pt x="316484" y="805136"/>
                      <a:pt x="286599" y="807493"/>
                      <a:pt x="254806" y="801789"/>
                    </a:cubicBezTo>
                    <a:cubicBezTo>
                      <a:pt x="230389" y="797406"/>
                      <a:pt x="208471" y="786706"/>
                      <a:pt x="186788" y="775322"/>
                    </a:cubicBezTo>
                    <a:cubicBezTo>
                      <a:pt x="183017" y="773343"/>
                      <a:pt x="179057" y="771763"/>
                      <a:pt x="174603" y="769713"/>
                    </a:cubicBezTo>
                    <a:cubicBezTo>
                      <a:pt x="174886" y="771433"/>
                      <a:pt x="174815" y="772023"/>
                      <a:pt x="175074" y="772353"/>
                    </a:cubicBezTo>
                    <a:cubicBezTo>
                      <a:pt x="176253" y="773932"/>
                      <a:pt x="177549" y="775440"/>
                      <a:pt x="178775" y="776996"/>
                    </a:cubicBezTo>
                    <a:cubicBezTo>
                      <a:pt x="193599" y="795567"/>
                      <a:pt x="213726" y="806574"/>
                      <a:pt x="234820" y="816072"/>
                    </a:cubicBezTo>
                    <a:cubicBezTo>
                      <a:pt x="256927" y="826017"/>
                      <a:pt x="279435" y="834832"/>
                      <a:pt x="303828" y="837448"/>
                    </a:cubicBezTo>
                    <a:cubicBezTo>
                      <a:pt x="310710" y="838179"/>
                      <a:pt x="316767" y="837684"/>
                      <a:pt x="321009" y="830448"/>
                    </a:cubicBezTo>
                    <a:cubicBezTo>
                      <a:pt x="322871" y="827267"/>
                      <a:pt x="327396" y="824721"/>
                      <a:pt x="331190" y="823708"/>
                    </a:cubicBezTo>
                    <a:cubicBezTo>
                      <a:pt x="346345" y="819678"/>
                      <a:pt x="361240" y="820927"/>
                      <a:pt x="374792" y="829199"/>
                    </a:cubicBezTo>
                    <a:cubicBezTo>
                      <a:pt x="378798" y="831627"/>
                      <a:pt x="381792" y="835987"/>
                      <a:pt x="384667" y="839876"/>
                    </a:cubicBezTo>
                    <a:cubicBezTo>
                      <a:pt x="385680" y="841266"/>
                      <a:pt x="385657" y="844283"/>
                      <a:pt x="384808" y="845862"/>
                    </a:cubicBezTo>
                    <a:cubicBezTo>
                      <a:pt x="384266" y="846852"/>
                      <a:pt x="381202" y="847040"/>
                      <a:pt x="379458" y="846663"/>
                    </a:cubicBezTo>
                    <a:cubicBezTo>
                      <a:pt x="375852" y="845909"/>
                      <a:pt x="372388" y="844495"/>
                      <a:pt x="368829" y="843458"/>
                    </a:cubicBezTo>
                    <a:cubicBezTo>
                      <a:pt x="353792" y="839051"/>
                      <a:pt x="339699" y="840536"/>
                      <a:pt x="326288" y="849279"/>
                    </a:cubicBezTo>
                    <a:cubicBezTo>
                      <a:pt x="321645" y="852320"/>
                      <a:pt x="316154" y="854912"/>
                      <a:pt x="310733" y="855808"/>
                    </a:cubicBezTo>
                    <a:cubicBezTo>
                      <a:pt x="282546" y="860498"/>
                      <a:pt x="255042" y="857340"/>
                      <a:pt x="228551" y="846640"/>
                    </a:cubicBezTo>
                    <a:cubicBezTo>
                      <a:pt x="220420" y="843364"/>
                      <a:pt x="213114" y="838815"/>
                      <a:pt x="212548" y="828280"/>
                    </a:cubicBezTo>
                    <a:cubicBezTo>
                      <a:pt x="212336" y="824226"/>
                      <a:pt x="209955" y="822152"/>
                      <a:pt x="205265" y="824603"/>
                    </a:cubicBezTo>
                    <a:cubicBezTo>
                      <a:pt x="203286" y="825640"/>
                      <a:pt x="199986" y="825711"/>
                      <a:pt x="197936" y="824792"/>
                    </a:cubicBezTo>
                    <a:cubicBezTo>
                      <a:pt x="193717" y="822859"/>
                      <a:pt x="189475" y="820479"/>
                      <a:pt x="186010" y="817415"/>
                    </a:cubicBezTo>
                    <a:cubicBezTo>
                      <a:pt x="153722" y="788780"/>
                      <a:pt x="120467" y="761535"/>
                      <a:pt x="101871" y="720290"/>
                    </a:cubicBezTo>
                    <a:cubicBezTo>
                      <a:pt x="90794" y="695732"/>
                      <a:pt x="71138" y="676124"/>
                      <a:pt x="51530" y="657410"/>
                    </a:cubicBezTo>
                    <a:cubicBezTo>
                      <a:pt x="48489" y="654511"/>
                      <a:pt x="44483" y="652626"/>
                      <a:pt x="40924" y="650269"/>
                    </a:cubicBezTo>
                    <a:cubicBezTo>
                      <a:pt x="40358" y="650693"/>
                      <a:pt x="39793" y="651141"/>
                      <a:pt x="39203" y="651565"/>
                    </a:cubicBezTo>
                    <a:cubicBezTo>
                      <a:pt x="39604" y="654629"/>
                      <a:pt x="39368" y="657952"/>
                      <a:pt x="40523" y="660710"/>
                    </a:cubicBezTo>
                    <a:cubicBezTo>
                      <a:pt x="43564" y="667992"/>
                      <a:pt x="46722" y="675275"/>
                      <a:pt x="50658" y="682110"/>
                    </a:cubicBezTo>
                    <a:cubicBezTo>
                      <a:pt x="75286" y="724957"/>
                      <a:pt x="106891" y="762289"/>
                      <a:pt x="142244" y="796534"/>
                    </a:cubicBezTo>
                    <a:cubicBezTo>
                      <a:pt x="164681" y="818264"/>
                      <a:pt x="188249" y="838697"/>
                      <a:pt x="214999" y="855077"/>
                    </a:cubicBezTo>
                    <a:cubicBezTo>
                      <a:pt x="228362" y="863255"/>
                      <a:pt x="242268" y="870467"/>
                      <a:pt x="258294" y="871033"/>
                    </a:cubicBezTo>
                    <a:cubicBezTo>
                      <a:pt x="282004" y="871881"/>
                      <a:pt x="305737" y="872918"/>
                      <a:pt x="329423" y="872235"/>
                    </a:cubicBezTo>
                    <a:cubicBezTo>
                      <a:pt x="355442" y="871504"/>
                      <a:pt x="379105" y="863208"/>
                      <a:pt x="396852" y="842987"/>
                    </a:cubicBezTo>
                    <a:cubicBezTo>
                      <a:pt x="410380" y="827549"/>
                      <a:pt x="422989" y="811287"/>
                      <a:pt x="436258" y="795638"/>
                    </a:cubicBezTo>
                    <a:cubicBezTo>
                      <a:pt x="443611" y="786965"/>
                      <a:pt x="451365" y="778622"/>
                      <a:pt x="459284" y="770467"/>
                    </a:cubicBezTo>
                    <a:cubicBezTo>
                      <a:pt x="460839" y="768864"/>
                      <a:pt x="464328" y="767969"/>
                      <a:pt x="466449" y="768534"/>
                    </a:cubicBezTo>
                    <a:cubicBezTo>
                      <a:pt x="467816" y="768912"/>
                      <a:pt x="469277" y="772730"/>
                      <a:pt x="468947" y="774733"/>
                    </a:cubicBezTo>
                    <a:cubicBezTo>
                      <a:pt x="467792" y="781921"/>
                      <a:pt x="467179" y="789652"/>
                      <a:pt x="464045" y="796039"/>
                    </a:cubicBezTo>
                    <a:cubicBezTo>
                      <a:pt x="446557" y="831627"/>
                      <a:pt x="419807" y="859649"/>
                      <a:pt x="389239" y="884160"/>
                    </a:cubicBezTo>
                    <a:cubicBezTo>
                      <a:pt x="378987" y="892386"/>
                      <a:pt x="366425" y="896439"/>
                      <a:pt x="353321" y="896227"/>
                    </a:cubicBezTo>
                    <a:cubicBezTo>
                      <a:pt x="327632" y="895779"/>
                      <a:pt x="301872" y="895426"/>
                      <a:pt x="276300" y="893211"/>
                    </a:cubicBezTo>
                    <a:cubicBezTo>
                      <a:pt x="239392" y="890005"/>
                      <a:pt x="204912" y="878363"/>
                      <a:pt x="173448" y="858447"/>
                    </a:cubicBezTo>
                    <a:cubicBezTo>
                      <a:pt x="138049" y="836034"/>
                      <a:pt x="110592" y="805725"/>
                      <a:pt x="87990" y="770891"/>
                    </a:cubicBezTo>
                    <a:cubicBezTo>
                      <a:pt x="71704" y="745815"/>
                      <a:pt x="56620" y="719960"/>
                      <a:pt x="40382" y="694860"/>
                    </a:cubicBezTo>
                    <a:cubicBezTo>
                      <a:pt x="35338" y="687083"/>
                      <a:pt x="29423" y="678716"/>
                      <a:pt x="21787" y="674120"/>
                    </a:cubicBezTo>
                    <a:cubicBezTo>
                      <a:pt x="14716" y="669854"/>
                      <a:pt x="13443" y="666720"/>
                      <a:pt x="17026" y="660521"/>
                    </a:cubicBezTo>
                    <a:cubicBezTo>
                      <a:pt x="25227" y="646286"/>
                      <a:pt x="12383" y="617934"/>
                      <a:pt x="599" y="608954"/>
                    </a:cubicBezTo>
                    <a:cubicBezTo>
                      <a:pt x="363" y="611216"/>
                      <a:pt x="-132" y="613102"/>
                      <a:pt x="33" y="614917"/>
                    </a:cubicBezTo>
                    <a:cubicBezTo>
                      <a:pt x="2013" y="636647"/>
                      <a:pt x="5831" y="658023"/>
                      <a:pt x="13703" y="678433"/>
                    </a:cubicBezTo>
                    <a:cubicBezTo>
                      <a:pt x="49738" y="771669"/>
                      <a:pt x="111794" y="842916"/>
                      <a:pt x="197276" y="893918"/>
                    </a:cubicBezTo>
                    <a:cubicBezTo>
                      <a:pt x="248277" y="924344"/>
                      <a:pt x="303286" y="929859"/>
                      <a:pt x="360439" y="916991"/>
                    </a:cubicBezTo>
                    <a:cubicBezTo>
                      <a:pt x="395249" y="909143"/>
                      <a:pt x="425346" y="893423"/>
                      <a:pt x="444954" y="861794"/>
                    </a:cubicBezTo>
                    <a:cubicBezTo>
                      <a:pt x="457493" y="841572"/>
                      <a:pt x="472411" y="825499"/>
                      <a:pt x="499044" y="824556"/>
                    </a:cubicBezTo>
                    <a:cubicBezTo>
                      <a:pt x="513727" y="824038"/>
                      <a:pt x="524262" y="808907"/>
                      <a:pt x="522588" y="794083"/>
                    </a:cubicBezTo>
                    <a:cubicBezTo>
                      <a:pt x="519595" y="795850"/>
                      <a:pt x="516790" y="797194"/>
                      <a:pt x="514339" y="799008"/>
                    </a:cubicBezTo>
                    <a:cubicBezTo>
                      <a:pt x="507575" y="804005"/>
                      <a:pt x="501094" y="809425"/>
                      <a:pt x="494188" y="814210"/>
                    </a:cubicBezTo>
                    <a:cubicBezTo>
                      <a:pt x="487236" y="819041"/>
                      <a:pt x="484596" y="817863"/>
                      <a:pt x="483559" y="809661"/>
                    </a:cubicBezTo>
                    <a:cubicBezTo>
                      <a:pt x="483017" y="805277"/>
                      <a:pt x="482829" y="800729"/>
                      <a:pt x="483371" y="796369"/>
                    </a:cubicBezTo>
                    <a:cubicBezTo>
                      <a:pt x="484690" y="785621"/>
                      <a:pt x="489663" y="781827"/>
                      <a:pt x="500411" y="783005"/>
                    </a:cubicBezTo>
                    <a:cubicBezTo>
                      <a:pt x="505053" y="783524"/>
                      <a:pt x="509696" y="784278"/>
                      <a:pt x="514292" y="785244"/>
                    </a:cubicBezTo>
                    <a:cubicBezTo>
                      <a:pt x="529894" y="788520"/>
                      <a:pt x="535622" y="784867"/>
                      <a:pt x="536706" y="768864"/>
                    </a:cubicBezTo>
                    <a:cubicBezTo>
                      <a:pt x="537955" y="750175"/>
                      <a:pt x="545426" y="734526"/>
                      <a:pt x="557823" y="721045"/>
                    </a:cubicBezTo>
                    <a:cubicBezTo>
                      <a:pt x="570173" y="707611"/>
                      <a:pt x="575381" y="691608"/>
                      <a:pt x="576135" y="673743"/>
                    </a:cubicBezTo>
                    <a:cubicBezTo>
                      <a:pt x="577314" y="645225"/>
                      <a:pt x="568806" y="619112"/>
                      <a:pt x="555961" y="594247"/>
                    </a:cubicBezTo>
                    <a:cubicBezTo>
                      <a:pt x="544365" y="571763"/>
                      <a:pt x="534160" y="548784"/>
                      <a:pt x="529447" y="523825"/>
                    </a:cubicBezTo>
                    <a:cubicBezTo>
                      <a:pt x="527679" y="514445"/>
                      <a:pt x="527443" y="504735"/>
                      <a:pt x="527137" y="495143"/>
                    </a:cubicBezTo>
                    <a:cubicBezTo>
                      <a:pt x="527066" y="493092"/>
                      <a:pt x="529447" y="489651"/>
                      <a:pt x="531309" y="489180"/>
                    </a:cubicBezTo>
                    <a:cubicBezTo>
                      <a:pt x="533241" y="488685"/>
                      <a:pt x="536329" y="490524"/>
                      <a:pt x="538073" y="492220"/>
                    </a:cubicBezTo>
                    <a:cubicBezTo>
                      <a:pt x="539934" y="494035"/>
                      <a:pt x="541254" y="496722"/>
                      <a:pt x="541985" y="499267"/>
                    </a:cubicBezTo>
                    <a:cubicBezTo>
                      <a:pt x="546039" y="513220"/>
                      <a:pt x="550470" y="527078"/>
                      <a:pt x="553604" y="541242"/>
                    </a:cubicBezTo>
                    <a:cubicBezTo>
                      <a:pt x="558223" y="562195"/>
                      <a:pt x="561429" y="583524"/>
                      <a:pt x="571705" y="602756"/>
                    </a:cubicBezTo>
                    <a:cubicBezTo>
                      <a:pt x="573637" y="606385"/>
                      <a:pt x="576300" y="609850"/>
                      <a:pt x="579341" y="612583"/>
                    </a:cubicBezTo>
                    <a:cubicBezTo>
                      <a:pt x="581038" y="614115"/>
                      <a:pt x="584997" y="615270"/>
                      <a:pt x="586458" y="614328"/>
                    </a:cubicBezTo>
                    <a:cubicBezTo>
                      <a:pt x="588155" y="613243"/>
                      <a:pt x="588933" y="609637"/>
                      <a:pt x="588886" y="607116"/>
                    </a:cubicBezTo>
                    <a:cubicBezTo>
                      <a:pt x="588839" y="603463"/>
                      <a:pt x="587825" y="599810"/>
                      <a:pt x="587047" y="596204"/>
                    </a:cubicBezTo>
                    <a:cubicBezTo>
                      <a:pt x="580778" y="567026"/>
                      <a:pt x="574533" y="537825"/>
                      <a:pt x="568169" y="508671"/>
                    </a:cubicBezTo>
                    <a:cubicBezTo>
                      <a:pt x="562890" y="484561"/>
                      <a:pt x="557752" y="460356"/>
                      <a:pt x="544695" y="438885"/>
                    </a:cubicBezTo>
                    <a:cubicBezTo>
                      <a:pt x="541796" y="434125"/>
                      <a:pt x="538568" y="427973"/>
                      <a:pt x="531709" y="430448"/>
                    </a:cubicBezTo>
                    <a:cubicBezTo>
                      <a:pt x="524238" y="433135"/>
                      <a:pt x="526948" y="440323"/>
                      <a:pt x="527184" y="446003"/>
                    </a:cubicBezTo>
                    <a:cubicBezTo>
                      <a:pt x="527278" y="448148"/>
                      <a:pt x="528339" y="450269"/>
                      <a:pt x="528928" y="452414"/>
                    </a:cubicBezTo>
                    <a:cubicBezTo>
                      <a:pt x="529329" y="453828"/>
                      <a:pt x="530177" y="455407"/>
                      <a:pt x="529894" y="456703"/>
                    </a:cubicBezTo>
                    <a:cubicBezTo>
                      <a:pt x="528952" y="460969"/>
                      <a:pt x="528857" y="466979"/>
                      <a:pt x="526076" y="468935"/>
                    </a:cubicBezTo>
                    <a:cubicBezTo>
                      <a:pt x="521410" y="472211"/>
                      <a:pt x="517262" y="467403"/>
                      <a:pt x="514716" y="463514"/>
                    </a:cubicBezTo>
                    <a:cubicBezTo>
                      <a:pt x="511346" y="458400"/>
                      <a:pt x="508117" y="452979"/>
                      <a:pt x="506091" y="447229"/>
                    </a:cubicBezTo>
                    <a:cubicBezTo>
                      <a:pt x="499326" y="428162"/>
                      <a:pt x="493623" y="408742"/>
                      <a:pt x="486647" y="389769"/>
                    </a:cubicBezTo>
                    <a:cubicBezTo>
                      <a:pt x="470950" y="347017"/>
                      <a:pt x="452591" y="305489"/>
                      <a:pt x="426406" y="267922"/>
                    </a:cubicBezTo>
                    <a:cubicBezTo>
                      <a:pt x="418864" y="257104"/>
                      <a:pt x="410309" y="247653"/>
                      <a:pt x="397276" y="242515"/>
                    </a:cubicBezTo>
                    <a:cubicBezTo>
                      <a:pt x="384950" y="237683"/>
                      <a:pt x="380448" y="220314"/>
                      <a:pt x="387212" y="208836"/>
                    </a:cubicBezTo>
                    <a:cubicBezTo>
                      <a:pt x="392986" y="199031"/>
                      <a:pt x="402555" y="197759"/>
                      <a:pt x="410262" y="205866"/>
                    </a:cubicBezTo>
                    <a:cubicBezTo>
                      <a:pt x="412972" y="208742"/>
                      <a:pt x="415565" y="211758"/>
                      <a:pt x="417874" y="214964"/>
                    </a:cubicBezTo>
                    <a:cubicBezTo>
                      <a:pt x="444530" y="252013"/>
                      <a:pt x="466755" y="291631"/>
                      <a:pt x="485539" y="333158"/>
                    </a:cubicBezTo>
                    <a:cubicBezTo>
                      <a:pt x="490064" y="343175"/>
                      <a:pt x="494212" y="353804"/>
                      <a:pt x="495956" y="364575"/>
                    </a:cubicBezTo>
                    <a:cubicBezTo>
                      <a:pt x="499185" y="384443"/>
                      <a:pt x="509932" y="398466"/>
                      <a:pt x="525746" y="409496"/>
                    </a:cubicBezTo>
                    <a:cubicBezTo>
                      <a:pt x="527514" y="410745"/>
                      <a:pt x="529800" y="411264"/>
                      <a:pt x="533548" y="412866"/>
                    </a:cubicBezTo>
                    <a:cubicBezTo>
                      <a:pt x="532181" y="407634"/>
                      <a:pt x="531521" y="404311"/>
                      <a:pt x="530436" y="401153"/>
                    </a:cubicBezTo>
                    <a:cubicBezTo>
                      <a:pt x="513043" y="350033"/>
                      <a:pt x="490606" y="301176"/>
                      <a:pt x="463927" y="254323"/>
                    </a:cubicBezTo>
                    <a:cubicBezTo>
                      <a:pt x="456008" y="240394"/>
                      <a:pt x="448089" y="225781"/>
                      <a:pt x="437177" y="214398"/>
                    </a:cubicBezTo>
                    <a:cubicBezTo>
                      <a:pt x="407528" y="183476"/>
                      <a:pt x="376324" y="154016"/>
                      <a:pt x="341513" y="128798"/>
                    </a:cubicBezTo>
                    <a:cubicBezTo>
                      <a:pt x="328080" y="119064"/>
                      <a:pt x="313444" y="111876"/>
                      <a:pt x="296192" y="113149"/>
                    </a:cubicBezTo>
                    <a:cubicBezTo>
                      <a:pt x="283371" y="114092"/>
                      <a:pt x="270620" y="116637"/>
                      <a:pt x="257799" y="116755"/>
                    </a:cubicBezTo>
                    <a:cubicBezTo>
                      <a:pt x="242268" y="116896"/>
                      <a:pt x="229682" y="123071"/>
                      <a:pt x="217709" y="131886"/>
                    </a:cubicBezTo>
                    <a:cubicBezTo>
                      <a:pt x="188909" y="153073"/>
                      <a:pt x="162135" y="176571"/>
                      <a:pt x="137837" y="202802"/>
                    </a:cubicBezTo>
                    <a:cubicBezTo>
                      <a:pt x="133830" y="207139"/>
                      <a:pt x="130200" y="211923"/>
                      <a:pt x="127042" y="216920"/>
                    </a:cubicBezTo>
                    <a:cubicBezTo>
                      <a:pt x="125675" y="219088"/>
                      <a:pt x="125746" y="222270"/>
                      <a:pt x="125463" y="225027"/>
                    </a:cubicBezTo>
                    <a:cubicBezTo>
                      <a:pt x="125086" y="228822"/>
                      <a:pt x="126005" y="233088"/>
                      <a:pt x="124568" y="236340"/>
                    </a:cubicBezTo>
                    <a:cubicBezTo>
                      <a:pt x="121999" y="242138"/>
                      <a:pt x="117992" y="247323"/>
                      <a:pt x="114740" y="252838"/>
                    </a:cubicBezTo>
                    <a:cubicBezTo>
                      <a:pt x="112218" y="257104"/>
                      <a:pt x="107363" y="261629"/>
                      <a:pt x="111699" y="266272"/>
                    </a:cubicBezTo>
                    <a:cubicBezTo>
                      <a:pt x="112713" y="267356"/>
                      <a:pt x="121409" y="263679"/>
                      <a:pt x="124143" y="260238"/>
                    </a:cubicBezTo>
                    <a:cubicBezTo>
                      <a:pt x="133641" y="248266"/>
                      <a:pt x="142503" y="235727"/>
                      <a:pt x="150846" y="222906"/>
                    </a:cubicBezTo>
                    <a:cubicBezTo>
                      <a:pt x="161169" y="206998"/>
                      <a:pt x="172859" y="192432"/>
                      <a:pt x="187542" y="180365"/>
                    </a:cubicBezTo>
                    <a:cubicBezTo>
                      <a:pt x="215093" y="157716"/>
                      <a:pt x="247240" y="145767"/>
                      <a:pt x="282098" y="141171"/>
                    </a:cubicBezTo>
                    <a:cubicBezTo>
                      <a:pt x="295414" y="139404"/>
                      <a:pt x="309366" y="138697"/>
                      <a:pt x="322565" y="140606"/>
                    </a:cubicBezTo>
                    <a:cubicBezTo>
                      <a:pt x="341537" y="143340"/>
                      <a:pt x="353840" y="157716"/>
                      <a:pt x="365742" y="171410"/>
                    </a:cubicBezTo>
                    <a:cubicBezTo>
                      <a:pt x="370714" y="177113"/>
                      <a:pt x="374957" y="183641"/>
                      <a:pt x="378445" y="190382"/>
                    </a:cubicBezTo>
                    <a:cubicBezTo>
                      <a:pt x="381579" y="196415"/>
                      <a:pt x="378728" y="200163"/>
                      <a:pt x="371964" y="199361"/>
                    </a:cubicBezTo>
                    <a:cubicBezTo>
                      <a:pt x="366920" y="198749"/>
                      <a:pt x="361688" y="197405"/>
                      <a:pt x="357163" y="195119"/>
                    </a:cubicBezTo>
                    <a:cubicBezTo>
                      <a:pt x="346368" y="189698"/>
                      <a:pt x="335881" y="183594"/>
                      <a:pt x="325346" y="177679"/>
                    </a:cubicBezTo>
                    <a:cubicBezTo>
                      <a:pt x="304417" y="165895"/>
                      <a:pt x="281980" y="162548"/>
                      <a:pt x="258695" y="167049"/>
                    </a:cubicBezTo>
                    <a:cubicBezTo>
                      <a:pt x="214127" y="175699"/>
                      <a:pt x="186953" y="205230"/>
                      <a:pt x="168711" y="244589"/>
                    </a:cubicBezTo>
                    <a:cubicBezTo>
                      <a:pt x="167014" y="248242"/>
                      <a:pt x="168334" y="253191"/>
                      <a:pt x="167415" y="257339"/>
                    </a:cubicBezTo>
                    <a:cubicBezTo>
                      <a:pt x="166543" y="261252"/>
                      <a:pt x="165671" y="266696"/>
                      <a:pt x="162913" y="268393"/>
                    </a:cubicBezTo>
                    <a:cubicBezTo>
                      <a:pt x="155348" y="273012"/>
                      <a:pt x="150611" y="279564"/>
                      <a:pt x="148372" y="287389"/>
                    </a:cubicBezTo>
                    <a:cubicBezTo>
                      <a:pt x="144153" y="302048"/>
                      <a:pt x="140406" y="316920"/>
                      <a:pt x="137954" y="331956"/>
                    </a:cubicBezTo>
                    <a:cubicBezTo>
                      <a:pt x="136658" y="339781"/>
                      <a:pt x="137695" y="348289"/>
                      <a:pt x="139180" y="356185"/>
                    </a:cubicBezTo>
                    <a:cubicBezTo>
                      <a:pt x="140476" y="363043"/>
                      <a:pt x="146203" y="364575"/>
                      <a:pt x="150469" y="359131"/>
                    </a:cubicBezTo>
                    <a:cubicBezTo>
                      <a:pt x="154217" y="354323"/>
                      <a:pt x="156668" y="348077"/>
                      <a:pt x="158247" y="342091"/>
                    </a:cubicBezTo>
                    <a:cubicBezTo>
                      <a:pt x="160368" y="334054"/>
                      <a:pt x="160627" y="325522"/>
                      <a:pt x="162583" y="317415"/>
                    </a:cubicBezTo>
                    <a:cubicBezTo>
                      <a:pt x="163809" y="312277"/>
                      <a:pt x="166849" y="307328"/>
                      <a:pt x="173472" y="308695"/>
                    </a:cubicBezTo>
                    <a:cubicBezTo>
                      <a:pt x="179835" y="310014"/>
                      <a:pt x="180542" y="315482"/>
                      <a:pt x="180754" y="320903"/>
                    </a:cubicBezTo>
                    <a:cubicBezTo>
                      <a:pt x="181202" y="333535"/>
                      <a:pt x="176159" y="344471"/>
                      <a:pt x="170267" y="355171"/>
                    </a:cubicBezTo>
                    <a:cubicBezTo>
                      <a:pt x="162866" y="368605"/>
                      <a:pt x="163667" y="373696"/>
                      <a:pt x="174957" y="384184"/>
                    </a:cubicBezTo>
                    <a:cubicBezTo>
                      <a:pt x="180377" y="389227"/>
                      <a:pt x="182286" y="395072"/>
                      <a:pt x="179552" y="402237"/>
                    </a:cubicBezTo>
                    <a:cubicBezTo>
                      <a:pt x="177879" y="406621"/>
                      <a:pt x="173684" y="411923"/>
                      <a:pt x="180142" y="415152"/>
                    </a:cubicBezTo>
                    <a:cubicBezTo>
                      <a:pt x="186835" y="418499"/>
                      <a:pt x="188815" y="411782"/>
                      <a:pt x="191596" y="407705"/>
                    </a:cubicBezTo>
                    <a:cubicBezTo>
                      <a:pt x="192680" y="406102"/>
                      <a:pt x="193505" y="404217"/>
                      <a:pt x="194023" y="402331"/>
                    </a:cubicBezTo>
                    <a:cubicBezTo>
                      <a:pt x="197559" y="389510"/>
                      <a:pt x="200929" y="376665"/>
                      <a:pt x="204464" y="363844"/>
                    </a:cubicBezTo>
                    <a:cubicBezTo>
                      <a:pt x="208306" y="349845"/>
                      <a:pt x="211864" y="335751"/>
                      <a:pt x="216319" y="321963"/>
                    </a:cubicBezTo>
                    <a:cubicBezTo>
                      <a:pt x="218581" y="314940"/>
                      <a:pt x="222235" y="308459"/>
                      <a:pt x="231190" y="307045"/>
                    </a:cubicBezTo>
                    <a:cubicBezTo>
                      <a:pt x="232934" y="306762"/>
                      <a:pt x="234679" y="301883"/>
                      <a:pt x="235056" y="298937"/>
                    </a:cubicBezTo>
                    <a:cubicBezTo>
                      <a:pt x="235315" y="296840"/>
                      <a:pt x="233264" y="294459"/>
                      <a:pt x="232322" y="292173"/>
                    </a:cubicBezTo>
                    <a:cubicBezTo>
                      <a:pt x="228999" y="283971"/>
                      <a:pt x="231261" y="280837"/>
                      <a:pt x="239769" y="281897"/>
                    </a:cubicBezTo>
                    <a:cubicBezTo>
                      <a:pt x="255489" y="283877"/>
                      <a:pt x="266048" y="293988"/>
                      <a:pt x="275357" y="305442"/>
                    </a:cubicBezTo>
                    <a:cubicBezTo>
                      <a:pt x="292963" y="327078"/>
                      <a:pt x="303498" y="352343"/>
                      <a:pt x="310851" y="378951"/>
                    </a:cubicBezTo>
                    <a:cubicBezTo>
                      <a:pt x="321528" y="417533"/>
                      <a:pt x="324921" y="456515"/>
                      <a:pt x="317639" y="496321"/>
                    </a:cubicBezTo>
                    <a:cubicBezTo>
                      <a:pt x="312831" y="522529"/>
                      <a:pt x="308966" y="548949"/>
                      <a:pt x="305831" y="575416"/>
                    </a:cubicBezTo>
                    <a:cubicBezTo>
                      <a:pt x="304016" y="590783"/>
                      <a:pt x="300740" y="597948"/>
                      <a:pt x="285751" y="601719"/>
                    </a:cubicBezTo>
                    <a:cubicBezTo>
                      <a:pt x="252850" y="610038"/>
                      <a:pt x="222140" y="607233"/>
                      <a:pt x="196474" y="581662"/>
                    </a:cubicBezTo>
                    <a:cubicBezTo>
                      <a:pt x="186458" y="571693"/>
                      <a:pt x="174391" y="567167"/>
                      <a:pt x="159920" y="571669"/>
                    </a:cubicBezTo>
                    <a:cubicBezTo>
                      <a:pt x="156785" y="572659"/>
                      <a:pt x="151553" y="572847"/>
                      <a:pt x="149880" y="571009"/>
                    </a:cubicBezTo>
                    <a:cubicBezTo>
                      <a:pt x="148136" y="569100"/>
                      <a:pt x="149385" y="564316"/>
                      <a:pt x="149550" y="560804"/>
                    </a:cubicBezTo>
                    <a:cubicBezTo>
                      <a:pt x="149880" y="553569"/>
                      <a:pt x="151553" y="546168"/>
                      <a:pt x="150446" y="539192"/>
                    </a:cubicBezTo>
                    <a:cubicBezTo>
                      <a:pt x="149456" y="532970"/>
                      <a:pt x="144648" y="528068"/>
                      <a:pt x="137177" y="528681"/>
                    </a:cubicBezTo>
                    <a:cubicBezTo>
                      <a:pt x="129894" y="529270"/>
                      <a:pt x="125652" y="534360"/>
                      <a:pt x="125322" y="540865"/>
                    </a:cubicBezTo>
                    <a:cubicBezTo>
                      <a:pt x="124968" y="547582"/>
                      <a:pt x="125840" y="554794"/>
                      <a:pt x="128079" y="561110"/>
                    </a:cubicBezTo>
                    <a:cubicBezTo>
                      <a:pt x="138402" y="590052"/>
                      <a:pt x="155018" y="615082"/>
                      <a:pt x="178185" y="635280"/>
                    </a:cubicBezTo>
                    <a:cubicBezTo>
                      <a:pt x="185327" y="641502"/>
                      <a:pt x="194212" y="645838"/>
                      <a:pt x="202649" y="650387"/>
                    </a:cubicBezTo>
                    <a:cubicBezTo>
                      <a:pt x="205242" y="651777"/>
                      <a:pt x="209036" y="650976"/>
                      <a:pt x="212289" y="651188"/>
                    </a:cubicBezTo>
                    <a:cubicBezTo>
                      <a:pt x="211181" y="647959"/>
                      <a:pt x="210992" y="643717"/>
                      <a:pt x="208777" y="641643"/>
                    </a:cubicBezTo>
                    <a:cubicBezTo>
                      <a:pt x="200717" y="634054"/>
                      <a:pt x="191666" y="627502"/>
                      <a:pt x="183606" y="619913"/>
                    </a:cubicBezTo>
                    <a:cubicBezTo>
                      <a:pt x="175781" y="612536"/>
                      <a:pt x="168287" y="604665"/>
                      <a:pt x="161570" y="596274"/>
                    </a:cubicBezTo>
                    <a:cubicBezTo>
                      <a:pt x="159684" y="593941"/>
                      <a:pt x="161028" y="589039"/>
                      <a:pt x="160886" y="585291"/>
                    </a:cubicBezTo>
                    <a:cubicBezTo>
                      <a:pt x="164304" y="585786"/>
                      <a:pt x="168357" y="585268"/>
                      <a:pt x="170997" y="586965"/>
                    </a:cubicBezTo>
                    <a:cubicBezTo>
                      <a:pt x="178233" y="591631"/>
                      <a:pt x="184455" y="597995"/>
                      <a:pt x="191879" y="602308"/>
                    </a:cubicBezTo>
                    <a:cubicBezTo>
                      <a:pt x="202225" y="608294"/>
                      <a:pt x="212854" y="614445"/>
                      <a:pt x="224167" y="617863"/>
                    </a:cubicBezTo>
                    <a:cubicBezTo>
                      <a:pt x="234891" y="621115"/>
                      <a:pt x="238968" y="625075"/>
                      <a:pt x="236163" y="636081"/>
                    </a:cubicBezTo>
                    <a:cubicBezTo>
                      <a:pt x="234702" y="641785"/>
                      <a:pt x="233052" y="647535"/>
                      <a:pt x="232605" y="653357"/>
                    </a:cubicBezTo>
                    <a:cubicBezTo>
                      <a:pt x="231827" y="663302"/>
                      <a:pt x="237530" y="668275"/>
                      <a:pt x="246887" y="664716"/>
                    </a:cubicBezTo>
                    <a:cubicBezTo>
                      <a:pt x="256432" y="661063"/>
                      <a:pt x="266095" y="656468"/>
                      <a:pt x="274014" y="650128"/>
                    </a:cubicBezTo>
                    <a:cubicBezTo>
                      <a:pt x="285963" y="640583"/>
                      <a:pt x="296215" y="628963"/>
                      <a:pt x="307575" y="618641"/>
                    </a:cubicBezTo>
                    <a:cubicBezTo>
                      <a:pt x="315282" y="611641"/>
                      <a:pt x="322470" y="603675"/>
                      <a:pt x="334113" y="600116"/>
                    </a:cubicBezTo>
                    <a:cubicBezTo>
                      <a:pt x="334113" y="603486"/>
                      <a:pt x="334467" y="605867"/>
                      <a:pt x="334066" y="608105"/>
                    </a:cubicBezTo>
                    <a:cubicBezTo>
                      <a:pt x="329140" y="635515"/>
                      <a:pt x="317026" y="659555"/>
                      <a:pt x="298761" y="680366"/>
                    </a:cubicBezTo>
                    <a:cubicBezTo>
                      <a:pt x="295815" y="683736"/>
                      <a:pt x="290582" y="686305"/>
                      <a:pt x="286104" y="686894"/>
                    </a:cubicBezTo>
                    <a:cubicBezTo>
                      <a:pt x="265034" y="689699"/>
                      <a:pt x="243894" y="692103"/>
                      <a:pt x="222706" y="693823"/>
                    </a:cubicBezTo>
                    <a:cubicBezTo>
                      <a:pt x="209767" y="694860"/>
                      <a:pt x="197111" y="692008"/>
                      <a:pt x="187778" y="682393"/>
                    </a:cubicBezTo>
                    <a:cubicBezTo>
                      <a:pt x="175404" y="669642"/>
                      <a:pt x="162913" y="656750"/>
                      <a:pt x="152472" y="642468"/>
                    </a:cubicBezTo>
                    <a:cubicBezTo>
                      <a:pt x="129800" y="611476"/>
                      <a:pt x="105006" y="581615"/>
                      <a:pt x="94777" y="543128"/>
                    </a:cubicBezTo>
                    <a:cubicBezTo>
                      <a:pt x="92303" y="533748"/>
                      <a:pt x="85986" y="525475"/>
                      <a:pt x="82357" y="516307"/>
                    </a:cubicBezTo>
                    <a:cubicBezTo>
                      <a:pt x="69559" y="484160"/>
                      <a:pt x="65953" y="450128"/>
                      <a:pt x="65105" y="416071"/>
                    </a:cubicBezTo>
                    <a:cubicBezTo>
                      <a:pt x="64351" y="386187"/>
                      <a:pt x="65906" y="356185"/>
                      <a:pt x="67792" y="326324"/>
                    </a:cubicBezTo>
                    <a:cubicBezTo>
                      <a:pt x="70149" y="288897"/>
                      <a:pt x="79882" y="253356"/>
                      <a:pt x="99043" y="220761"/>
                    </a:cubicBezTo>
                    <a:cubicBezTo>
                      <a:pt x="136870" y="156420"/>
                      <a:pt x="188697" y="110438"/>
                      <a:pt x="264304" y="96957"/>
                    </a:cubicBezTo>
                    <a:cubicBezTo>
                      <a:pt x="303168" y="90028"/>
                      <a:pt x="339840" y="95001"/>
                      <a:pt x="372364" y="120502"/>
                    </a:cubicBezTo>
                    <a:cubicBezTo>
                      <a:pt x="419666" y="157575"/>
                      <a:pt x="458223" y="202143"/>
                      <a:pt x="485586" y="255407"/>
                    </a:cubicBezTo>
                    <a:cubicBezTo>
                      <a:pt x="521716" y="325711"/>
                      <a:pt x="551577" y="398867"/>
                      <a:pt x="576866" y="473790"/>
                    </a:cubicBezTo>
                    <a:cubicBezTo>
                      <a:pt x="583795" y="494318"/>
                      <a:pt x="590300" y="514964"/>
                      <a:pt x="591502" y="537047"/>
                    </a:cubicBezTo>
                    <a:cubicBezTo>
                      <a:pt x="592162" y="549303"/>
                      <a:pt x="596145" y="561110"/>
                      <a:pt x="603498" y="571622"/>
                    </a:cubicBezTo>
                    <a:cubicBezTo>
                      <a:pt x="607952" y="578009"/>
                      <a:pt x="612218" y="584985"/>
                      <a:pt x="614528" y="592338"/>
                    </a:cubicBezTo>
                    <a:cubicBezTo>
                      <a:pt x="626265" y="629741"/>
                      <a:pt x="629659" y="668346"/>
                      <a:pt x="628858" y="707328"/>
                    </a:cubicBezTo>
                    <a:cubicBezTo>
                      <a:pt x="628693" y="715883"/>
                      <a:pt x="626925" y="724509"/>
                      <a:pt x="624851" y="732852"/>
                    </a:cubicBezTo>
                    <a:cubicBezTo>
                      <a:pt x="624144" y="735657"/>
                      <a:pt x="619053" y="740088"/>
                      <a:pt x="617945" y="739569"/>
                    </a:cubicBezTo>
                    <a:cubicBezTo>
                      <a:pt x="614387" y="737872"/>
                      <a:pt x="610380" y="734738"/>
                      <a:pt x="609178" y="731226"/>
                    </a:cubicBezTo>
                    <a:cubicBezTo>
                      <a:pt x="607858" y="727384"/>
                      <a:pt x="609272" y="722506"/>
                      <a:pt x="609862" y="718122"/>
                    </a:cubicBezTo>
                    <a:cubicBezTo>
                      <a:pt x="610828" y="711052"/>
                      <a:pt x="612996" y="704028"/>
                      <a:pt x="612925" y="697005"/>
                    </a:cubicBezTo>
                    <a:cubicBezTo>
                      <a:pt x="612878" y="693493"/>
                      <a:pt x="609461" y="687648"/>
                      <a:pt x="606798" y="687153"/>
                    </a:cubicBezTo>
                    <a:cubicBezTo>
                      <a:pt x="603757" y="686588"/>
                      <a:pt x="598077" y="690052"/>
                      <a:pt x="596640" y="693163"/>
                    </a:cubicBezTo>
                    <a:cubicBezTo>
                      <a:pt x="593647" y="699739"/>
                      <a:pt x="591903" y="707139"/>
                      <a:pt x="591054" y="714375"/>
                    </a:cubicBezTo>
                    <a:cubicBezTo>
                      <a:pt x="587896" y="741360"/>
                      <a:pt x="585256" y="768417"/>
                      <a:pt x="582522" y="795473"/>
                    </a:cubicBezTo>
                    <a:cubicBezTo>
                      <a:pt x="581132" y="809213"/>
                      <a:pt x="579458" y="822977"/>
                      <a:pt x="579011" y="836741"/>
                    </a:cubicBezTo>
                    <a:cubicBezTo>
                      <a:pt x="578775" y="844189"/>
                      <a:pt x="581910" y="845508"/>
                      <a:pt x="588414" y="842586"/>
                    </a:cubicBezTo>
                    <a:cubicBezTo>
                      <a:pt x="599232" y="837731"/>
                      <a:pt x="601353" y="839051"/>
                      <a:pt x="601542" y="850788"/>
                    </a:cubicBezTo>
                    <a:cubicBezTo>
                      <a:pt x="601565" y="852273"/>
                      <a:pt x="601542" y="853757"/>
                      <a:pt x="601448" y="855242"/>
                    </a:cubicBezTo>
                    <a:cubicBezTo>
                      <a:pt x="599091" y="895025"/>
                      <a:pt x="587542" y="932357"/>
                      <a:pt x="570668" y="968134"/>
                    </a:cubicBezTo>
                    <a:cubicBezTo>
                      <a:pt x="561594" y="987366"/>
                      <a:pt x="551931" y="1006385"/>
                      <a:pt x="533877" y="1019395"/>
                    </a:cubicBezTo>
                    <a:cubicBezTo>
                      <a:pt x="529211" y="1022742"/>
                      <a:pt x="527420" y="1027927"/>
                      <a:pt x="529517" y="1033960"/>
                    </a:cubicBezTo>
                    <a:cubicBezTo>
                      <a:pt x="531803" y="1040536"/>
                      <a:pt x="536446" y="1044307"/>
                      <a:pt x="543140" y="1044754"/>
                    </a:cubicBezTo>
                    <a:cubicBezTo>
                      <a:pt x="547523" y="1045061"/>
                      <a:pt x="551978" y="1043977"/>
                      <a:pt x="557281" y="1043435"/>
                    </a:cubicBezTo>
                    <a:cubicBezTo>
                      <a:pt x="555230" y="1045956"/>
                      <a:pt x="553934" y="1048078"/>
                      <a:pt x="552143" y="1049680"/>
                    </a:cubicBezTo>
                    <a:cubicBezTo>
                      <a:pt x="535409" y="1064764"/>
                      <a:pt x="519029" y="1080248"/>
                      <a:pt x="501683" y="1094578"/>
                    </a:cubicBezTo>
                    <a:cubicBezTo>
                      <a:pt x="492044" y="1102544"/>
                      <a:pt x="480825" y="1108648"/>
                      <a:pt x="470125" y="1115271"/>
                    </a:cubicBezTo>
                    <a:cubicBezTo>
                      <a:pt x="467745" y="1116732"/>
                      <a:pt x="464563" y="1116897"/>
                      <a:pt x="459590" y="1118264"/>
                    </a:cubicBezTo>
                    <a:cubicBezTo>
                      <a:pt x="461546" y="1114139"/>
                      <a:pt x="462018" y="1111830"/>
                      <a:pt x="463408" y="1110463"/>
                    </a:cubicBezTo>
                    <a:cubicBezTo>
                      <a:pt x="469183" y="1104712"/>
                      <a:pt x="475240" y="1099244"/>
                      <a:pt x="481155" y="1093635"/>
                    </a:cubicBezTo>
                    <a:cubicBezTo>
                      <a:pt x="493340" y="1082087"/>
                      <a:pt x="505878" y="1070868"/>
                      <a:pt x="517474" y="1058777"/>
                    </a:cubicBezTo>
                    <a:cubicBezTo>
                      <a:pt x="520538" y="1055596"/>
                      <a:pt x="520797" y="1049704"/>
                      <a:pt x="522353" y="1045061"/>
                    </a:cubicBezTo>
                    <a:cubicBezTo>
                      <a:pt x="517875" y="1046451"/>
                      <a:pt x="512595" y="1046758"/>
                      <a:pt x="509060" y="1049397"/>
                    </a:cubicBezTo>
                    <a:cubicBezTo>
                      <a:pt x="498596" y="1057269"/>
                      <a:pt x="488768" y="1065989"/>
                      <a:pt x="478775" y="1074497"/>
                    </a:cubicBezTo>
                    <a:cubicBezTo>
                      <a:pt x="465011" y="1086235"/>
                      <a:pt x="451153" y="1097830"/>
                      <a:pt x="433430" y="1103298"/>
                    </a:cubicBezTo>
                    <a:cubicBezTo>
                      <a:pt x="424851" y="1105938"/>
                      <a:pt x="419524" y="1104311"/>
                      <a:pt x="416743" y="1098514"/>
                    </a:cubicBezTo>
                    <a:cubicBezTo>
                      <a:pt x="413868" y="1092551"/>
                      <a:pt x="415824" y="1087908"/>
                      <a:pt x="423554" y="1082699"/>
                    </a:cubicBezTo>
                    <a:cubicBezTo>
                      <a:pt x="425393" y="1081474"/>
                      <a:pt x="427325" y="1080248"/>
                      <a:pt x="429376" y="1079470"/>
                    </a:cubicBezTo>
                    <a:cubicBezTo>
                      <a:pt x="437908" y="1076265"/>
                      <a:pt x="446722" y="1073743"/>
                      <a:pt x="455018" y="1070043"/>
                    </a:cubicBezTo>
                    <a:cubicBezTo>
                      <a:pt x="463291" y="1066366"/>
                      <a:pt x="471374" y="1062101"/>
                      <a:pt x="478916" y="1057104"/>
                    </a:cubicBezTo>
                    <a:cubicBezTo>
                      <a:pt x="483465" y="1054087"/>
                      <a:pt x="484101" y="1044896"/>
                      <a:pt x="480990" y="1040866"/>
                    </a:cubicBezTo>
                    <a:cubicBezTo>
                      <a:pt x="477361" y="1036199"/>
                      <a:pt x="473024" y="1039004"/>
                      <a:pt x="468947" y="1040276"/>
                    </a:cubicBezTo>
                    <a:cubicBezTo>
                      <a:pt x="467533" y="1040724"/>
                      <a:pt x="466072" y="1041125"/>
                      <a:pt x="464822" y="1041879"/>
                    </a:cubicBezTo>
                    <a:cubicBezTo>
                      <a:pt x="447217" y="1052367"/>
                      <a:pt x="429093" y="1062124"/>
                      <a:pt x="412195" y="1073649"/>
                    </a:cubicBezTo>
                    <a:cubicBezTo>
                      <a:pt x="394212" y="1085905"/>
                      <a:pt x="395414" y="1097759"/>
                      <a:pt x="414316" y="1109025"/>
                    </a:cubicBezTo>
                    <a:cubicBezTo>
                      <a:pt x="423130" y="1114281"/>
                      <a:pt x="432345" y="1118052"/>
                      <a:pt x="442928" y="1118028"/>
                    </a:cubicBezTo>
                    <a:cubicBezTo>
                      <a:pt x="445826" y="1118028"/>
                      <a:pt x="450092" y="1119136"/>
                      <a:pt x="451271" y="1121186"/>
                    </a:cubicBezTo>
                    <a:cubicBezTo>
                      <a:pt x="452308" y="1122977"/>
                      <a:pt x="450517" y="1127149"/>
                      <a:pt x="448914" y="1129576"/>
                    </a:cubicBezTo>
                    <a:cubicBezTo>
                      <a:pt x="445096" y="1135351"/>
                      <a:pt x="440594" y="1140654"/>
                      <a:pt x="436517" y="1146263"/>
                    </a:cubicBezTo>
                    <a:cubicBezTo>
                      <a:pt x="435079" y="1148243"/>
                      <a:pt x="434160" y="1150576"/>
                      <a:pt x="432157" y="1154323"/>
                    </a:cubicBezTo>
                    <a:cubicBezTo>
                      <a:pt x="436682" y="1153498"/>
                      <a:pt x="439487" y="1153522"/>
                      <a:pt x="441820" y="1152485"/>
                    </a:cubicBezTo>
                    <a:cubicBezTo>
                      <a:pt x="453321" y="1147465"/>
                      <a:pt x="465223" y="1143058"/>
                      <a:pt x="476065" y="1136835"/>
                    </a:cubicBezTo>
                    <a:cubicBezTo>
                      <a:pt x="513727" y="1115247"/>
                      <a:pt x="548867" y="1090076"/>
                      <a:pt x="581415" y="1061229"/>
                    </a:cubicBezTo>
                    <a:cubicBezTo>
                      <a:pt x="591313" y="1052438"/>
                      <a:pt x="592327" y="1042727"/>
                      <a:pt x="588721" y="1031179"/>
                    </a:cubicBezTo>
                    <a:cubicBezTo>
                      <a:pt x="586364" y="1023684"/>
                      <a:pt x="580637" y="1017722"/>
                      <a:pt x="572152" y="1020903"/>
                    </a:cubicBezTo>
                    <a:cubicBezTo>
                      <a:pt x="570809" y="1021422"/>
                      <a:pt x="568994" y="1020715"/>
                      <a:pt x="566048" y="1020432"/>
                    </a:cubicBezTo>
                    <a:cubicBezTo>
                      <a:pt x="568216" y="1016378"/>
                      <a:pt x="569913" y="1013173"/>
                      <a:pt x="571634" y="1010015"/>
                    </a:cubicBezTo>
                    <a:cubicBezTo>
                      <a:pt x="575523" y="1002874"/>
                      <a:pt x="580142" y="996015"/>
                      <a:pt x="583206" y="988544"/>
                    </a:cubicBezTo>
                    <a:cubicBezTo>
                      <a:pt x="603310" y="939546"/>
                      <a:pt x="617498" y="888756"/>
                      <a:pt x="627821" y="836859"/>
                    </a:cubicBezTo>
                    <a:cubicBezTo>
                      <a:pt x="630625" y="822812"/>
                      <a:pt x="633359" y="808553"/>
                      <a:pt x="629329" y="794271"/>
                    </a:cubicBezTo>
                    <a:cubicBezTo>
                      <a:pt x="627326" y="787177"/>
                      <a:pt x="624191" y="781096"/>
                      <a:pt x="615306" y="780059"/>
                    </a:cubicBezTo>
                    <a:cubicBezTo>
                      <a:pt x="608518" y="779258"/>
                      <a:pt x="603687" y="772400"/>
                      <a:pt x="604323" y="766296"/>
                    </a:cubicBezTo>
                    <a:cubicBezTo>
                      <a:pt x="604936" y="760356"/>
                      <a:pt x="610168" y="756043"/>
                      <a:pt x="617922" y="756633"/>
                    </a:cubicBezTo>
                    <a:cubicBezTo>
                      <a:pt x="625134" y="757175"/>
                      <a:pt x="628386" y="753687"/>
                      <a:pt x="630319" y="747700"/>
                    </a:cubicBezTo>
                    <a:cubicBezTo>
                      <a:pt x="631144" y="745131"/>
                      <a:pt x="632086" y="742539"/>
                      <a:pt x="632558" y="739899"/>
                    </a:cubicBezTo>
                    <a:cubicBezTo>
                      <a:pt x="641679" y="688285"/>
                      <a:pt x="639463" y="636977"/>
                      <a:pt x="628127" y="585951"/>
                    </a:cubicBezTo>
                    <a:cubicBezTo>
                      <a:pt x="625770" y="575322"/>
                      <a:pt x="621457" y="565871"/>
                      <a:pt x="611629" y="559744"/>
                    </a:cubicBezTo>
                    <a:cubicBezTo>
                      <a:pt x="609249" y="558259"/>
                      <a:pt x="607175" y="555548"/>
                      <a:pt x="606114" y="552956"/>
                    </a:cubicBezTo>
                    <a:cubicBezTo>
                      <a:pt x="605219" y="550740"/>
                      <a:pt x="605030" y="547134"/>
                      <a:pt x="606303" y="545485"/>
                    </a:cubicBezTo>
                    <a:cubicBezTo>
                      <a:pt x="607505" y="543906"/>
                      <a:pt x="611441" y="542916"/>
                      <a:pt x="613350" y="543693"/>
                    </a:cubicBezTo>
                    <a:cubicBezTo>
                      <a:pt x="618982" y="545980"/>
                      <a:pt x="624709" y="548596"/>
                      <a:pt x="629541" y="552249"/>
                    </a:cubicBezTo>
                    <a:cubicBezTo>
                      <a:pt x="649857" y="567615"/>
                      <a:pt x="657045" y="589793"/>
                      <a:pt x="659096" y="613785"/>
                    </a:cubicBezTo>
                    <a:cubicBezTo>
                      <a:pt x="660910" y="634973"/>
                      <a:pt x="660816" y="656326"/>
                      <a:pt x="662466" y="677538"/>
                    </a:cubicBezTo>
                    <a:cubicBezTo>
                      <a:pt x="662961" y="683830"/>
                      <a:pt x="665341" y="690618"/>
                      <a:pt x="668806" y="695897"/>
                    </a:cubicBezTo>
                    <a:cubicBezTo>
                      <a:pt x="672765" y="701931"/>
                      <a:pt x="678634" y="700469"/>
                      <a:pt x="680778" y="693493"/>
                    </a:cubicBezTo>
                    <a:cubicBezTo>
                      <a:pt x="682145" y="689062"/>
                      <a:pt x="683229" y="684207"/>
                      <a:pt x="682876" y="679659"/>
                    </a:cubicBezTo>
                    <a:cubicBezTo>
                      <a:pt x="681203" y="658000"/>
                      <a:pt x="680142" y="636199"/>
                      <a:pt x="676654" y="614799"/>
                    </a:cubicBezTo>
                    <a:cubicBezTo>
                      <a:pt x="671870" y="585456"/>
                      <a:pt x="659143" y="559861"/>
                      <a:pt x="635009" y="540983"/>
                    </a:cubicBezTo>
                    <a:cubicBezTo>
                      <a:pt x="630743" y="537660"/>
                      <a:pt x="626925" y="533630"/>
                      <a:pt x="623460" y="529435"/>
                    </a:cubicBezTo>
                    <a:cubicBezTo>
                      <a:pt x="614457" y="518523"/>
                      <a:pt x="606421" y="507281"/>
                      <a:pt x="604040" y="492574"/>
                    </a:cubicBezTo>
                    <a:cubicBezTo>
                      <a:pt x="601778" y="478527"/>
                      <a:pt x="599350" y="464174"/>
                      <a:pt x="594330" y="451000"/>
                    </a:cubicBezTo>
                    <a:cubicBezTo>
                      <a:pt x="587212" y="432357"/>
                      <a:pt x="577455" y="414752"/>
                      <a:pt x="569112" y="396581"/>
                    </a:cubicBezTo>
                    <a:cubicBezTo>
                      <a:pt x="556055" y="368087"/>
                      <a:pt x="542833" y="339593"/>
                      <a:pt x="535268" y="309001"/>
                    </a:cubicBezTo>
                    <a:cubicBezTo>
                      <a:pt x="532086" y="296156"/>
                      <a:pt x="529989" y="282864"/>
                      <a:pt x="536399" y="270561"/>
                    </a:cubicBezTo>
                    <a:cubicBezTo>
                      <a:pt x="539298" y="264999"/>
                      <a:pt x="544436" y="258188"/>
                      <a:pt x="549645" y="257104"/>
                    </a:cubicBezTo>
                    <a:cubicBezTo>
                      <a:pt x="553345" y="256326"/>
                      <a:pt x="560085" y="263373"/>
                      <a:pt x="563338" y="268322"/>
                    </a:cubicBezTo>
                    <a:cubicBezTo>
                      <a:pt x="579341" y="292668"/>
                      <a:pt x="589993" y="319442"/>
                      <a:pt x="596899" y="347700"/>
                    </a:cubicBezTo>
                    <a:cubicBezTo>
                      <a:pt x="597653" y="350787"/>
                      <a:pt x="597936" y="353993"/>
                      <a:pt x="598431" y="357151"/>
                    </a:cubicBezTo>
                    <a:cubicBezTo>
                      <a:pt x="597512" y="357575"/>
                      <a:pt x="596593" y="357999"/>
                      <a:pt x="595673" y="358447"/>
                    </a:cubicBezTo>
                    <a:cubicBezTo>
                      <a:pt x="577879" y="333535"/>
                      <a:pt x="560062" y="308647"/>
                      <a:pt x="542268" y="283736"/>
                    </a:cubicBezTo>
                    <a:cubicBezTo>
                      <a:pt x="542126" y="286753"/>
                      <a:pt x="542881" y="289274"/>
                      <a:pt x="543941" y="291655"/>
                    </a:cubicBezTo>
                    <a:cubicBezTo>
                      <a:pt x="561641" y="330802"/>
                      <a:pt x="579694" y="369783"/>
                      <a:pt x="596993" y="409095"/>
                    </a:cubicBezTo>
                    <a:cubicBezTo>
                      <a:pt x="606515" y="430731"/>
                      <a:pt x="615188" y="452649"/>
                      <a:pt x="618440" y="476524"/>
                    </a:cubicBezTo>
                    <a:cubicBezTo>
                      <a:pt x="620891" y="494389"/>
                      <a:pt x="631733" y="507658"/>
                      <a:pt x="647194" y="516779"/>
                    </a:cubicBezTo>
                    <a:cubicBezTo>
                      <a:pt x="649621" y="518216"/>
                      <a:pt x="653675" y="518782"/>
                      <a:pt x="656055" y="517674"/>
                    </a:cubicBezTo>
                    <a:cubicBezTo>
                      <a:pt x="657540" y="516991"/>
                      <a:pt x="658059" y="512324"/>
                      <a:pt x="657611" y="509708"/>
                    </a:cubicBezTo>
                    <a:cubicBezTo>
                      <a:pt x="656126" y="500917"/>
                      <a:pt x="650493" y="494766"/>
                      <a:pt x="643588" y="489534"/>
                    </a:cubicBezTo>
                    <a:cubicBezTo>
                      <a:pt x="635810" y="483618"/>
                      <a:pt x="632605" y="475982"/>
                      <a:pt x="634679" y="466107"/>
                    </a:cubicBezTo>
                    <a:cubicBezTo>
                      <a:pt x="635480" y="462289"/>
                      <a:pt x="635763" y="458117"/>
                      <a:pt x="635103" y="454323"/>
                    </a:cubicBezTo>
                    <a:cubicBezTo>
                      <a:pt x="632133" y="437047"/>
                      <a:pt x="629682" y="419607"/>
                      <a:pt x="625346" y="402661"/>
                    </a:cubicBezTo>
                    <a:cubicBezTo>
                      <a:pt x="614481" y="360120"/>
                      <a:pt x="602932" y="317768"/>
                      <a:pt x="591101" y="275487"/>
                    </a:cubicBezTo>
                    <a:cubicBezTo>
                      <a:pt x="588744" y="267097"/>
                      <a:pt x="585351" y="258353"/>
                      <a:pt x="580118" y="251518"/>
                    </a:cubicBezTo>
                    <a:cubicBezTo>
                      <a:pt x="562560" y="228539"/>
                      <a:pt x="543588" y="206620"/>
                      <a:pt x="525864" y="183759"/>
                    </a:cubicBezTo>
                    <a:cubicBezTo>
                      <a:pt x="515188" y="169972"/>
                      <a:pt x="505902" y="155124"/>
                      <a:pt x="495720" y="140936"/>
                    </a:cubicBezTo>
                    <a:cubicBezTo>
                      <a:pt x="493976" y="138485"/>
                      <a:pt x="491195" y="136010"/>
                      <a:pt x="488414" y="135256"/>
                    </a:cubicBezTo>
                    <a:cubicBezTo>
                      <a:pt x="482263" y="133583"/>
                      <a:pt x="475805" y="133205"/>
                      <a:pt x="469536" y="131933"/>
                    </a:cubicBezTo>
                    <a:cubicBezTo>
                      <a:pt x="464681" y="130966"/>
                      <a:pt x="458671" y="129859"/>
                      <a:pt x="460698" y="122953"/>
                    </a:cubicBezTo>
                    <a:cubicBezTo>
                      <a:pt x="462324" y="117344"/>
                      <a:pt x="460250" y="113385"/>
                      <a:pt x="456833" y="110344"/>
                    </a:cubicBezTo>
                    <a:cubicBezTo>
                      <a:pt x="448160" y="102661"/>
                      <a:pt x="439133" y="95402"/>
                      <a:pt x="429942" y="88355"/>
                    </a:cubicBezTo>
                    <a:cubicBezTo>
                      <a:pt x="420726" y="81308"/>
                      <a:pt x="410804" y="75133"/>
                      <a:pt x="401942" y="67709"/>
                    </a:cubicBezTo>
                    <a:cubicBezTo>
                      <a:pt x="398596" y="64905"/>
                      <a:pt x="397370" y="59602"/>
                      <a:pt x="395178" y="55430"/>
                    </a:cubicBezTo>
                    <a:cubicBezTo>
                      <a:pt x="400057" y="55077"/>
                      <a:pt x="405289" y="53427"/>
                      <a:pt x="409767" y="54582"/>
                    </a:cubicBezTo>
                    <a:cubicBezTo>
                      <a:pt x="428032" y="59272"/>
                      <a:pt x="443941" y="68652"/>
                      <a:pt x="457941" y="81261"/>
                    </a:cubicBezTo>
                    <a:cubicBezTo>
                      <a:pt x="501801" y="120785"/>
                      <a:pt x="538167" y="166790"/>
                      <a:pt x="572223" y="214681"/>
                    </a:cubicBezTo>
                    <a:cubicBezTo>
                      <a:pt x="591030" y="241101"/>
                      <a:pt x="608117" y="268416"/>
                      <a:pt x="616649" y="300422"/>
                    </a:cubicBezTo>
                    <a:cubicBezTo>
                      <a:pt x="619124" y="309684"/>
                      <a:pt x="624238" y="318947"/>
                      <a:pt x="630366" y="326347"/>
                    </a:cubicBezTo>
                    <a:cubicBezTo>
                      <a:pt x="636187" y="333370"/>
                      <a:pt x="640100" y="340582"/>
                      <a:pt x="641349" y="349232"/>
                    </a:cubicBezTo>
                    <a:cubicBezTo>
                      <a:pt x="642833" y="359484"/>
                      <a:pt x="643305" y="369878"/>
                      <a:pt x="644601" y="380153"/>
                    </a:cubicBezTo>
                    <a:cubicBezTo>
                      <a:pt x="646251" y="393092"/>
                      <a:pt x="647901" y="406055"/>
                      <a:pt x="650375" y="418829"/>
                    </a:cubicBezTo>
                    <a:cubicBezTo>
                      <a:pt x="651436" y="424368"/>
                      <a:pt x="654405" y="429058"/>
                      <a:pt x="661594" y="429906"/>
                    </a:cubicBezTo>
                    <a:cubicBezTo>
                      <a:pt x="666520" y="430472"/>
                      <a:pt x="669041" y="434148"/>
                      <a:pt x="666920" y="439852"/>
                    </a:cubicBezTo>
                    <a:cubicBezTo>
                      <a:pt x="665765" y="443010"/>
                      <a:pt x="664846" y="446687"/>
                      <a:pt x="665294" y="449915"/>
                    </a:cubicBezTo>
                    <a:cubicBezTo>
                      <a:pt x="668971" y="476524"/>
                      <a:pt x="671799" y="503368"/>
                      <a:pt x="677243" y="529623"/>
                    </a:cubicBezTo>
                    <a:cubicBezTo>
                      <a:pt x="683371" y="559272"/>
                      <a:pt x="691879" y="588450"/>
                      <a:pt x="699609" y="617769"/>
                    </a:cubicBezTo>
                    <a:cubicBezTo>
                      <a:pt x="700529" y="621233"/>
                      <a:pt x="702980" y="624273"/>
                      <a:pt x="704724" y="627526"/>
                    </a:cubicBezTo>
                    <a:cubicBezTo>
                      <a:pt x="707151" y="624792"/>
                      <a:pt x="708000" y="622765"/>
                      <a:pt x="708353" y="620644"/>
                    </a:cubicBezTo>
                    <a:cubicBezTo>
                      <a:pt x="711676" y="600092"/>
                      <a:pt x="710097" y="579635"/>
                      <a:pt x="705973" y="559437"/>
                    </a:cubicBezTo>
                    <a:cubicBezTo>
                      <a:pt x="702673" y="543269"/>
                      <a:pt x="697960" y="527408"/>
                      <a:pt x="694731" y="511216"/>
                    </a:cubicBezTo>
                    <a:cubicBezTo>
                      <a:pt x="693906" y="507021"/>
                      <a:pt x="696239" y="502213"/>
                      <a:pt x="697135" y="497665"/>
                    </a:cubicBezTo>
                    <a:cubicBezTo>
                      <a:pt x="700387" y="500658"/>
                      <a:pt x="705172" y="503038"/>
                      <a:pt x="706586" y="506738"/>
                    </a:cubicBezTo>
                    <a:cubicBezTo>
                      <a:pt x="712006" y="520714"/>
                      <a:pt x="717168" y="534903"/>
                      <a:pt x="720939" y="549373"/>
                    </a:cubicBezTo>
                    <a:cubicBezTo>
                      <a:pt x="731002" y="588143"/>
                      <a:pt x="738662" y="627266"/>
                      <a:pt x="740029" y="667592"/>
                    </a:cubicBezTo>
                    <a:cubicBezTo>
                      <a:pt x="740760" y="689487"/>
                      <a:pt x="743871" y="711382"/>
                      <a:pt x="747288" y="733064"/>
                    </a:cubicBezTo>
                    <a:cubicBezTo>
                      <a:pt x="748584" y="741243"/>
                      <a:pt x="751907" y="750717"/>
                      <a:pt x="757587" y="756208"/>
                    </a:cubicBezTo>
                    <a:cubicBezTo>
                      <a:pt x="765129" y="763491"/>
                      <a:pt x="767604" y="771598"/>
                      <a:pt x="767510" y="780578"/>
                    </a:cubicBezTo>
                    <a:cubicBezTo>
                      <a:pt x="767297" y="800587"/>
                      <a:pt x="766732" y="820667"/>
                      <a:pt x="764728" y="840559"/>
                    </a:cubicBezTo>
                    <a:cubicBezTo>
                      <a:pt x="760580" y="881733"/>
                      <a:pt x="751153" y="921775"/>
                      <a:pt x="735622" y="960262"/>
                    </a:cubicBezTo>
                    <a:cubicBezTo>
                      <a:pt x="732181" y="968794"/>
                      <a:pt x="729117" y="977491"/>
                      <a:pt x="725888" y="986117"/>
                    </a:cubicBezTo>
                    <a:cubicBezTo>
                      <a:pt x="735645" y="978221"/>
                      <a:pt x="744248" y="969713"/>
                      <a:pt x="752732" y="961087"/>
                    </a:cubicBezTo>
                    <a:cubicBezTo>
                      <a:pt x="761971" y="951707"/>
                      <a:pt x="768806" y="940701"/>
                      <a:pt x="771021" y="927738"/>
                    </a:cubicBezTo>
                    <a:cubicBezTo>
                      <a:pt x="774910" y="904900"/>
                      <a:pt x="778445" y="881968"/>
                      <a:pt x="780943" y="858942"/>
                    </a:cubicBezTo>
                    <a:cubicBezTo>
                      <a:pt x="783112" y="839027"/>
                      <a:pt x="784102" y="818947"/>
                      <a:pt x="784761" y="798914"/>
                    </a:cubicBezTo>
                    <a:cubicBezTo>
                      <a:pt x="785846" y="766484"/>
                      <a:pt x="786317" y="734031"/>
                      <a:pt x="786883" y="701577"/>
                    </a:cubicBezTo>
                    <a:cubicBezTo>
                      <a:pt x="786953" y="697901"/>
                      <a:pt x="785893" y="694224"/>
                      <a:pt x="785351" y="690547"/>
                    </a:cubicBezTo>
                    <a:cubicBezTo>
                      <a:pt x="777880" y="704193"/>
                      <a:pt x="778210" y="720149"/>
                      <a:pt x="769701" y="733583"/>
                    </a:cubicBezTo>
                    <a:cubicBezTo>
                      <a:pt x="762183" y="721775"/>
                      <a:pt x="753180" y="607233"/>
                      <a:pt x="759378" y="596298"/>
                    </a:cubicBezTo>
                    <a:cubicBezTo>
                      <a:pt x="769254" y="611429"/>
                      <a:pt x="778728" y="625923"/>
                      <a:pt x="788202" y="640418"/>
                    </a:cubicBezTo>
                    <a:cubicBezTo>
                      <a:pt x="789381" y="639970"/>
                      <a:pt x="790559" y="639546"/>
                      <a:pt x="791738" y="639098"/>
                    </a:cubicBezTo>
                    <a:cubicBezTo>
                      <a:pt x="788603" y="607941"/>
                      <a:pt x="785445" y="576807"/>
                      <a:pt x="782310" y="545650"/>
                    </a:cubicBezTo>
                    <a:cubicBezTo>
                      <a:pt x="783135" y="545438"/>
                      <a:pt x="783937" y="545225"/>
                      <a:pt x="784761" y="545013"/>
                    </a:cubicBezTo>
                    <a:cubicBezTo>
                      <a:pt x="785987" y="547512"/>
                      <a:pt x="787354" y="549939"/>
                      <a:pt x="788438" y="552508"/>
                    </a:cubicBezTo>
                    <a:cubicBezTo>
                      <a:pt x="792115" y="561134"/>
                      <a:pt x="795037" y="570161"/>
                      <a:pt x="799492" y="578362"/>
                    </a:cubicBezTo>
                    <a:cubicBezTo>
                      <a:pt x="804040" y="586753"/>
                      <a:pt x="809579" y="594742"/>
                      <a:pt x="815589" y="602190"/>
                    </a:cubicBezTo>
                    <a:cubicBezTo>
                      <a:pt x="819666" y="607233"/>
                      <a:pt x="825228" y="609897"/>
                      <a:pt x="832723" y="608270"/>
                    </a:cubicBezTo>
                    <a:cubicBezTo>
                      <a:pt x="835928" y="607587"/>
                      <a:pt x="841113" y="610038"/>
                      <a:pt x="843494" y="612748"/>
                    </a:cubicBezTo>
                    <a:cubicBezTo>
                      <a:pt x="852261" y="622694"/>
                      <a:pt x="845473" y="642350"/>
                      <a:pt x="832487" y="644896"/>
                    </a:cubicBezTo>
                    <a:cubicBezTo>
                      <a:pt x="826336" y="646121"/>
                      <a:pt x="822518" y="649232"/>
                      <a:pt x="820915" y="654888"/>
                    </a:cubicBezTo>
                    <a:cubicBezTo>
                      <a:pt x="817851" y="665801"/>
                      <a:pt x="814222" y="676642"/>
                      <a:pt x="812525" y="687790"/>
                    </a:cubicBezTo>
                    <a:cubicBezTo>
                      <a:pt x="807034" y="723896"/>
                      <a:pt x="805808" y="760333"/>
                      <a:pt x="809697" y="796628"/>
                    </a:cubicBezTo>
                    <a:cubicBezTo>
                      <a:pt x="811394" y="812466"/>
                      <a:pt x="809932" y="830495"/>
                      <a:pt x="828009" y="841549"/>
                    </a:cubicBezTo>
                    <a:cubicBezTo>
                      <a:pt x="822659" y="841148"/>
                      <a:pt x="818723" y="840606"/>
                      <a:pt x="814787" y="840630"/>
                    </a:cubicBezTo>
                    <a:cubicBezTo>
                      <a:pt x="810144" y="840653"/>
                      <a:pt x="805289" y="840418"/>
                      <a:pt x="800953" y="841690"/>
                    </a:cubicBezTo>
                    <a:cubicBezTo>
                      <a:pt x="798054" y="842539"/>
                      <a:pt x="794236" y="845626"/>
                      <a:pt x="793835" y="848172"/>
                    </a:cubicBezTo>
                    <a:cubicBezTo>
                      <a:pt x="793364" y="851165"/>
                      <a:pt x="795626" y="855101"/>
                      <a:pt x="797724" y="857811"/>
                    </a:cubicBezTo>
                    <a:cubicBezTo>
                      <a:pt x="799185" y="859696"/>
                      <a:pt x="802320" y="860592"/>
                      <a:pt x="804889" y="861252"/>
                    </a:cubicBezTo>
                    <a:cubicBezTo>
                      <a:pt x="818935" y="864881"/>
                      <a:pt x="826194" y="889251"/>
                      <a:pt x="815777" y="901436"/>
                    </a:cubicBezTo>
                    <a:cubicBezTo>
                      <a:pt x="809084" y="893211"/>
                      <a:pt x="802461" y="885127"/>
                      <a:pt x="795862" y="877043"/>
                    </a:cubicBezTo>
                    <a:cubicBezTo>
                      <a:pt x="795367" y="881049"/>
                      <a:pt x="796121" y="884349"/>
                      <a:pt x="797300" y="887483"/>
                    </a:cubicBezTo>
                    <a:cubicBezTo>
                      <a:pt x="802414" y="901059"/>
                      <a:pt x="801354" y="914587"/>
                      <a:pt x="794660" y="926913"/>
                    </a:cubicBezTo>
                    <a:cubicBezTo>
                      <a:pt x="786317" y="942256"/>
                      <a:pt x="776395" y="956751"/>
                      <a:pt x="767392" y="971764"/>
                    </a:cubicBezTo>
                    <a:cubicBezTo>
                      <a:pt x="761830" y="981049"/>
                      <a:pt x="755961" y="990241"/>
                      <a:pt x="751554" y="1000092"/>
                    </a:cubicBezTo>
                    <a:cubicBezTo>
                      <a:pt x="747854" y="1008341"/>
                      <a:pt x="750045" y="1011924"/>
                      <a:pt x="757776" y="1016567"/>
                    </a:cubicBezTo>
                    <a:cubicBezTo>
                      <a:pt x="760958" y="1018476"/>
                      <a:pt x="763856" y="1020833"/>
                      <a:pt x="767910" y="1023708"/>
                    </a:cubicBezTo>
                    <a:cubicBezTo>
                      <a:pt x="764021" y="1026395"/>
                      <a:pt x="761806" y="1028351"/>
                      <a:pt x="759261" y="1029624"/>
                    </a:cubicBezTo>
                    <a:cubicBezTo>
                      <a:pt x="746934" y="1035775"/>
                      <a:pt x="740312" y="1045414"/>
                      <a:pt x="739228" y="1059343"/>
                    </a:cubicBezTo>
                    <a:cubicBezTo>
                      <a:pt x="738379" y="1070420"/>
                      <a:pt x="729235" y="1077962"/>
                      <a:pt x="717757" y="1077514"/>
                    </a:cubicBezTo>
                    <a:cubicBezTo>
                      <a:pt x="711276" y="1077255"/>
                      <a:pt x="702343" y="1078151"/>
                      <a:pt x="700694" y="1070585"/>
                    </a:cubicBezTo>
                    <a:cubicBezTo>
                      <a:pt x="699727" y="1066107"/>
                      <a:pt x="704370" y="1059225"/>
                      <a:pt x="708306" y="1055171"/>
                    </a:cubicBezTo>
                    <a:cubicBezTo>
                      <a:pt x="715494" y="1047771"/>
                      <a:pt x="724168" y="1041785"/>
                      <a:pt x="731992" y="1034974"/>
                    </a:cubicBezTo>
                    <a:cubicBezTo>
                      <a:pt x="740712" y="1027408"/>
                      <a:pt x="741137" y="1022482"/>
                      <a:pt x="733713" y="1013597"/>
                    </a:cubicBezTo>
                    <a:cubicBezTo>
                      <a:pt x="728952" y="1007894"/>
                      <a:pt x="723908" y="1002402"/>
                      <a:pt x="718558" y="997241"/>
                    </a:cubicBezTo>
                    <a:cubicBezTo>
                      <a:pt x="706185" y="985315"/>
                      <a:pt x="704394" y="972023"/>
                      <a:pt x="712148" y="956915"/>
                    </a:cubicBezTo>
                    <a:cubicBezTo>
                      <a:pt x="724144" y="933559"/>
                      <a:pt x="733359" y="909213"/>
                      <a:pt x="738898" y="883430"/>
                    </a:cubicBezTo>
                    <a:cubicBezTo>
                      <a:pt x="745662" y="851966"/>
                      <a:pt x="751460" y="820385"/>
                      <a:pt x="751200" y="788049"/>
                    </a:cubicBezTo>
                    <a:cubicBezTo>
                      <a:pt x="751153" y="782463"/>
                      <a:pt x="750163" y="776689"/>
                      <a:pt x="748490" y="771339"/>
                    </a:cubicBezTo>
                    <a:cubicBezTo>
                      <a:pt x="746817" y="765966"/>
                      <a:pt x="743140" y="765612"/>
                      <a:pt x="740053" y="770349"/>
                    </a:cubicBezTo>
                    <a:cubicBezTo>
                      <a:pt x="737813" y="773790"/>
                      <a:pt x="735810" y="777820"/>
                      <a:pt x="735150" y="781827"/>
                    </a:cubicBezTo>
                    <a:cubicBezTo>
                      <a:pt x="733218" y="793493"/>
                      <a:pt x="731332" y="805230"/>
                      <a:pt x="730649" y="817014"/>
                    </a:cubicBezTo>
                    <a:cubicBezTo>
                      <a:pt x="728952" y="846757"/>
                      <a:pt x="725487" y="876289"/>
                      <a:pt x="714552" y="904099"/>
                    </a:cubicBezTo>
                    <a:cubicBezTo>
                      <a:pt x="701000" y="938532"/>
                      <a:pt x="685846" y="972329"/>
                      <a:pt x="671492" y="1006432"/>
                    </a:cubicBezTo>
                    <a:cubicBezTo>
                      <a:pt x="667910" y="1014941"/>
                      <a:pt x="664776" y="1023614"/>
                      <a:pt x="661452" y="1032216"/>
                    </a:cubicBezTo>
                    <a:cubicBezTo>
                      <a:pt x="662136" y="1032640"/>
                      <a:pt x="662819" y="1033064"/>
                      <a:pt x="663526" y="1033489"/>
                    </a:cubicBezTo>
                    <a:cubicBezTo>
                      <a:pt x="666449" y="1030283"/>
                      <a:pt x="669206" y="1026937"/>
                      <a:pt x="672341" y="1023944"/>
                    </a:cubicBezTo>
                    <a:cubicBezTo>
                      <a:pt x="680331" y="1016307"/>
                      <a:pt x="688179" y="1008483"/>
                      <a:pt x="696734" y="1001507"/>
                    </a:cubicBezTo>
                    <a:cubicBezTo>
                      <a:pt x="698926" y="999715"/>
                      <a:pt x="704606" y="999362"/>
                      <a:pt x="706656" y="1000964"/>
                    </a:cubicBezTo>
                    <a:cubicBezTo>
                      <a:pt x="708683" y="1002567"/>
                      <a:pt x="709037" y="1007564"/>
                      <a:pt x="708518" y="1010816"/>
                    </a:cubicBezTo>
                    <a:cubicBezTo>
                      <a:pt x="707882" y="1014823"/>
                      <a:pt x="706232" y="1019018"/>
                      <a:pt x="703922" y="1022388"/>
                    </a:cubicBezTo>
                    <a:cubicBezTo>
                      <a:pt x="698596" y="1030118"/>
                      <a:pt x="692374" y="1037212"/>
                      <a:pt x="686953" y="1044849"/>
                    </a:cubicBezTo>
                    <a:cubicBezTo>
                      <a:pt x="678964" y="1056114"/>
                      <a:pt x="671186" y="1067545"/>
                      <a:pt x="663762" y="1079188"/>
                    </a:cubicBezTo>
                    <a:cubicBezTo>
                      <a:pt x="662419" y="1081309"/>
                      <a:pt x="663149" y="1084773"/>
                      <a:pt x="662914" y="1087601"/>
                    </a:cubicBezTo>
                    <a:cubicBezTo>
                      <a:pt x="665671" y="1087814"/>
                      <a:pt x="668546" y="1088662"/>
                      <a:pt x="671162" y="1088120"/>
                    </a:cubicBezTo>
                    <a:cubicBezTo>
                      <a:pt x="676465" y="1087036"/>
                      <a:pt x="681509" y="1084726"/>
                      <a:pt x="686835" y="1083831"/>
                    </a:cubicBezTo>
                    <a:cubicBezTo>
                      <a:pt x="689970" y="1083312"/>
                      <a:pt x="695367" y="1083501"/>
                      <a:pt x="696263" y="1085198"/>
                    </a:cubicBezTo>
                    <a:cubicBezTo>
                      <a:pt x="697583" y="1087743"/>
                      <a:pt x="696899" y="1092574"/>
                      <a:pt x="695202" y="1095214"/>
                    </a:cubicBezTo>
                    <a:cubicBezTo>
                      <a:pt x="688744" y="1105136"/>
                      <a:pt x="681674" y="1114681"/>
                      <a:pt x="674533" y="1124132"/>
                    </a:cubicBezTo>
                    <a:cubicBezTo>
                      <a:pt x="669607" y="1130684"/>
                      <a:pt x="664186" y="1136859"/>
                      <a:pt x="659001" y="1143223"/>
                    </a:cubicBezTo>
                    <a:cubicBezTo>
                      <a:pt x="662089" y="1142963"/>
                      <a:pt x="664139" y="1141785"/>
                      <a:pt x="666072" y="1140394"/>
                    </a:cubicBezTo>
                    <a:cubicBezTo>
                      <a:pt x="724662" y="1098160"/>
                      <a:pt x="775994" y="1048078"/>
                      <a:pt x="823319" y="993800"/>
                    </a:cubicBezTo>
                    <a:cubicBezTo>
                      <a:pt x="832369" y="983430"/>
                      <a:pt x="839888" y="971646"/>
                      <a:pt x="847571" y="960168"/>
                    </a:cubicBezTo>
                    <a:cubicBezTo>
                      <a:pt x="849173" y="957764"/>
                      <a:pt x="848396" y="953781"/>
                      <a:pt x="848702" y="950529"/>
                    </a:cubicBezTo>
                    <a:cubicBezTo>
                      <a:pt x="844955" y="950269"/>
                      <a:pt x="839817" y="948313"/>
                      <a:pt x="837743" y="950034"/>
                    </a:cubicBezTo>
                    <a:cubicBezTo>
                      <a:pt x="832511" y="954441"/>
                      <a:pt x="827349" y="959909"/>
                      <a:pt x="824498" y="966036"/>
                    </a:cubicBezTo>
                    <a:cubicBezTo>
                      <a:pt x="818299" y="979258"/>
                      <a:pt x="811040" y="991443"/>
                      <a:pt x="799303" y="1000352"/>
                    </a:cubicBezTo>
                    <a:cubicBezTo>
                      <a:pt x="792044" y="1005867"/>
                      <a:pt x="784149" y="1010415"/>
                      <a:pt x="773001" y="1008954"/>
                    </a:cubicBezTo>
                    <a:cubicBezTo>
                      <a:pt x="775028" y="1004170"/>
                      <a:pt x="776230" y="999833"/>
                      <a:pt x="778539" y="996227"/>
                    </a:cubicBezTo>
                    <a:cubicBezTo>
                      <a:pt x="786128" y="984349"/>
                      <a:pt x="794094" y="972730"/>
                      <a:pt x="801966" y="961040"/>
                    </a:cubicBezTo>
                    <a:cubicBezTo>
                      <a:pt x="817922" y="937354"/>
                      <a:pt x="832888" y="913456"/>
                      <a:pt x="834302" y="883500"/>
                    </a:cubicBezTo>
                    <a:cubicBezTo>
                      <a:pt x="834891" y="871056"/>
                      <a:pt x="840194" y="867592"/>
                      <a:pt x="852968" y="867922"/>
                    </a:cubicBezTo>
                    <a:cubicBezTo>
                      <a:pt x="856904" y="868016"/>
                      <a:pt x="860816" y="868935"/>
                      <a:pt x="864752" y="869030"/>
                    </a:cubicBezTo>
                    <a:cubicBezTo>
                      <a:pt x="873826" y="869289"/>
                      <a:pt x="882970" y="869949"/>
                      <a:pt x="891950" y="869030"/>
                    </a:cubicBezTo>
                    <a:cubicBezTo>
                      <a:pt x="895202" y="868700"/>
                      <a:pt x="900576" y="864222"/>
                      <a:pt x="900505" y="861794"/>
                    </a:cubicBezTo>
                    <a:cubicBezTo>
                      <a:pt x="900317" y="857623"/>
                      <a:pt x="897771" y="851542"/>
                      <a:pt x="894354" y="849656"/>
                    </a:cubicBezTo>
                    <a:close/>
                    <a:moveTo>
                      <a:pt x="443917" y="128492"/>
                    </a:moveTo>
                    <a:cubicBezTo>
                      <a:pt x="470644" y="147676"/>
                      <a:pt x="494566" y="169595"/>
                      <a:pt x="510403" y="199055"/>
                    </a:cubicBezTo>
                    <a:cubicBezTo>
                      <a:pt x="515023" y="207634"/>
                      <a:pt x="516578" y="216448"/>
                      <a:pt x="513255" y="226111"/>
                    </a:cubicBezTo>
                    <a:cubicBezTo>
                      <a:pt x="510710" y="233441"/>
                      <a:pt x="512878" y="235892"/>
                      <a:pt x="520750" y="234714"/>
                    </a:cubicBezTo>
                    <a:cubicBezTo>
                      <a:pt x="526783" y="233818"/>
                      <a:pt x="532605" y="231556"/>
                      <a:pt x="538544" y="230047"/>
                    </a:cubicBezTo>
                    <a:cubicBezTo>
                      <a:pt x="541325" y="229340"/>
                      <a:pt x="544177" y="228963"/>
                      <a:pt x="547005" y="228445"/>
                    </a:cubicBezTo>
                    <a:cubicBezTo>
                      <a:pt x="547264" y="229057"/>
                      <a:pt x="547547" y="229670"/>
                      <a:pt x="547806" y="230259"/>
                    </a:cubicBezTo>
                    <a:cubicBezTo>
                      <a:pt x="538332" y="240865"/>
                      <a:pt x="528999" y="251636"/>
                      <a:pt x="519171" y="261888"/>
                    </a:cubicBezTo>
                    <a:cubicBezTo>
                      <a:pt x="517898" y="263208"/>
                      <a:pt x="513255" y="263019"/>
                      <a:pt x="511440" y="261723"/>
                    </a:cubicBezTo>
                    <a:cubicBezTo>
                      <a:pt x="508589" y="259673"/>
                      <a:pt x="506043" y="256444"/>
                      <a:pt x="504700" y="253168"/>
                    </a:cubicBezTo>
                    <a:cubicBezTo>
                      <a:pt x="490653" y="219041"/>
                      <a:pt x="468806" y="189675"/>
                      <a:pt x="448207" y="159531"/>
                    </a:cubicBezTo>
                    <a:cubicBezTo>
                      <a:pt x="443093" y="152036"/>
                      <a:pt x="438945" y="143835"/>
                      <a:pt x="434797" y="135727"/>
                    </a:cubicBezTo>
                    <a:cubicBezTo>
                      <a:pt x="433430" y="133088"/>
                      <a:pt x="433453" y="129741"/>
                      <a:pt x="432345" y="124320"/>
                    </a:cubicBezTo>
                    <a:cubicBezTo>
                      <a:pt x="437554" y="126111"/>
                      <a:pt x="441254" y="126559"/>
                      <a:pt x="443917" y="128492"/>
                    </a:cubicBezTo>
                    <a:close/>
                    <a:moveTo>
                      <a:pt x="457634" y="61511"/>
                    </a:moveTo>
                    <a:cubicBezTo>
                      <a:pt x="445921" y="53993"/>
                      <a:pt x="435598" y="44235"/>
                      <a:pt x="425086" y="34997"/>
                    </a:cubicBezTo>
                    <a:cubicBezTo>
                      <a:pt x="423107" y="33252"/>
                      <a:pt x="422918" y="29458"/>
                      <a:pt x="421928" y="26606"/>
                    </a:cubicBezTo>
                    <a:cubicBezTo>
                      <a:pt x="425157" y="26465"/>
                      <a:pt x="428904" y="25216"/>
                      <a:pt x="431497" y="26441"/>
                    </a:cubicBezTo>
                    <a:cubicBezTo>
                      <a:pt x="437200" y="29081"/>
                      <a:pt x="443658" y="31909"/>
                      <a:pt x="447382" y="36576"/>
                    </a:cubicBezTo>
                    <a:cubicBezTo>
                      <a:pt x="456691" y="48336"/>
                      <a:pt x="468240" y="49703"/>
                      <a:pt x="481815" y="47959"/>
                    </a:cubicBezTo>
                    <a:cubicBezTo>
                      <a:pt x="490700" y="46828"/>
                      <a:pt x="499845" y="46969"/>
                      <a:pt x="508801" y="47653"/>
                    </a:cubicBezTo>
                    <a:cubicBezTo>
                      <a:pt x="511912" y="47888"/>
                      <a:pt x="515494" y="50929"/>
                      <a:pt x="517568" y="53686"/>
                    </a:cubicBezTo>
                    <a:cubicBezTo>
                      <a:pt x="523319" y="61299"/>
                      <a:pt x="521975" y="64080"/>
                      <a:pt x="512855" y="66389"/>
                    </a:cubicBezTo>
                    <a:cubicBezTo>
                      <a:pt x="504771" y="68440"/>
                      <a:pt x="496781" y="70844"/>
                      <a:pt x="486552" y="73719"/>
                    </a:cubicBezTo>
                    <a:cubicBezTo>
                      <a:pt x="477738" y="70137"/>
                      <a:pt x="466708" y="67332"/>
                      <a:pt x="457634" y="61511"/>
                    </a:cubicBezTo>
                    <a:close/>
                    <a:moveTo>
                      <a:pt x="867415" y="745720"/>
                    </a:moveTo>
                    <a:cubicBezTo>
                      <a:pt x="866991" y="749821"/>
                      <a:pt x="866261" y="754158"/>
                      <a:pt x="864469" y="757787"/>
                    </a:cubicBezTo>
                    <a:cubicBezTo>
                      <a:pt x="857493" y="771952"/>
                      <a:pt x="857587" y="786800"/>
                      <a:pt x="858954" y="801954"/>
                    </a:cubicBezTo>
                    <a:cubicBezTo>
                      <a:pt x="859520" y="808082"/>
                      <a:pt x="859049" y="814281"/>
                      <a:pt x="859049" y="820455"/>
                    </a:cubicBezTo>
                    <a:cubicBezTo>
                      <a:pt x="857540" y="820785"/>
                      <a:pt x="856032" y="821092"/>
                      <a:pt x="854500" y="821422"/>
                    </a:cubicBezTo>
                    <a:cubicBezTo>
                      <a:pt x="838945" y="797901"/>
                      <a:pt x="832959" y="770255"/>
                      <a:pt x="821269" y="745061"/>
                    </a:cubicBezTo>
                    <a:cubicBezTo>
                      <a:pt x="822023" y="744377"/>
                      <a:pt x="822801" y="743694"/>
                      <a:pt x="823555" y="742987"/>
                    </a:cubicBezTo>
                    <a:cubicBezTo>
                      <a:pt x="826124" y="743788"/>
                      <a:pt x="828811" y="744330"/>
                      <a:pt x="831238" y="745438"/>
                    </a:cubicBezTo>
                    <a:cubicBezTo>
                      <a:pt x="840359" y="749538"/>
                      <a:pt x="848961" y="748007"/>
                      <a:pt x="853039" y="741313"/>
                    </a:cubicBezTo>
                    <a:cubicBezTo>
                      <a:pt x="857399" y="734172"/>
                      <a:pt x="855749" y="725782"/>
                      <a:pt x="847241" y="720149"/>
                    </a:cubicBezTo>
                    <a:cubicBezTo>
                      <a:pt x="831804" y="709897"/>
                      <a:pt x="830979" y="675888"/>
                      <a:pt x="839723" y="665141"/>
                    </a:cubicBezTo>
                    <a:cubicBezTo>
                      <a:pt x="841962" y="662407"/>
                      <a:pt x="846015" y="660074"/>
                      <a:pt x="849480" y="659626"/>
                    </a:cubicBezTo>
                    <a:cubicBezTo>
                      <a:pt x="857517" y="658589"/>
                      <a:pt x="857470" y="661252"/>
                      <a:pt x="856527" y="669077"/>
                    </a:cubicBezTo>
                    <a:cubicBezTo>
                      <a:pt x="855396" y="678551"/>
                      <a:pt x="856315" y="688732"/>
                      <a:pt x="858577" y="698066"/>
                    </a:cubicBezTo>
                    <a:cubicBezTo>
                      <a:pt x="862490" y="713809"/>
                      <a:pt x="869159" y="728987"/>
                      <a:pt x="867415" y="74572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6">
                <a:extLst>
                  <a:ext uri="{FF2B5EF4-FFF2-40B4-BE49-F238E27FC236}">
                    <a16:creationId xmlns:a16="http://schemas.microsoft.com/office/drawing/2014/main" id="{638BB468-048E-4B1C-98A7-EB45E4031E57}"/>
                  </a:ext>
                </a:extLst>
              </p:cNvPr>
              <p:cNvSpPr/>
              <p:nvPr/>
            </p:nvSpPr>
            <p:spPr>
              <a:xfrm>
                <a:off x="342903" y="2442120"/>
                <a:ext cx="1122602" cy="585900"/>
              </a:xfrm>
              <a:custGeom>
                <a:avLst/>
                <a:gdLst>
                  <a:gd name="connsiteX0" fmla="*/ 1037851 w 1122602"/>
                  <a:gd name="connsiteY0" fmla="*/ 440319 h 585900"/>
                  <a:gd name="connsiteX1" fmla="*/ 1020600 w 1122602"/>
                  <a:gd name="connsiteY1" fmla="*/ 422690 h 585900"/>
                  <a:gd name="connsiteX2" fmla="*/ 1006105 w 1122602"/>
                  <a:gd name="connsiteY2" fmla="*/ 396883 h 585900"/>
                  <a:gd name="connsiteX3" fmla="*/ 996913 w 1122602"/>
                  <a:gd name="connsiteY3" fmla="*/ 382577 h 585900"/>
                  <a:gd name="connsiteX4" fmla="*/ 988405 w 1122602"/>
                  <a:gd name="connsiteY4" fmla="*/ 378005 h 585900"/>
                  <a:gd name="connsiteX5" fmla="*/ 984069 w 1122602"/>
                  <a:gd name="connsiteY5" fmla="*/ 386843 h 585900"/>
                  <a:gd name="connsiteX6" fmla="*/ 992600 w 1122602"/>
                  <a:gd name="connsiteY6" fmla="*/ 416091 h 585900"/>
                  <a:gd name="connsiteX7" fmla="*/ 1001439 w 1122602"/>
                  <a:gd name="connsiteY7" fmla="*/ 433744 h 585900"/>
                  <a:gd name="connsiteX8" fmla="*/ 999718 w 1122602"/>
                  <a:gd name="connsiteY8" fmla="*/ 441710 h 585900"/>
                  <a:gd name="connsiteX9" fmla="*/ 991752 w 1122602"/>
                  <a:gd name="connsiteY9" fmla="*/ 440579 h 585900"/>
                  <a:gd name="connsiteX10" fmla="*/ 983079 w 1122602"/>
                  <a:gd name="connsiteY10" fmla="*/ 434922 h 585900"/>
                  <a:gd name="connsiteX11" fmla="*/ 930687 w 1122602"/>
                  <a:gd name="connsiteY11" fmla="*/ 386631 h 585900"/>
                  <a:gd name="connsiteX12" fmla="*/ 896277 w 1122602"/>
                  <a:gd name="connsiteY12" fmla="*/ 357359 h 585900"/>
                  <a:gd name="connsiteX13" fmla="*/ 859086 w 1122602"/>
                  <a:gd name="connsiteY13" fmla="*/ 351090 h 585900"/>
                  <a:gd name="connsiteX14" fmla="*/ 841575 w 1122602"/>
                  <a:gd name="connsiteY14" fmla="*/ 352693 h 585900"/>
                  <a:gd name="connsiteX15" fmla="*/ 832808 w 1122602"/>
                  <a:gd name="connsiteY15" fmla="*/ 345410 h 585900"/>
                  <a:gd name="connsiteX16" fmla="*/ 825077 w 1122602"/>
                  <a:gd name="connsiteY16" fmla="*/ 330538 h 585900"/>
                  <a:gd name="connsiteX17" fmla="*/ 786614 w 1122602"/>
                  <a:gd name="connsiteY17" fmla="*/ 289318 h 585900"/>
                  <a:gd name="connsiteX18" fmla="*/ 757106 w 1122602"/>
                  <a:gd name="connsiteY18" fmla="*/ 256039 h 585900"/>
                  <a:gd name="connsiteX19" fmla="*/ 751309 w 1122602"/>
                  <a:gd name="connsiteY19" fmla="*/ 244114 h 585900"/>
                  <a:gd name="connsiteX20" fmla="*/ 753595 w 1122602"/>
                  <a:gd name="connsiteY20" fmla="*/ 241969 h 585900"/>
                  <a:gd name="connsiteX21" fmla="*/ 769032 w 1122602"/>
                  <a:gd name="connsiteY21" fmla="*/ 250901 h 585900"/>
                  <a:gd name="connsiteX22" fmla="*/ 807236 w 1122602"/>
                  <a:gd name="connsiteY22" fmla="*/ 283897 h 585900"/>
                  <a:gd name="connsiteX23" fmla="*/ 843626 w 1122602"/>
                  <a:gd name="connsiteY23" fmla="*/ 309256 h 585900"/>
                  <a:gd name="connsiteX24" fmla="*/ 867948 w 1122602"/>
                  <a:gd name="connsiteY24" fmla="*/ 312132 h 585900"/>
                  <a:gd name="connsiteX25" fmla="*/ 903041 w 1122602"/>
                  <a:gd name="connsiteY25" fmla="*/ 324057 h 585900"/>
                  <a:gd name="connsiteX26" fmla="*/ 953524 w 1122602"/>
                  <a:gd name="connsiteY26" fmla="*/ 383496 h 585900"/>
                  <a:gd name="connsiteX27" fmla="*/ 965733 w 1122602"/>
                  <a:gd name="connsiteY27" fmla="*/ 389270 h 585900"/>
                  <a:gd name="connsiteX28" fmla="*/ 965167 w 1122602"/>
                  <a:gd name="connsiteY28" fmla="*/ 374540 h 585900"/>
                  <a:gd name="connsiteX29" fmla="*/ 962645 w 1122602"/>
                  <a:gd name="connsiteY29" fmla="*/ 370062 h 585900"/>
                  <a:gd name="connsiteX30" fmla="*/ 941245 w 1122602"/>
                  <a:gd name="connsiteY30" fmla="*/ 342558 h 585900"/>
                  <a:gd name="connsiteX31" fmla="*/ 795075 w 1122602"/>
                  <a:gd name="connsiteY31" fmla="*/ 204330 h 585900"/>
                  <a:gd name="connsiteX32" fmla="*/ 717135 w 1122602"/>
                  <a:gd name="connsiteY32" fmla="*/ 150430 h 585900"/>
                  <a:gd name="connsiteX33" fmla="*/ 570352 w 1122602"/>
                  <a:gd name="connsiteY33" fmla="*/ 100418 h 585900"/>
                  <a:gd name="connsiteX34" fmla="*/ 497856 w 1122602"/>
                  <a:gd name="connsiteY34" fmla="*/ 91415 h 585900"/>
                  <a:gd name="connsiteX35" fmla="*/ 487486 w 1122602"/>
                  <a:gd name="connsiteY35" fmla="*/ 96741 h 585900"/>
                  <a:gd name="connsiteX36" fmla="*/ 494415 w 1122602"/>
                  <a:gd name="connsiteY36" fmla="*/ 105509 h 585900"/>
                  <a:gd name="connsiteX37" fmla="*/ 523451 w 1122602"/>
                  <a:gd name="connsiteY37" fmla="*/ 113404 h 585900"/>
                  <a:gd name="connsiteX38" fmla="*/ 623969 w 1122602"/>
                  <a:gd name="connsiteY38" fmla="*/ 130208 h 585900"/>
                  <a:gd name="connsiteX39" fmla="*/ 707566 w 1122602"/>
                  <a:gd name="connsiteY39" fmla="*/ 171641 h 585900"/>
                  <a:gd name="connsiteX40" fmla="*/ 727128 w 1122602"/>
                  <a:gd name="connsiteY40" fmla="*/ 181823 h 585900"/>
                  <a:gd name="connsiteX41" fmla="*/ 747373 w 1122602"/>
                  <a:gd name="connsiteY41" fmla="*/ 190213 h 585900"/>
                  <a:gd name="connsiteX42" fmla="*/ 836626 w 1122602"/>
                  <a:gd name="connsiteY42" fmla="*/ 262638 h 585900"/>
                  <a:gd name="connsiteX43" fmla="*/ 864177 w 1122602"/>
                  <a:gd name="connsiteY43" fmla="*/ 291722 h 585900"/>
                  <a:gd name="connsiteX44" fmla="*/ 868419 w 1122602"/>
                  <a:gd name="connsiteY44" fmla="*/ 299994 h 585900"/>
                  <a:gd name="connsiteX45" fmla="*/ 866015 w 1122602"/>
                  <a:gd name="connsiteY45" fmla="*/ 302139 h 585900"/>
                  <a:gd name="connsiteX46" fmla="*/ 838582 w 1122602"/>
                  <a:gd name="connsiteY46" fmla="*/ 285217 h 585900"/>
                  <a:gd name="connsiteX47" fmla="*/ 745982 w 1122602"/>
                  <a:gd name="connsiteY47" fmla="*/ 214441 h 585900"/>
                  <a:gd name="connsiteX48" fmla="*/ 714118 w 1122602"/>
                  <a:gd name="connsiteY48" fmla="*/ 195869 h 585900"/>
                  <a:gd name="connsiteX49" fmla="*/ 686849 w 1122602"/>
                  <a:gd name="connsiteY49" fmla="*/ 181870 h 585900"/>
                  <a:gd name="connsiteX50" fmla="*/ 667288 w 1122602"/>
                  <a:gd name="connsiteY50" fmla="*/ 168648 h 585900"/>
                  <a:gd name="connsiteX51" fmla="*/ 599270 w 1122602"/>
                  <a:gd name="connsiteY51" fmla="*/ 149393 h 585900"/>
                  <a:gd name="connsiteX52" fmla="*/ 572944 w 1122602"/>
                  <a:gd name="connsiteY52" fmla="*/ 145999 h 585900"/>
                  <a:gd name="connsiteX53" fmla="*/ 572355 w 1122602"/>
                  <a:gd name="connsiteY53" fmla="*/ 148521 h 585900"/>
                  <a:gd name="connsiteX54" fmla="*/ 607189 w 1122602"/>
                  <a:gd name="connsiteY54" fmla="*/ 164147 h 585900"/>
                  <a:gd name="connsiteX55" fmla="*/ 724158 w 1122602"/>
                  <a:gd name="connsiteY55" fmla="*/ 224670 h 585900"/>
                  <a:gd name="connsiteX56" fmla="*/ 736249 w 1122602"/>
                  <a:gd name="connsiteY56" fmla="*/ 235535 h 585900"/>
                  <a:gd name="connsiteX57" fmla="*/ 737568 w 1122602"/>
                  <a:gd name="connsiteY57" fmla="*/ 242888 h 585900"/>
                  <a:gd name="connsiteX58" fmla="*/ 729532 w 1122602"/>
                  <a:gd name="connsiteY58" fmla="*/ 243784 h 585900"/>
                  <a:gd name="connsiteX59" fmla="*/ 722555 w 1122602"/>
                  <a:gd name="connsiteY59" fmla="*/ 239683 h 585900"/>
                  <a:gd name="connsiteX60" fmla="*/ 706105 w 1122602"/>
                  <a:gd name="connsiteY60" fmla="*/ 229713 h 585900"/>
                  <a:gd name="connsiteX61" fmla="*/ 540396 w 1122602"/>
                  <a:gd name="connsiteY61" fmla="*/ 170981 h 585900"/>
                  <a:gd name="connsiteX62" fmla="*/ 520033 w 1122602"/>
                  <a:gd name="connsiteY62" fmla="*/ 170251 h 585900"/>
                  <a:gd name="connsiteX63" fmla="*/ 515037 w 1122602"/>
                  <a:gd name="connsiteY63" fmla="*/ 180338 h 585900"/>
                  <a:gd name="connsiteX64" fmla="*/ 508980 w 1122602"/>
                  <a:gd name="connsiteY64" fmla="*/ 192947 h 585900"/>
                  <a:gd name="connsiteX65" fmla="*/ 468230 w 1122602"/>
                  <a:gd name="connsiteY65" fmla="*/ 192216 h 585900"/>
                  <a:gd name="connsiteX66" fmla="*/ 458025 w 1122602"/>
                  <a:gd name="connsiteY66" fmla="*/ 178311 h 585900"/>
                  <a:gd name="connsiteX67" fmla="*/ 451285 w 1122602"/>
                  <a:gd name="connsiteY67" fmla="*/ 169143 h 585900"/>
                  <a:gd name="connsiteX68" fmla="*/ 436272 w 1122602"/>
                  <a:gd name="connsiteY68" fmla="*/ 165867 h 585900"/>
                  <a:gd name="connsiteX69" fmla="*/ 393920 w 1122602"/>
                  <a:gd name="connsiteY69" fmla="*/ 165679 h 585900"/>
                  <a:gd name="connsiteX70" fmla="*/ 381146 w 1122602"/>
                  <a:gd name="connsiteY70" fmla="*/ 164076 h 585900"/>
                  <a:gd name="connsiteX71" fmla="*/ 387509 w 1122602"/>
                  <a:gd name="connsiteY71" fmla="*/ 129431 h 585900"/>
                  <a:gd name="connsiteX72" fmla="*/ 379213 w 1122602"/>
                  <a:gd name="connsiteY72" fmla="*/ 97566 h 585900"/>
                  <a:gd name="connsiteX73" fmla="*/ 388263 w 1122602"/>
                  <a:gd name="connsiteY73" fmla="*/ 85429 h 585900"/>
                  <a:gd name="connsiteX74" fmla="*/ 444026 w 1122602"/>
                  <a:gd name="connsiteY74" fmla="*/ 77887 h 585900"/>
                  <a:gd name="connsiteX75" fmla="*/ 579638 w 1122602"/>
                  <a:gd name="connsiteY75" fmla="*/ 83425 h 585900"/>
                  <a:gd name="connsiteX76" fmla="*/ 620246 w 1122602"/>
                  <a:gd name="connsiteY76" fmla="*/ 70369 h 585900"/>
                  <a:gd name="connsiteX77" fmla="*/ 637568 w 1122602"/>
                  <a:gd name="connsiteY77" fmla="*/ 64288 h 585900"/>
                  <a:gd name="connsiteX78" fmla="*/ 676197 w 1122602"/>
                  <a:gd name="connsiteY78" fmla="*/ 73951 h 585900"/>
                  <a:gd name="connsiteX79" fmla="*/ 698351 w 1122602"/>
                  <a:gd name="connsiteY79" fmla="*/ 79560 h 585900"/>
                  <a:gd name="connsiteX80" fmla="*/ 704031 w 1122602"/>
                  <a:gd name="connsiteY80" fmla="*/ 73385 h 585900"/>
                  <a:gd name="connsiteX81" fmla="*/ 687156 w 1122602"/>
                  <a:gd name="connsiteY81" fmla="*/ 41262 h 585900"/>
                  <a:gd name="connsiteX82" fmla="*/ 639194 w 1122602"/>
                  <a:gd name="connsiteY82" fmla="*/ 17151 h 585900"/>
                  <a:gd name="connsiteX83" fmla="*/ 580792 w 1122602"/>
                  <a:gd name="connsiteY83" fmla="*/ 18424 h 585900"/>
                  <a:gd name="connsiteX84" fmla="*/ 577894 w 1122602"/>
                  <a:gd name="connsiteY84" fmla="*/ 17953 h 585900"/>
                  <a:gd name="connsiteX85" fmla="*/ 578718 w 1122602"/>
                  <a:gd name="connsiteY85" fmla="*/ 14747 h 585900"/>
                  <a:gd name="connsiteX86" fmla="*/ 571813 w 1122602"/>
                  <a:gd name="connsiteY86" fmla="*/ 677 h 585900"/>
                  <a:gd name="connsiteX87" fmla="*/ 546901 w 1122602"/>
                  <a:gd name="connsiteY87" fmla="*/ 913 h 585900"/>
                  <a:gd name="connsiteX88" fmla="*/ 538393 w 1122602"/>
                  <a:gd name="connsiteY88" fmla="*/ 6098 h 585900"/>
                  <a:gd name="connsiteX89" fmla="*/ 543060 w 1122602"/>
                  <a:gd name="connsiteY89" fmla="*/ 15808 h 585900"/>
                  <a:gd name="connsiteX90" fmla="*/ 569597 w 1122602"/>
                  <a:gd name="connsiteY90" fmla="*/ 31929 h 585900"/>
                  <a:gd name="connsiteX91" fmla="*/ 577210 w 1122602"/>
                  <a:gd name="connsiteY91" fmla="*/ 37420 h 585900"/>
                  <a:gd name="connsiteX92" fmla="*/ 576291 w 1122602"/>
                  <a:gd name="connsiteY92" fmla="*/ 39447 h 585900"/>
                  <a:gd name="connsiteX93" fmla="*/ 560901 w 1122602"/>
                  <a:gd name="connsiteY93" fmla="*/ 40413 h 585900"/>
                  <a:gd name="connsiteX94" fmla="*/ 492034 w 1122602"/>
                  <a:gd name="connsiteY94" fmla="*/ 35959 h 585900"/>
                  <a:gd name="connsiteX95" fmla="*/ 441693 w 1122602"/>
                  <a:gd name="connsiteY95" fmla="*/ 36595 h 585900"/>
                  <a:gd name="connsiteX96" fmla="*/ 427740 w 1122602"/>
                  <a:gd name="connsiteY96" fmla="*/ 48921 h 585900"/>
                  <a:gd name="connsiteX97" fmla="*/ 418148 w 1122602"/>
                  <a:gd name="connsiteY97" fmla="*/ 57123 h 585900"/>
                  <a:gd name="connsiteX98" fmla="*/ 403017 w 1122602"/>
                  <a:gd name="connsiteY98" fmla="*/ 54177 h 585900"/>
                  <a:gd name="connsiteX99" fmla="*/ 390738 w 1122602"/>
                  <a:gd name="connsiteY99" fmla="*/ 51160 h 585900"/>
                  <a:gd name="connsiteX100" fmla="*/ 385836 w 1122602"/>
                  <a:gd name="connsiteY100" fmla="*/ 69308 h 585900"/>
                  <a:gd name="connsiteX101" fmla="*/ 351709 w 1122602"/>
                  <a:gd name="connsiteY101" fmla="*/ 88493 h 585900"/>
                  <a:gd name="connsiteX102" fmla="*/ 338864 w 1122602"/>
                  <a:gd name="connsiteY102" fmla="*/ 95987 h 585900"/>
                  <a:gd name="connsiteX103" fmla="*/ 339430 w 1122602"/>
                  <a:gd name="connsiteY103" fmla="*/ 98391 h 585900"/>
                  <a:gd name="connsiteX104" fmla="*/ 371860 w 1122602"/>
                  <a:gd name="connsiteY104" fmla="*/ 102704 h 585900"/>
                  <a:gd name="connsiteX105" fmla="*/ 372308 w 1122602"/>
                  <a:gd name="connsiteY105" fmla="*/ 105627 h 585900"/>
                  <a:gd name="connsiteX106" fmla="*/ 345699 w 1122602"/>
                  <a:gd name="connsiteY106" fmla="*/ 126272 h 585900"/>
                  <a:gd name="connsiteX107" fmla="*/ 364954 w 1122602"/>
                  <a:gd name="connsiteY107" fmla="*/ 129030 h 585900"/>
                  <a:gd name="connsiteX108" fmla="*/ 349187 w 1122602"/>
                  <a:gd name="connsiteY108" fmla="*/ 143100 h 585900"/>
                  <a:gd name="connsiteX109" fmla="*/ 254537 w 1122602"/>
                  <a:gd name="connsiteY109" fmla="*/ 201384 h 585900"/>
                  <a:gd name="connsiteX110" fmla="*/ 205539 w 1122602"/>
                  <a:gd name="connsiteY110" fmla="*/ 223963 h 585900"/>
                  <a:gd name="connsiteX111" fmla="*/ 197761 w 1122602"/>
                  <a:gd name="connsiteY111" fmla="*/ 224528 h 585900"/>
                  <a:gd name="connsiteX112" fmla="*/ 197031 w 1122602"/>
                  <a:gd name="connsiteY112" fmla="*/ 222360 h 585900"/>
                  <a:gd name="connsiteX113" fmla="*/ 244426 w 1122602"/>
                  <a:gd name="connsiteY113" fmla="*/ 176473 h 585900"/>
                  <a:gd name="connsiteX114" fmla="*/ 235400 w 1122602"/>
                  <a:gd name="connsiteY114" fmla="*/ 180904 h 585900"/>
                  <a:gd name="connsiteX115" fmla="*/ 187038 w 1122602"/>
                  <a:gd name="connsiteY115" fmla="*/ 209893 h 585900"/>
                  <a:gd name="connsiteX116" fmla="*/ 130780 w 1122602"/>
                  <a:gd name="connsiteY116" fmla="*/ 241403 h 585900"/>
                  <a:gd name="connsiteX117" fmla="*/ 105586 w 1122602"/>
                  <a:gd name="connsiteY117" fmla="*/ 267328 h 585900"/>
                  <a:gd name="connsiteX118" fmla="*/ 79496 w 1122602"/>
                  <a:gd name="connsiteY118" fmla="*/ 316633 h 585900"/>
                  <a:gd name="connsiteX119" fmla="*/ 26090 w 1122602"/>
                  <a:gd name="connsiteY119" fmla="*/ 404849 h 585900"/>
                  <a:gd name="connsiteX120" fmla="*/ 2616 w 1122602"/>
                  <a:gd name="connsiteY120" fmla="*/ 459150 h 585900"/>
                  <a:gd name="connsiteX121" fmla="*/ 0 w 1122602"/>
                  <a:gd name="connsiteY121" fmla="*/ 474470 h 585900"/>
                  <a:gd name="connsiteX122" fmla="*/ 3229 w 1122602"/>
                  <a:gd name="connsiteY122" fmla="*/ 475954 h 585900"/>
                  <a:gd name="connsiteX123" fmla="*/ 10229 w 1122602"/>
                  <a:gd name="connsiteY123" fmla="*/ 469025 h 585900"/>
                  <a:gd name="connsiteX124" fmla="*/ 23450 w 1122602"/>
                  <a:gd name="connsiteY124" fmla="*/ 446777 h 585900"/>
                  <a:gd name="connsiteX125" fmla="*/ 104572 w 1122602"/>
                  <a:gd name="connsiteY125" fmla="*/ 312438 h 585900"/>
                  <a:gd name="connsiteX126" fmla="*/ 163281 w 1122602"/>
                  <a:gd name="connsiteY126" fmla="*/ 246635 h 585900"/>
                  <a:gd name="connsiteX127" fmla="*/ 186071 w 1122602"/>
                  <a:gd name="connsiteY127" fmla="*/ 237161 h 585900"/>
                  <a:gd name="connsiteX128" fmla="*/ 190054 w 1122602"/>
                  <a:gd name="connsiteY128" fmla="*/ 244114 h 585900"/>
                  <a:gd name="connsiteX129" fmla="*/ 177280 w 1122602"/>
                  <a:gd name="connsiteY129" fmla="*/ 260446 h 585900"/>
                  <a:gd name="connsiteX130" fmla="*/ 127952 w 1122602"/>
                  <a:gd name="connsiteY130" fmla="*/ 313994 h 585900"/>
                  <a:gd name="connsiteX131" fmla="*/ 99906 w 1122602"/>
                  <a:gd name="connsiteY131" fmla="*/ 354790 h 585900"/>
                  <a:gd name="connsiteX132" fmla="*/ 100330 w 1122602"/>
                  <a:gd name="connsiteY132" fmla="*/ 367423 h 585900"/>
                  <a:gd name="connsiteX133" fmla="*/ 115272 w 1122602"/>
                  <a:gd name="connsiteY133" fmla="*/ 369638 h 585900"/>
                  <a:gd name="connsiteX134" fmla="*/ 126774 w 1122602"/>
                  <a:gd name="connsiteY134" fmla="*/ 362120 h 585900"/>
                  <a:gd name="connsiteX135" fmla="*/ 137992 w 1122602"/>
                  <a:gd name="connsiteY135" fmla="*/ 344019 h 585900"/>
                  <a:gd name="connsiteX136" fmla="*/ 161136 w 1122602"/>
                  <a:gd name="connsiteY136" fmla="*/ 304660 h 585900"/>
                  <a:gd name="connsiteX137" fmla="*/ 195074 w 1122602"/>
                  <a:gd name="connsiteY137" fmla="*/ 277887 h 585900"/>
                  <a:gd name="connsiteX138" fmla="*/ 210818 w 1122602"/>
                  <a:gd name="connsiteY138" fmla="*/ 282671 h 585900"/>
                  <a:gd name="connsiteX139" fmla="*/ 204337 w 1122602"/>
                  <a:gd name="connsiteY139" fmla="*/ 300654 h 585900"/>
                  <a:gd name="connsiteX140" fmla="*/ 190832 w 1122602"/>
                  <a:gd name="connsiteY140" fmla="*/ 304048 h 585900"/>
                  <a:gd name="connsiteX141" fmla="*/ 175395 w 1122602"/>
                  <a:gd name="connsiteY141" fmla="*/ 310058 h 585900"/>
                  <a:gd name="connsiteX142" fmla="*/ 173981 w 1122602"/>
                  <a:gd name="connsiteY142" fmla="*/ 327050 h 585900"/>
                  <a:gd name="connsiteX143" fmla="*/ 187485 w 1122602"/>
                  <a:gd name="connsiteY143" fmla="*/ 327380 h 585900"/>
                  <a:gd name="connsiteX144" fmla="*/ 199175 w 1122602"/>
                  <a:gd name="connsiteY144" fmla="*/ 319556 h 585900"/>
                  <a:gd name="connsiteX145" fmla="*/ 232336 w 1122602"/>
                  <a:gd name="connsiteY145" fmla="*/ 288705 h 585900"/>
                  <a:gd name="connsiteX146" fmla="*/ 268867 w 1122602"/>
                  <a:gd name="connsiteY146" fmla="*/ 257265 h 585900"/>
                  <a:gd name="connsiteX147" fmla="*/ 360641 w 1122602"/>
                  <a:gd name="connsiteY147" fmla="*/ 226602 h 585900"/>
                  <a:gd name="connsiteX148" fmla="*/ 368607 w 1122602"/>
                  <a:gd name="connsiteY148" fmla="*/ 227899 h 585900"/>
                  <a:gd name="connsiteX149" fmla="*/ 369197 w 1122602"/>
                  <a:gd name="connsiteY149" fmla="*/ 230208 h 585900"/>
                  <a:gd name="connsiteX150" fmla="*/ 359958 w 1122602"/>
                  <a:gd name="connsiteY150" fmla="*/ 236666 h 585900"/>
                  <a:gd name="connsiteX151" fmla="*/ 337403 w 1122602"/>
                  <a:gd name="connsiteY151" fmla="*/ 245928 h 585900"/>
                  <a:gd name="connsiteX152" fmla="*/ 275466 w 1122602"/>
                  <a:gd name="connsiteY152" fmla="*/ 280149 h 585900"/>
                  <a:gd name="connsiteX153" fmla="*/ 183149 w 1122602"/>
                  <a:gd name="connsiteY153" fmla="*/ 380338 h 585900"/>
                  <a:gd name="connsiteX154" fmla="*/ 100283 w 1122602"/>
                  <a:gd name="connsiteY154" fmla="*/ 552033 h 585900"/>
                  <a:gd name="connsiteX155" fmla="*/ 95546 w 1122602"/>
                  <a:gd name="connsiteY155" fmla="*/ 578736 h 585900"/>
                  <a:gd name="connsiteX156" fmla="*/ 97667 w 1122602"/>
                  <a:gd name="connsiteY156" fmla="*/ 579207 h 585900"/>
                  <a:gd name="connsiteX157" fmla="*/ 101909 w 1122602"/>
                  <a:gd name="connsiteY157" fmla="*/ 571618 h 585900"/>
                  <a:gd name="connsiteX158" fmla="*/ 126137 w 1122602"/>
                  <a:gd name="connsiteY158" fmla="*/ 514371 h 585900"/>
                  <a:gd name="connsiteX159" fmla="*/ 137709 w 1122602"/>
                  <a:gd name="connsiteY159" fmla="*/ 487998 h 585900"/>
                  <a:gd name="connsiteX160" fmla="*/ 167994 w 1122602"/>
                  <a:gd name="connsiteY160" fmla="*/ 474399 h 585900"/>
                  <a:gd name="connsiteX161" fmla="*/ 197573 w 1122602"/>
                  <a:gd name="connsiteY161" fmla="*/ 465160 h 585900"/>
                  <a:gd name="connsiteX162" fmla="*/ 209310 w 1122602"/>
                  <a:gd name="connsiteY162" fmla="*/ 449016 h 585900"/>
                  <a:gd name="connsiteX163" fmla="*/ 233161 w 1122602"/>
                  <a:gd name="connsiteY163" fmla="*/ 409728 h 585900"/>
                  <a:gd name="connsiteX164" fmla="*/ 364907 w 1122602"/>
                  <a:gd name="connsiteY164" fmla="*/ 300371 h 585900"/>
                  <a:gd name="connsiteX165" fmla="*/ 496701 w 1122602"/>
                  <a:gd name="connsiteY165" fmla="*/ 290095 h 585900"/>
                  <a:gd name="connsiteX166" fmla="*/ 537828 w 1122602"/>
                  <a:gd name="connsiteY166" fmla="*/ 293348 h 585900"/>
                  <a:gd name="connsiteX167" fmla="*/ 551992 w 1122602"/>
                  <a:gd name="connsiteY167" fmla="*/ 287974 h 585900"/>
                  <a:gd name="connsiteX168" fmla="*/ 551191 w 1122602"/>
                  <a:gd name="connsiteY168" fmla="*/ 275318 h 585900"/>
                  <a:gd name="connsiteX169" fmla="*/ 545063 w 1122602"/>
                  <a:gd name="connsiteY169" fmla="*/ 272820 h 585900"/>
                  <a:gd name="connsiteX170" fmla="*/ 492364 w 1122602"/>
                  <a:gd name="connsiteY170" fmla="*/ 265844 h 585900"/>
                  <a:gd name="connsiteX171" fmla="*/ 404997 w 1122602"/>
                  <a:gd name="connsiteY171" fmla="*/ 270274 h 585900"/>
                  <a:gd name="connsiteX172" fmla="*/ 324158 w 1122602"/>
                  <a:gd name="connsiteY172" fmla="*/ 298792 h 585900"/>
                  <a:gd name="connsiteX173" fmla="*/ 212232 w 1122602"/>
                  <a:gd name="connsiteY173" fmla="*/ 402539 h 585900"/>
                  <a:gd name="connsiteX174" fmla="*/ 184209 w 1122602"/>
                  <a:gd name="connsiteY174" fmla="*/ 454531 h 585900"/>
                  <a:gd name="connsiteX175" fmla="*/ 182842 w 1122602"/>
                  <a:gd name="connsiteY175" fmla="*/ 457948 h 585900"/>
                  <a:gd name="connsiteX176" fmla="*/ 163234 w 1122602"/>
                  <a:gd name="connsiteY176" fmla="*/ 464170 h 585900"/>
                  <a:gd name="connsiteX177" fmla="*/ 161325 w 1122602"/>
                  <a:gd name="connsiteY177" fmla="*/ 449087 h 585900"/>
                  <a:gd name="connsiteX178" fmla="*/ 212892 w 1122602"/>
                  <a:gd name="connsiteY178" fmla="*/ 368813 h 585900"/>
                  <a:gd name="connsiteX179" fmla="*/ 287839 w 1122602"/>
                  <a:gd name="connsiteY179" fmla="*/ 294715 h 585900"/>
                  <a:gd name="connsiteX180" fmla="*/ 385577 w 1122602"/>
                  <a:gd name="connsiteY180" fmla="*/ 251868 h 585900"/>
                  <a:gd name="connsiteX181" fmla="*/ 396842 w 1122602"/>
                  <a:gd name="connsiteY181" fmla="*/ 248332 h 585900"/>
                  <a:gd name="connsiteX182" fmla="*/ 400519 w 1122602"/>
                  <a:gd name="connsiteY182" fmla="*/ 234804 h 585900"/>
                  <a:gd name="connsiteX183" fmla="*/ 354773 w 1122602"/>
                  <a:gd name="connsiteY183" fmla="*/ 208832 h 585900"/>
                  <a:gd name="connsiteX184" fmla="*/ 348645 w 1122602"/>
                  <a:gd name="connsiteY184" fmla="*/ 207371 h 585900"/>
                  <a:gd name="connsiteX185" fmla="*/ 388475 w 1122602"/>
                  <a:gd name="connsiteY185" fmla="*/ 194974 h 585900"/>
                  <a:gd name="connsiteX186" fmla="*/ 417794 w 1122602"/>
                  <a:gd name="connsiteY186" fmla="*/ 216256 h 585900"/>
                  <a:gd name="connsiteX187" fmla="*/ 426915 w 1122602"/>
                  <a:gd name="connsiteY187" fmla="*/ 222643 h 585900"/>
                  <a:gd name="connsiteX188" fmla="*/ 428518 w 1122602"/>
                  <a:gd name="connsiteY188" fmla="*/ 221323 h 585900"/>
                  <a:gd name="connsiteX189" fmla="*/ 425077 w 1122602"/>
                  <a:gd name="connsiteY189" fmla="*/ 209539 h 585900"/>
                  <a:gd name="connsiteX190" fmla="*/ 421990 w 1122602"/>
                  <a:gd name="connsiteY190" fmla="*/ 190001 h 585900"/>
                  <a:gd name="connsiteX191" fmla="*/ 433915 w 1122602"/>
                  <a:gd name="connsiteY191" fmla="*/ 183850 h 585900"/>
                  <a:gd name="connsiteX192" fmla="*/ 440679 w 1122602"/>
                  <a:gd name="connsiteY192" fmla="*/ 192099 h 585900"/>
                  <a:gd name="connsiteX193" fmla="*/ 452840 w 1122602"/>
                  <a:gd name="connsiteY193" fmla="*/ 204213 h 585900"/>
                  <a:gd name="connsiteX194" fmla="*/ 484210 w 1122602"/>
                  <a:gd name="connsiteY194" fmla="*/ 208903 h 585900"/>
                  <a:gd name="connsiteX195" fmla="*/ 548551 w 1122602"/>
                  <a:gd name="connsiteY195" fmla="*/ 218212 h 585900"/>
                  <a:gd name="connsiteX196" fmla="*/ 582183 w 1122602"/>
                  <a:gd name="connsiteY196" fmla="*/ 231481 h 585900"/>
                  <a:gd name="connsiteX197" fmla="*/ 600873 w 1122602"/>
                  <a:gd name="connsiteY197" fmla="*/ 223609 h 585900"/>
                  <a:gd name="connsiteX198" fmla="*/ 618077 w 1122602"/>
                  <a:gd name="connsiteY198" fmla="*/ 209704 h 585900"/>
                  <a:gd name="connsiteX199" fmla="*/ 625336 w 1122602"/>
                  <a:gd name="connsiteY199" fmla="*/ 211401 h 585900"/>
                  <a:gd name="connsiteX200" fmla="*/ 624606 w 1122602"/>
                  <a:gd name="connsiteY200" fmla="*/ 218542 h 585900"/>
                  <a:gd name="connsiteX201" fmla="*/ 575136 w 1122602"/>
                  <a:gd name="connsiteY201" fmla="*/ 242558 h 585900"/>
                  <a:gd name="connsiteX202" fmla="*/ 558544 w 1122602"/>
                  <a:gd name="connsiteY202" fmla="*/ 238834 h 585900"/>
                  <a:gd name="connsiteX203" fmla="*/ 498374 w 1122602"/>
                  <a:gd name="connsiteY203" fmla="*/ 234144 h 585900"/>
                  <a:gd name="connsiteX204" fmla="*/ 479284 w 1122602"/>
                  <a:gd name="connsiteY204" fmla="*/ 243053 h 585900"/>
                  <a:gd name="connsiteX205" fmla="*/ 490903 w 1122602"/>
                  <a:gd name="connsiteY205" fmla="*/ 247460 h 585900"/>
                  <a:gd name="connsiteX206" fmla="*/ 533161 w 1122602"/>
                  <a:gd name="connsiteY206" fmla="*/ 254979 h 585900"/>
                  <a:gd name="connsiteX207" fmla="*/ 634222 w 1122602"/>
                  <a:gd name="connsiteY207" fmla="*/ 288610 h 585900"/>
                  <a:gd name="connsiteX208" fmla="*/ 645582 w 1122602"/>
                  <a:gd name="connsiteY208" fmla="*/ 293937 h 585900"/>
                  <a:gd name="connsiteX209" fmla="*/ 657507 w 1122602"/>
                  <a:gd name="connsiteY209" fmla="*/ 287267 h 585900"/>
                  <a:gd name="connsiteX210" fmla="*/ 671130 w 1122602"/>
                  <a:gd name="connsiteY210" fmla="*/ 278688 h 585900"/>
                  <a:gd name="connsiteX211" fmla="*/ 689183 w 1122602"/>
                  <a:gd name="connsiteY211" fmla="*/ 286961 h 585900"/>
                  <a:gd name="connsiteX212" fmla="*/ 757059 w 1122602"/>
                  <a:gd name="connsiteY212" fmla="*/ 338599 h 585900"/>
                  <a:gd name="connsiteX213" fmla="*/ 788146 w 1122602"/>
                  <a:gd name="connsiteY213" fmla="*/ 370345 h 585900"/>
                  <a:gd name="connsiteX214" fmla="*/ 790220 w 1122602"/>
                  <a:gd name="connsiteY214" fmla="*/ 378429 h 585900"/>
                  <a:gd name="connsiteX215" fmla="*/ 781900 w 1122602"/>
                  <a:gd name="connsiteY215" fmla="*/ 379254 h 585900"/>
                  <a:gd name="connsiteX216" fmla="*/ 767759 w 1122602"/>
                  <a:gd name="connsiteY216" fmla="*/ 374941 h 585900"/>
                  <a:gd name="connsiteX217" fmla="*/ 757931 w 1122602"/>
                  <a:gd name="connsiteY217" fmla="*/ 383779 h 585900"/>
                  <a:gd name="connsiteX218" fmla="*/ 764083 w 1122602"/>
                  <a:gd name="connsiteY218" fmla="*/ 403553 h 585900"/>
                  <a:gd name="connsiteX219" fmla="*/ 765473 w 1122602"/>
                  <a:gd name="connsiteY219" fmla="*/ 412839 h 585900"/>
                  <a:gd name="connsiteX220" fmla="*/ 753972 w 1122602"/>
                  <a:gd name="connsiteY220" fmla="*/ 405061 h 585900"/>
                  <a:gd name="connsiteX221" fmla="*/ 730404 w 1122602"/>
                  <a:gd name="connsiteY221" fmla="*/ 388304 h 585900"/>
                  <a:gd name="connsiteX222" fmla="*/ 717653 w 1122602"/>
                  <a:gd name="connsiteY222" fmla="*/ 384628 h 585900"/>
                  <a:gd name="connsiteX223" fmla="*/ 721872 w 1122602"/>
                  <a:gd name="connsiteY223" fmla="*/ 397967 h 585900"/>
                  <a:gd name="connsiteX224" fmla="*/ 735659 w 1122602"/>
                  <a:gd name="connsiteY224" fmla="*/ 419909 h 585900"/>
                  <a:gd name="connsiteX225" fmla="*/ 781028 w 1122602"/>
                  <a:gd name="connsiteY225" fmla="*/ 464147 h 585900"/>
                  <a:gd name="connsiteX226" fmla="*/ 808839 w 1122602"/>
                  <a:gd name="connsiteY226" fmla="*/ 466244 h 585900"/>
                  <a:gd name="connsiteX227" fmla="*/ 814778 w 1122602"/>
                  <a:gd name="connsiteY227" fmla="*/ 438882 h 585900"/>
                  <a:gd name="connsiteX228" fmla="*/ 803536 w 1122602"/>
                  <a:gd name="connsiteY228" fmla="*/ 383991 h 585900"/>
                  <a:gd name="connsiteX229" fmla="*/ 788523 w 1122602"/>
                  <a:gd name="connsiteY229" fmla="*/ 350689 h 585900"/>
                  <a:gd name="connsiteX230" fmla="*/ 698445 w 1122602"/>
                  <a:gd name="connsiteY230" fmla="*/ 273715 h 585900"/>
                  <a:gd name="connsiteX231" fmla="*/ 656635 w 1122602"/>
                  <a:gd name="connsiteY231" fmla="*/ 261201 h 585900"/>
                  <a:gd name="connsiteX232" fmla="*/ 633656 w 1122602"/>
                  <a:gd name="connsiteY232" fmla="*/ 262379 h 585900"/>
                  <a:gd name="connsiteX233" fmla="*/ 623427 w 1122602"/>
                  <a:gd name="connsiteY233" fmla="*/ 251420 h 585900"/>
                  <a:gd name="connsiteX234" fmla="*/ 650130 w 1122602"/>
                  <a:gd name="connsiteY234" fmla="*/ 227781 h 585900"/>
                  <a:gd name="connsiteX235" fmla="*/ 664554 w 1122602"/>
                  <a:gd name="connsiteY235" fmla="*/ 230585 h 585900"/>
                  <a:gd name="connsiteX236" fmla="*/ 711973 w 1122602"/>
                  <a:gd name="connsiteY236" fmla="*/ 256133 h 585900"/>
                  <a:gd name="connsiteX237" fmla="*/ 835235 w 1122602"/>
                  <a:gd name="connsiteY237" fmla="*/ 370746 h 585900"/>
                  <a:gd name="connsiteX238" fmla="*/ 896513 w 1122602"/>
                  <a:gd name="connsiteY238" fmla="*/ 428983 h 585900"/>
                  <a:gd name="connsiteX239" fmla="*/ 907660 w 1122602"/>
                  <a:gd name="connsiteY239" fmla="*/ 435511 h 585900"/>
                  <a:gd name="connsiteX240" fmla="*/ 910064 w 1122602"/>
                  <a:gd name="connsiteY240" fmla="*/ 434215 h 585900"/>
                  <a:gd name="connsiteX241" fmla="*/ 907778 w 1122602"/>
                  <a:gd name="connsiteY241" fmla="*/ 422077 h 585900"/>
                  <a:gd name="connsiteX242" fmla="*/ 883786 w 1122602"/>
                  <a:gd name="connsiteY242" fmla="*/ 386631 h 585900"/>
                  <a:gd name="connsiteX243" fmla="*/ 857248 w 1122602"/>
                  <a:gd name="connsiteY243" fmla="*/ 356228 h 585900"/>
                  <a:gd name="connsiteX244" fmla="*/ 867594 w 1122602"/>
                  <a:gd name="connsiteY244" fmla="*/ 363204 h 585900"/>
                  <a:gd name="connsiteX245" fmla="*/ 994769 w 1122602"/>
                  <a:gd name="connsiteY245" fmla="*/ 489671 h 585900"/>
                  <a:gd name="connsiteX246" fmla="*/ 1056777 w 1122602"/>
                  <a:gd name="connsiteY246" fmla="*/ 568413 h 585900"/>
                  <a:gd name="connsiteX247" fmla="*/ 1073534 w 1122602"/>
                  <a:gd name="connsiteY247" fmla="*/ 584086 h 585900"/>
                  <a:gd name="connsiteX248" fmla="*/ 1083692 w 1122602"/>
                  <a:gd name="connsiteY248" fmla="*/ 585900 h 585900"/>
                  <a:gd name="connsiteX249" fmla="*/ 1082160 w 1122602"/>
                  <a:gd name="connsiteY249" fmla="*/ 577157 h 585900"/>
                  <a:gd name="connsiteX250" fmla="*/ 1056353 w 1122602"/>
                  <a:gd name="connsiteY250" fmla="*/ 538245 h 585900"/>
                  <a:gd name="connsiteX251" fmla="*/ 1011361 w 1122602"/>
                  <a:gd name="connsiteY251" fmla="*/ 473810 h 585900"/>
                  <a:gd name="connsiteX252" fmla="*/ 1004597 w 1122602"/>
                  <a:gd name="connsiteY252" fmla="*/ 455238 h 585900"/>
                  <a:gd name="connsiteX253" fmla="*/ 1015132 w 1122602"/>
                  <a:gd name="connsiteY253" fmla="*/ 447248 h 585900"/>
                  <a:gd name="connsiteX254" fmla="*/ 1034528 w 1122602"/>
                  <a:gd name="connsiteY254" fmla="*/ 464052 h 585900"/>
                  <a:gd name="connsiteX255" fmla="*/ 1061985 w 1122602"/>
                  <a:gd name="connsiteY255" fmla="*/ 500937 h 585900"/>
                  <a:gd name="connsiteX256" fmla="*/ 1112445 w 1122602"/>
                  <a:gd name="connsiteY256" fmla="*/ 555214 h 585900"/>
                  <a:gd name="connsiteX257" fmla="*/ 1122603 w 1122602"/>
                  <a:gd name="connsiteY257" fmla="*/ 561201 h 585900"/>
                  <a:gd name="connsiteX258" fmla="*/ 1121542 w 1122602"/>
                  <a:gd name="connsiteY258" fmla="*/ 554743 h 585900"/>
                  <a:gd name="connsiteX259" fmla="*/ 1115226 w 1122602"/>
                  <a:gd name="connsiteY259" fmla="*/ 542205 h 585900"/>
                  <a:gd name="connsiteX260" fmla="*/ 1062245 w 1122602"/>
                  <a:gd name="connsiteY260" fmla="*/ 467069 h 585900"/>
                  <a:gd name="connsiteX261" fmla="*/ 1037851 w 1122602"/>
                  <a:gd name="connsiteY261" fmla="*/ 440319 h 585900"/>
                  <a:gd name="connsiteX262" fmla="*/ 503418 w 1122602"/>
                  <a:gd name="connsiteY262" fmla="*/ 55780 h 585900"/>
                  <a:gd name="connsiteX263" fmla="*/ 460736 w 1122602"/>
                  <a:gd name="connsiteY263" fmla="*/ 55945 h 585900"/>
                  <a:gd name="connsiteX264" fmla="*/ 503418 w 1122602"/>
                  <a:gd name="connsiteY264" fmla="*/ 55780 h 585900"/>
                  <a:gd name="connsiteX265" fmla="*/ 341999 w 1122602"/>
                  <a:gd name="connsiteY265" fmla="*/ 187126 h 585900"/>
                  <a:gd name="connsiteX266" fmla="*/ 251214 w 1122602"/>
                  <a:gd name="connsiteY266" fmla="*/ 249699 h 585900"/>
                  <a:gd name="connsiteX267" fmla="*/ 225006 w 1122602"/>
                  <a:gd name="connsiteY267" fmla="*/ 261436 h 585900"/>
                  <a:gd name="connsiteX268" fmla="*/ 212986 w 1122602"/>
                  <a:gd name="connsiteY268" fmla="*/ 249676 h 585900"/>
                  <a:gd name="connsiteX269" fmla="*/ 223757 w 1122602"/>
                  <a:gd name="connsiteY269" fmla="*/ 236572 h 585900"/>
                  <a:gd name="connsiteX270" fmla="*/ 273981 w 1122602"/>
                  <a:gd name="connsiteY270" fmla="*/ 213711 h 585900"/>
                  <a:gd name="connsiteX271" fmla="*/ 341457 w 1122602"/>
                  <a:gd name="connsiteY271" fmla="*/ 175247 h 585900"/>
                  <a:gd name="connsiteX272" fmla="*/ 358167 w 1122602"/>
                  <a:gd name="connsiteY272" fmla="*/ 168483 h 585900"/>
                  <a:gd name="connsiteX273" fmla="*/ 359958 w 1122602"/>
                  <a:gd name="connsiteY273" fmla="*/ 171241 h 585900"/>
                  <a:gd name="connsiteX274" fmla="*/ 341999 w 1122602"/>
                  <a:gd name="connsiteY274" fmla="*/ 187126 h 5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</a:cxnLst>
                <a:rect l="l" t="t" r="r" b="b"/>
                <a:pathLst>
                  <a:path w="1122602" h="585900">
                    <a:moveTo>
                      <a:pt x="1037851" y="440319"/>
                    </a:moveTo>
                    <a:cubicBezTo>
                      <a:pt x="1032172" y="434356"/>
                      <a:pt x="1025313" y="429313"/>
                      <a:pt x="1020600" y="422690"/>
                    </a:cubicBezTo>
                    <a:cubicBezTo>
                      <a:pt x="1014896" y="414701"/>
                      <a:pt x="1010984" y="405462"/>
                      <a:pt x="1006105" y="396883"/>
                    </a:cubicBezTo>
                    <a:cubicBezTo>
                      <a:pt x="1003300" y="391957"/>
                      <a:pt x="1000543" y="386890"/>
                      <a:pt x="996913" y="382577"/>
                    </a:cubicBezTo>
                    <a:cubicBezTo>
                      <a:pt x="994981" y="380291"/>
                      <a:pt x="991304" y="379466"/>
                      <a:pt x="988405" y="378005"/>
                    </a:cubicBezTo>
                    <a:cubicBezTo>
                      <a:pt x="986897" y="380951"/>
                      <a:pt x="984422" y="383779"/>
                      <a:pt x="984069" y="386843"/>
                    </a:cubicBezTo>
                    <a:cubicBezTo>
                      <a:pt x="982867" y="397637"/>
                      <a:pt x="986755" y="407088"/>
                      <a:pt x="992600" y="416091"/>
                    </a:cubicBezTo>
                    <a:cubicBezTo>
                      <a:pt x="996183" y="421583"/>
                      <a:pt x="999129" y="427616"/>
                      <a:pt x="1001439" y="433744"/>
                    </a:cubicBezTo>
                    <a:cubicBezTo>
                      <a:pt x="1002287" y="436006"/>
                      <a:pt x="1001439" y="440366"/>
                      <a:pt x="999718" y="441710"/>
                    </a:cubicBezTo>
                    <a:cubicBezTo>
                      <a:pt x="998233" y="442888"/>
                      <a:pt x="994227" y="441663"/>
                      <a:pt x="991752" y="440579"/>
                    </a:cubicBezTo>
                    <a:cubicBezTo>
                      <a:pt x="988641" y="439212"/>
                      <a:pt x="985601" y="437232"/>
                      <a:pt x="983079" y="434922"/>
                    </a:cubicBezTo>
                    <a:cubicBezTo>
                      <a:pt x="965544" y="418896"/>
                      <a:pt x="948316" y="402563"/>
                      <a:pt x="930687" y="386631"/>
                    </a:cubicBezTo>
                    <a:cubicBezTo>
                      <a:pt x="919515" y="376544"/>
                      <a:pt x="908273" y="366409"/>
                      <a:pt x="896277" y="357359"/>
                    </a:cubicBezTo>
                    <a:cubicBezTo>
                      <a:pt x="885318" y="349110"/>
                      <a:pt x="872756" y="346824"/>
                      <a:pt x="859086" y="351090"/>
                    </a:cubicBezTo>
                    <a:cubicBezTo>
                      <a:pt x="853571" y="352810"/>
                      <a:pt x="847279" y="353447"/>
                      <a:pt x="841575" y="352693"/>
                    </a:cubicBezTo>
                    <a:cubicBezTo>
                      <a:pt x="838346" y="352268"/>
                      <a:pt x="834905" y="348497"/>
                      <a:pt x="832808" y="345410"/>
                    </a:cubicBezTo>
                    <a:cubicBezTo>
                      <a:pt x="829697" y="340791"/>
                      <a:pt x="828660" y="334592"/>
                      <a:pt x="825077" y="330538"/>
                    </a:cubicBezTo>
                    <a:cubicBezTo>
                      <a:pt x="812633" y="316468"/>
                      <a:pt x="799341" y="303129"/>
                      <a:pt x="786614" y="289318"/>
                    </a:cubicBezTo>
                    <a:cubicBezTo>
                      <a:pt x="776574" y="278429"/>
                      <a:pt x="766628" y="267399"/>
                      <a:pt x="757106" y="256039"/>
                    </a:cubicBezTo>
                    <a:cubicBezTo>
                      <a:pt x="754349" y="252763"/>
                      <a:pt x="753194" y="248120"/>
                      <a:pt x="751309" y="244114"/>
                    </a:cubicBezTo>
                    <a:cubicBezTo>
                      <a:pt x="752063" y="243407"/>
                      <a:pt x="752841" y="242676"/>
                      <a:pt x="753595" y="241969"/>
                    </a:cubicBezTo>
                    <a:cubicBezTo>
                      <a:pt x="758780" y="244891"/>
                      <a:pt x="764507" y="247154"/>
                      <a:pt x="769032" y="250901"/>
                    </a:cubicBezTo>
                    <a:cubicBezTo>
                      <a:pt x="781995" y="261625"/>
                      <a:pt x="794062" y="273456"/>
                      <a:pt x="807236" y="283897"/>
                    </a:cubicBezTo>
                    <a:cubicBezTo>
                      <a:pt x="818808" y="293065"/>
                      <a:pt x="831087" y="301432"/>
                      <a:pt x="843626" y="309256"/>
                    </a:cubicBezTo>
                    <a:cubicBezTo>
                      <a:pt x="850861" y="313781"/>
                      <a:pt x="859228" y="314088"/>
                      <a:pt x="867948" y="312132"/>
                    </a:cubicBezTo>
                    <a:cubicBezTo>
                      <a:pt x="881759" y="309021"/>
                      <a:pt x="893614" y="312603"/>
                      <a:pt x="903041" y="324057"/>
                    </a:cubicBezTo>
                    <a:cubicBezTo>
                      <a:pt x="919562" y="344137"/>
                      <a:pt x="936343" y="363982"/>
                      <a:pt x="953524" y="383496"/>
                    </a:cubicBezTo>
                    <a:cubicBezTo>
                      <a:pt x="956258" y="386607"/>
                      <a:pt x="961608" y="387409"/>
                      <a:pt x="965733" y="389270"/>
                    </a:cubicBezTo>
                    <a:cubicBezTo>
                      <a:pt x="965591" y="384368"/>
                      <a:pt x="965615" y="379443"/>
                      <a:pt x="965167" y="374540"/>
                    </a:cubicBezTo>
                    <a:cubicBezTo>
                      <a:pt x="965026" y="372985"/>
                      <a:pt x="963682" y="371429"/>
                      <a:pt x="962645" y="370062"/>
                    </a:cubicBezTo>
                    <a:cubicBezTo>
                      <a:pt x="955575" y="360847"/>
                      <a:pt x="948976" y="351208"/>
                      <a:pt x="941245" y="342558"/>
                    </a:cubicBezTo>
                    <a:cubicBezTo>
                      <a:pt x="896371" y="292429"/>
                      <a:pt x="846949" y="247036"/>
                      <a:pt x="795075" y="204330"/>
                    </a:cubicBezTo>
                    <a:cubicBezTo>
                      <a:pt x="770635" y="184203"/>
                      <a:pt x="745817" y="164477"/>
                      <a:pt x="717135" y="150430"/>
                    </a:cubicBezTo>
                    <a:cubicBezTo>
                      <a:pt x="670328" y="127522"/>
                      <a:pt x="620906" y="112249"/>
                      <a:pt x="570352" y="100418"/>
                    </a:cubicBezTo>
                    <a:cubicBezTo>
                      <a:pt x="546548" y="94856"/>
                      <a:pt x="522579" y="89482"/>
                      <a:pt x="497856" y="91415"/>
                    </a:cubicBezTo>
                    <a:cubicBezTo>
                      <a:pt x="494273" y="91698"/>
                      <a:pt x="490927" y="94880"/>
                      <a:pt x="487486" y="96741"/>
                    </a:cubicBezTo>
                    <a:cubicBezTo>
                      <a:pt x="489748" y="99758"/>
                      <a:pt x="491422" y="104425"/>
                      <a:pt x="494415" y="105509"/>
                    </a:cubicBezTo>
                    <a:cubicBezTo>
                      <a:pt x="503818" y="108973"/>
                      <a:pt x="513623" y="112815"/>
                      <a:pt x="523451" y="113404"/>
                    </a:cubicBezTo>
                    <a:cubicBezTo>
                      <a:pt x="557601" y="115455"/>
                      <a:pt x="591327" y="119603"/>
                      <a:pt x="623969" y="130208"/>
                    </a:cubicBezTo>
                    <a:cubicBezTo>
                      <a:pt x="653830" y="139895"/>
                      <a:pt x="683574" y="149746"/>
                      <a:pt x="707566" y="171641"/>
                    </a:cubicBezTo>
                    <a:cubicBezTo>
                      <a:pt x="712822" y="176426"/>
                      <a:pt x="720411" y="178782"/>
                      <a:pt x="727128" y="181823"/>
                    </a:cubicBezTo>
                    <a:cubicBezTo>
                      <a:pt x="733774" y="184840"/>
                      <a:pt x="741363" y="186301"/>
                      <a:pt x="747373" y="190213"/>
                    </a:cubicBezTo>
                    <a:cubicBezTo>
                      <a:pt x="779614" y="211236"/>
                      <a:pt x="808768" y="236195"/>
                      <a:pt x="836626" y="262638"/>
                    </a:cubicBezTo>
                    <a:cubicBezTo>
                      <a:pt x="846289" y="271830"/>
                      <a:pt x="855197" y="281823"/>
                      <a:pt x="864177" y="291722"/>
                    </a:cubicBezTo>
                    <a:cubicBezTo>
                      <a:pt x="866180" y="293937"/>
                      <a:pt x="867029" y="297213"/>
                      <a:pt x="868419" y="299994"/>
                    </a:cubicBezTo>
                    <a:cubicBezTo>
                      <a:pt x="867618" y="300701"/>
                      <a:pt x="866817" y="301432"/>
                      <a:pt x="866015" y="302139"/>
                    </a:cubicBezTo>
                    <a:cubicBezTo>
                      <a:pt x="856847" y="296553"/>
                      <a:pt x="847137" y="291651"/>
                      <a:pt x="838582" y="285217"/>
                    </a:cubicBezTo>
                    <a:cubicBezTo>
                      <a:pt x="807542" y="261837"/>
                      <a:pt x="777139" y="237656"/>
                      <a:pt x="745982" y="214441"/>
                    </a:cubicBezTo>
                    <a:cubicBezTo>
                      <a:pt x="736178" y="207135"/>
                      <a:pt x="724912" y="201762"/>
                      <a:pt x="714118" y="195869"/>
                    </a:cubicBezTo>
                    <a:cubicBezTo>
                      <a:pt x="705162" y="190967"/>
                      <a:pt x="695711" y="186961"/>
                      <a:pt x="686849" y="181870"/>
                    </a:cubicBezTo>
                    <a:cubicBezTo>
                      <a:pt x="680038" y="177958"/>
                      <a:pt x="674240" y="172207"/>
                      <a:pt x="667288" y="168648"/>
                    </a:cubicBezTo>
                    <a:cubicBezTo>
                      <a:pt x="645935" y="157783"/>
                      <a:pt x="622862" y="152551"/>
                      <a:pt x="599270" y="149393"/>
                    </a:cubicBezTo>
                    <a:cubicBezTo>
                      <a:pt x="590502" y="148214"/>
                      <a:pt x="581735" y="147130"/>
                      <a:pt x="572944" y="145999"/>
                    </a:cubicBezTo>
                    <a:cubicBezTo>
                      <a:pt x="572756" y="146848"/>
                      <a:pt x="572543" y="147672"/>
                      <a:pt x="572355" y="148521"/>
                    </a:cubicBezTo>
                    <a:cubicBezTo>
                      <a:pt x="583974" y="153729"/>
                      <a:pt x="595570" y="158962"/>
                      <a:pt x="607189" y="164147"/>
                    </a:cubicBezTo>
                    <a:cubicBezTo>
                      <a:pt x="647349" y="182082"/>
                      <a:pt x="687651" y="199711"/>
                      <a:pt x="724158" y="224670"/>
                    </a:cubicBezTo>
                    <a:cubicBezTo>
                      <a:pt x="728612" y="227710"/>
                      <a:pt x="732690" y="231481"/>
                      <a:pt x="736249" y="235535"/>
                    </a:cubicBezTo>
                    <a:cubicBezTo>
                      <a:pt x="737663" y="237137"/>
                      <a:pt x="737168" y="240390"/>
                      <a:pt x="737568" y="242888"/>
                    </a:cubicBezTo>
                    <a:cubicBezTo>
                      <a:pt x="734882" y="243242"/>
                      <a:pt x="732030" y="244326"/>
                      <a:pt x="729532" y="243784"/>
                    </a:cubicBezTo>
                    <a:cubicBezTo>
                      <a:pt x="727033" y="243242"/>
                      <a:pt x="724889" y="241097"/>
                      <a:pt x="722555" y="239683"/>
                    </a:cubicBezTo>
                    <a:cubicBezTo>
                      <a:pt x="717088" y="236313"/>
                      <a:pt x="711879" y="232400"/>
                      <a:pt x="706105" y="229713"/>
                    </a:cubicBezTo>
                    <a:cubicBezTo>
                      <a:pt x="652770" y="204778"/>
                      <a:pt x="597573" y="185052"/>
                      <a:pt x="540396" y="170981"/>
                    </a:cubicBezTo>
                    <a:cubicBezTo>
                      <a:pt x="533915" y="169379"/>
                      <a:pt x="526727" y="169497"/>
                      <a:pt x="520033" y="170251"/>
                    </a:cubicBezTo>
                    <a:cubicBezTo>
                      <a:pt x="514872" y="170840"/>
                      <a:pt x="512444" y="175318"/>
                      <a:pt x="515037" y="180338"/>
                    </a:cubicBezTo>
                    <a:cubicBezTo>
                      <a:pt x="518831" y="187644"/>
                      <a:pt x="515296" y="191014"/>
                      <a:pt x="508980" y="192947"/>
                    </a:cubicBezTo>
                    <a:cubicBezTo>
                      <a:pt x="495357" y="197142"/>
                      <a:pt x="481641" y="197024"/>
                      <a:pt x="468230" y="192216"/>
                    </a:cubicBezTo>
                    <a:cubicBezTo>
                      <a:pt x="462032" y="190001"/>
                      <a:pt x="458355" y="185806"/>
                      <a:pt x="458025" y="178311"/>
                    </a:cubicBezTo>
                    <a:cubicBezTo>
                      <a:pt x="457884" y="175059"/>
                      <a:pt x="454396" y="170722"/>
                      <a:pt x="451285" y="169143"/>
                    </a:cubicBezTo>
                    <a:cubicBezTo>
                      <a:pt x="446830" y="166904"/>
                      <a:pt x="441363" y="166008"/>
                      <a:pt x="436272" y="165867"/>
                    </a:cubicBezTo>
                    <a:cubicBezTo>
                      <a:pt x="422154" y="165466"/>
                      <a:pt x="408037" y="165844"/>
                      <a:pt x="393920" y="165679"/>
                    </a:cubicBezTo>
                    <a:cubicBezTo>
                      <a:pt x="389937" y="165631"/>
                      <a:pt x="385954" y="164712"/>
                      <a:pt x="381146" y="164076"/>
                    </a:cubicBezTo>
                    <a:cubicBezTo>
                      <a:pt x="396701" y="148662"/>
                      <a:pt x="396041" y="148969"/>
                      <a:pt x="387509" y="129431"/>
                    </a:cubicBezTo>
                    <a:cubicBezTo>
                      <a:pt x="383173" y="119485"/>
                      <a:pt x="381004" y="108384"/>
                      <a:pt x="379213" y="97566"/>
                    </a:cubicBezTo>
                    <a:cubicBezTo>
                      <a:pt x="378270" y="91910"/>
                      <a:pt x="380816" y="86395"/>
                      <a:pt x="388263" y="85429"/>
                    </a:cubicBezTo>
                    <a:cubicBezTo>
                      <a:pt x="406859" y="83001"/>
                      <a:pt x="425383" y="79796"/>
                      <a:pt x="444026" y="77887"/>
                    </a:cubicBezTo>
                    <a:cubicBezTo>
                      <a:pt x="489442" y="73244"/>
                      <a:pt x="534740" y="71783"/>
                      <a:pt x="579638" y="83425"/>
                    </a:cubicBezTo>
                    <a:cubicBezTo>
                      <a:pt x="595193" y="87456"/>
                      <a:pt x="610135" y="86206"/>
                      <a:pt x="620246" y="70369"/>
                    </a:cubicBezTo>
                    <a:cubicBezTo>
                      <a:pt x="623993" y="64500"/>
                      <a:pt x="631087" y="62945"/>
                      <a:pt x="637568" y="64288"/>
                    </a:cubicBezTo>
                    <a:cubicBezTo>
                      <a:pt x="650554" y="66998"/>
                      <a:pt x="663328" y="70675"/>
                      <a:pt x="676197" y="73951"/>
                    </a:cubicBezTo>
                    <a:cubicBezTo>
                      <a:pt x="683574" y="75836"/>
                      <a:pt x="690903" y="78028"/>
                      <a:pt x="698351" y="79560"/>
                    </a:cubicBezTo>
                    <a:cubicBezTo>
                      <a:pt x="702876" y="80503"/>
                      <a:pt x="704973" y="77651"/>
                      <a:pt x="704031" y="73385"/>
                    </a:cubicBezTo>
                    <a:cubicBezTo>
                      <a:pt x="701344" y="61177"/>
                      <a:pt x="697361" y="49676"/>
                      <a:pt x="687156" y="41262"/>
                    </a:cubicBezTo>
                    <a:cubicBezTo>
                      <a:pt x="672968" y="29548"/>
                      <a:pt x="656659" y="22030"/>
                      <a:pt x="639194" y="17151"/>
                    </a:cubicBezTo>
                    <a:cubicBezTo>
                      <a:pt x="619727" y="11707"/>
                      <a:pt x="600048" y="8243"/>
                      <a:pt x="580792" y="18424"/>
                    </a:cubicBezTo>
                    <a:cubicBezTo>
                      <a:pt x="580156" y="18754"/>
                      <a:pt x="579048" y="18165"/>
                      <a:pt x="577894" y="17953"/>
                    </a:cubicBezTo>
                    <a:cubicBezTo>
                      <a:pt x="578223" y="16609"/>
                      <a:pt x="578365" y="15643"/>
                      <a:pt x="578718" y="14747"/>
                    </a:cubicBezTo>
                    <a:cubicBezTo>
                      <a:pt x="582419" y="5650"/>
                      <a:pt x="581287" y="2115"/>
                      <a:pt x="571813" y="677"/>
                    </a:cubicBezTo>
                    <a:cubicBezTo>
                      <a:pt x="563682" y="-548"/>
                      <a:pt x="555150" y="112"/>
                      <a:pt x="546901" y="913"/>
                    </a:cubicBezTo>
                    <a:cubicBezTo>
                      <a:pt x="543743" y="1219"/>
                      <a:pt x="538629" y="3977"/>
                      <a:pt x="538393" y="6098"/>
                    </a:cubicBezTo>
                    <a:cubicBezTo>
                      <a:pt x="538016" y="9185"/>
                      <a:pt x="540373" y="13923"/>
                      <a:pt x="543060" y="15808"/>
                    </a:cubicBezTo>
                    <a:cubicBezTo>
                      <a:pt x="551544" y="21724"/>
                      <a:pt x="560736" y="26555"/>
                      <a:pt x="569597" y="31929"/>
                    </a:cubicBezTo>
                    <a:cubicBezTo>
                      <a:pt x="572261" y="33555"/>
                      <a:pt x="574688" y="35582"/>
                      <a:pt x="577210" y="37420"/>
                    </a:cubicBezTo>
                    <a:cubicBezTo>
                      <a:pt x="576904" y="38104"/>
                      <a:pt x="576597" y="38764"/>
                      <a:pt x="576291" y="39447"/>
                    </a:cubicBezTo>
                    <a:cubicBezTo>
                      <a:pt x="571153" y="39801"/>
                      <a:pt x="565992" y="40720"/>
                      <a:pt x="560901" y="40413"/>
                    </a:cubicBezTo>
                    <a:cubicBezTo>
                      <a:pt x="537945" y="39070"/>
                      <a:pt x="515013" y="36855"/>
                      <a:pt x="492034" y="35959"/>
                    </a:cubicBezTo>
                    <a:cubicBezTo>
                      <a:pt x="475277" y="35299"/>
                      <a:pt x="458450" y="35770"/>
                      <a:pt x="441693" y="36595"/>
                    </a:cubicBezTo>
                    <a:cubicBezTo>
                      <a:pt x="434669" y="36949"/>
                      <a:pt x="428188" y="39636"/>
                      <a:pt x="427740" y="48921"/>
                    </a:cubicBezTo>
                    <a:cubicBezTo>
                      <a:pt x="427481" y="54342"/>
                      <a:pt x="423569" y="57524"/>
                      <a:pt x="418148" y="57123"/>
                    </a:cubicBezTo>
                    <a:cubicBezTo>
                      <a:pt x="413057" y="56723"/>
                      <a:pt x="408037" y="55285"/>
                      <a:pt x="403017" y="54177"/>
                    </a:cubicBezTo>
                    <a:cubicBezTo>
                      <a:pt x="398893" y="53258"/>
                      <a:pt x="394839" y="52174"/>
                      <a:pt x="390738" y="51160"/>
                    </a:cubicBezTo>
                    <a:cubicBezTo>
                      <a:pt x="395805" y="60022"/>
                      <a:pt x="391751" y="65608"/>
                      <a:pt x="385836" y="69308"/>
                    </a:cubicBezTo>
                    <a:cubicBezTo>
                      <a:pt x="374782" y="76213"/>
                      <a:pt x="363116" y="82106"/>
                      <a:pt x="351709" y="88493"/>
                    </a:cubicBezTo>
                    <a:cubicBezTo>
                      <a:pt x="347372" y="90920"/>
                      <a:pt x="343130" y="93489"/>
                      <a:pt x="338864" y="95987"/>
                    </a:cubicBezTo>
                    <a:cubicBezTo>
                      <a:pt x="339053" y="96789"/>
                      <a:pt x="339241" y="97590"/>
                      <a:pt x="339430" y="98391"/>
                    </a:cubicBezTo>
                    <a:cubicBezTo>
                      <a:pt x="350248" y="99829"/>
                      <a:pt x="361042" y="101267"/>
                      <a:pt x="371860" y="102704"/>
                    </a:cubicBezTo>
                    <a:cubicBezTo>
                      <a:pt x="372001" y="103671"/>
                      <a:pt x="372166" y="104660"/>
                      <a:pt x="372308" y="105627"/>
                    </a:cubicBezTo>
                    <a:cubicBezTo>
                      <a:pt x="363870" y="112179"/>
                      <a:pt x="355433" y="118731"/>
                      <a:pt x="345699" y="126272"/>
                    </a:cubicBezTo>
                    <a:cubicBezTo>
                      <a:pt x="352982" y="127309"/>
                      <a:pt x="357719" y="127993"/>
                      <a:pt x="364954" y="129030"/>
                    </a:cubicBezTo>
                    <a:cubicBezTo>
                      <a:pt x="358591" y="134804"/>
                      <a:pt x="354419" y="139824"/>
                      <a:pt x="349187" y="143100"/>
                    </a:cubicBezTo>
                    <a:cubicBezTo>
                      <a:pt x="317818" y="162827"/>
                      <a:pt x="286566" y="182789"/>
                      <a:pt x="254537" y="201384"/>
                    </a:cubicBezTo>
                    <a:cubicBezTo>
                      <a:pt x="239053" y="210388"/>
                      <a:pt x="222013" y="216704"/>
                      <a:pt x="205539" y="223963"/>
                    </a:cubicBezTo>
                    <a:cubicBezTo>
                      <a:pt x="203300" y="224953"/>
                      <a:pt x="200377" y="224387"/>
                      <a:pt x="197761" y="224528"/>
                    </a:cubicBezTo>
                    <a:cubicBezTo>
                      <a:pt x="197525" y="223798"/>
                      <a:pt x="197266" y="223067"/>
                      <a:pt x="197031" y="222360"/>
                    </a:cubicBezTo>
                    <a:cubicBezTo>
                      <a:pt x="209592" y="203859"/>
                      <a:pt x="229131" y="192405"/>
                      <a:pt x="244426" y="176473"/>
                    </a:cubicBezTo>
                    <a:cubicBezTo>
                      <a:pt x="241221" y="177604"/>
                      <a:pt x="238251" y="179183"/>
                      <a:pt x="235400" y="180904"/>
                    </a:cubicBezTo>
                    <a:cubicBezTo>
                      <a:pt x="219279" y="190567"/>
                      <a:pt x="203323" y="200489"/>
                      <a:pt x="187038" y="209893"/>
                    </a:cubicBezTo>
                    <a:cubicBezTo>
                      <a:pt x="168419" y="220640"/>
                      <a:pt x="149446" y="230774"/>
                      <a:pt x="130780" y="241403"/>
                    </a:cubicBezTo>
                    <a:cubicBezTo>
                      <a:pt x="119915" y="247602"/>
                      <a:pt x="108485" y="254696"/>
                      <a:pt x="105586" y="267328"/>
                    </a:cubicBezTo>
                    <a:cubicBezTo>
                      <a:pt x="101202" y="286395"/>
                      <a:pt x="91233" y="302068"/>
                      <a:pt x="79496" y="316633"/>
                    </a:cubicBezTo>
                    <a:cubicBezTo>
                      <a:pt x="57672" y="343689"/>
                      <a:pt x="37615" y="371429"/>
                      <a:pt x="26090" y="404849"/>
                    </a:cubicBezTo>
                    <a:cubicBezTo>
                      <a:pt x="19679" y="423421"/>
                      <a:pt x="10181" y="440932"/>
                      <a:pt x="2616" y="459150"/>
                    </a:cubicBezTo>
                    <a:cubicBezTo>
                      <a:pt x="683" y="463817"/>
                      <a:pt x="825" y="469332"/>
                      <a:pt x="0" y="474470"/>
                    </a:cubicBezTo>
                    <a:cubicBezTo>
                      <a:pt x="1084" y="474965"/>
                      <a:pt x="2145" y="475460"/>
                      <a:pt x="3229" y="475954"/>
                    </a:cubicBezTo>
                    <a:cubicBezTo>
                      <a:pt x="5586" y="473668"/>
                      <a:pt x="8485" y="471712"/>
                      <a:pt x="10229" y="469025"/>
                    </a:cubicBezTo>
                    <a:cubicBezTo>
                      <a:pt x="14942" y="461790"/>
                      <a:pt x="19844" y="454578"/>
                      <a:pt x="23450" y="446777"/>
                    </a:cubicBezTo>
                    <a:cubicBezTo>
                      <a:pt x="45510" y="398981"/>
                      <a:pt x="73038" y="354460"/>
                      <a:pt x="104572" y="312438"/>
                    </a:cubicBezTo>
                    <a:cubicBezTo>
                      <a:pt x="122249" y="288870"/>
                      <a:pt x="140231" y="265467"/>
                      <a:pt x="163281" y="246635"/>
                    </a:cubicBezTo>
                    <a:cubicBezTo>
                      <a:pt x="169927" y="241215"/>
                      <a:pt x="177163" y="237114"/>
                      <a:pt x="186071" y="237161"/>
                    </a:cubicBezTo>
                    <a:cubicBezTo>
                      <a:pt x="191233" y="237185"/>
                      <a:pt x="193236" y="239589"/>
                      <a:pt x="190054" y="244114"/>
                    </a:cubicBezTo>
                    <a:cubicBezTo>
                      <a:pt x="186071" y="249770"/>
                      <a:pt x="181947" y="255356"/>
                      <a:pt x="177280" y="260446"/>
                    </a:cubicBezTo>
                    <a:cubicBezTo>
                      <a:pt x="160900" y="278358"/>
                      <a:pt x="143578" y="295469"/>
                      <a:pt x="127952" y="313994"/>
                    </a:cubicBezTo>
                    <a:cubicBezTo>
                      <a:pt x="117346" y="326555"/>
                      <a:pt x="108579" y="340743"/>
                      <a:pt x="99906" y="354790"/>
                    </a:cubicBezTo>
                    <a:cubicBezTo>
                      <a:pt x="97950" y="357972"/>
                      <a:pt x="98185" y="365961"/>
                      <a:pt x="100330" y="367423"/>
                    </a:cubicBezTo>
                    <a:cubicBezTo>
                      <a:pt x="104148" y="370015"/>
                      <a:pt x="110464" y="370557"/>
                      <a:pt x="115272" y="369638"/>
                    </a:cubicBezTo>
                    <a:cubicBezTo>
                      <a:pt x="119491" y="368837"/>
                      <a:pt x="123993" y="365584"/>
                      <a:pt x="126774" y="362120"/>
                    </a:cubicBezTo>
                    <a:cubicBezTo>
                      <a:pt x="131204" y="356652"/>
                      <a:pt x="134410" y="350171"/>
                      <a:pt x="137992" y="344019"/>
                    </a:cubicBezTo>
                    <a:cubicBezTo>
                      <a:pt x="145652" y="330868"/>
                      <a:pt x="152298" y="316963"/>
                      <a:pt x="161136" y="304660"/>
                    </a:cubicBezTo>
                    <a:cubicBezTo>
                      <a:pt x="169644" y="292782"/>
                      <a:pt x="180910" y="283096"/>
                      <a:pt x="195074" y="277887"/>
                    </a:cubicBezTo>
                    <a:cubicBezTo>
                      <a:pt x="203040" y="274965"/>
                      <a:pt x="208202" y="276756"/>
                      <a:pt x="210818" y="282671"/>
                    </a:cubicBezTo>
                    <a:cubicBezTo>
                      <a:pt x="214165" y="290190"/>
                      <a:pt x="211973" y="297213"/>
                      <a:pt x="204337" y="300654"/>
                    </a:cubicBezTo>
                    <a:cubicBezTo>
                      <a:pt x="200165" y="302539"/>
                      <a:pt x="195263" y="302657"/>
                      <a:pt x="190832" y="304048"/>
                    </a:cubicBezTo>
                    <a:cubicBezTo>
                      <a:pt x="185553" y="305721"/>
                      <a:pt x="179944" y="307135"/>
                      <a:pt x="175395" y="310058"/>
                    </a:cubicBezTo>
                    <a:cubicBezTo>
                      <a:pt x="171035" y="312862"/>
                      <a:pt x="170634" y="323185"/>
                      <a:pt x="173981" y="327050"/>
                    </a:cubicBezTo>
                    <a:cubicBezTo>
                      <a:pt x="178176" y="331858"/>
                      <a:pt x="183125" y="329666"/>
                      <a:pt x="187485" y="327380"/>
                    </a:cubicBezTo>
                    <a:cubicBezTo>
                      <a:pt x="191610" y="325212"/>
                      <a:pt x="195711" y="322667"/>
                      <a:pt x="199175" y="319556"/>
                    </a:cubicBezTo>
                    <a:cubicBezTo>
                      <a:pt x="210370" y="309445"/>
                      <a:pt x="221117" y="298792"/>
                      <a:pt x="232336" y="288705"/>
                    </a:cubicBezTo>
                    <a:cubicBezTo>
                      <a:pt x="244285" y="277958"/>
                      <a:pt x="256022" y="266881"/>
                      <a:pt x="268867" y="257265"/>
                    </a:cubicBezTo>
                    <a:cubicBezTo>
                      <a:pt x="295923" y="236972"/>
                      <a:pt x="326467" y="226037"/>
                      <a:pt x="360641" y="226602"/>
                    </a:cubicBezTo>
                    <a:cubicBezTo>
                      <a:pt x="363305" y="226650"/>
                      <a:pt x="365944" y="227451"/>
                      <a:pt x="368607" y="227899"/>
                    </a:cubicBezTo>
                    <a:cubicBezTo>
                      <a:pt x="368796" y="228676"/>
                      <a:pt x="369008" y="229431"/>
                      <a:pt x="369197" y="230208"/>
                    </a:cubicBezTo>
                    <a:cubicBezTo>
                      <a:pt x="366133" y="232400"/>
                      <a:pt x="363328" y="235087"/>
                      <a:pt x="359958" y="236666"/>
                    </a:cubicBezTo>
                    <a:cubicBezTo>
                      <a:pt x="352581" y="240083"/>
                      <a:pt x="345110" y="243454"/>
                      <a:pt x="337403" y="245928"/>
                    </a:cubicBezTo>
                    <a:cubicBezTo>
                      <a:pt x="314448" y="253258"/>
                      <a:pt x="294155" y="265184"/>
                      <a:pt x="275466" y="280149"/>
                    </a:cubicBezTo>
                    <a:cubicBezTo>
                      <a:pt x="239618" y="308856"/>
                      <a:pt x="209640" y="343053"/>
                      <a:pt x="183149" y="380338"/>
                    </a:cubicBezTo>
                    <a:cubicBezTo>
                      <a:pt x="145840" y="432848"/>
                      <a:pt x="114919" y="488540"/>
                      <a:pt x="100283" y="552033"/>
                    </a:cubicBezTo>
                    <a:cubicBezTo>
                      <a:pt x="98256" y="560824"/>
                      <a:pt x="97101" y="569827"/>
                      <a:pt x="95546" y="578736"/>
                    </a:cubicBezTo>
                    <a:cubicBezTo>
                      <a:pt x="96253" y="578901"/>
                      <a:pt x="96960" y="579042"/>
                      <a:pt x="97667" y="579207"/>
                    </a:cubicBezTo>
                    <a:cubicBezTo>
                      <a:pt x="99104" y="576685"/>
                      <a:pt x="100778" y="574258"/>
                      <a:pt x="101909" y="571618"/>
                    </a:cubicBezTo>
                    <a:cubicBezTo>
                      <a:pt x="110040" y="552551"/>
                      <a:pt x="118030" y="533437"/>
                      <a:pt x="126137" y="514371"/>
                    </a:cubicBezTo>
                    <a:cubicBezTo>
                      <a:pt x="129885" y="505533"/>
                      <a:pt x="133161" y="496412"/>
                      <a:pt x="137709" y="487998"/>
                    </a:cubicBezTo>
                    <a:cubicBezTo>
                      <a:pt x="144756" y="474941"/>
                      <a:pt x="153476" y="471382"/>
                      <a:pt x="167994" y="474399"/>
                    </a:cubicBezTo>
                    <a:cubicBezTo>
                      <a:pt x="179614" y="476827"/>
                      <a:pt x="189724" y="474069"/>
                      <a:pt x="197573" y="465160"/>
                    </a:cubicBezTo>
                    <a:cubicBezTo>
                      <a:pt x="201956" y="460187"/>
                      <a:pt x="205798" y="454649"/>
                      <a:pt x="209310" y="449016"/>
                    </a:cubicBezTo>
                    <a:cubicBezTo>
                      <a:pt x="217417" y="436006"/>
                      <a:pt x="224511" y="422360"/>
                      <a:pt x="233161" y="409728"/>
                    </a:cubicBezTo>
                    <a:cubicBezTo>
                      <a:pt x="266675" y="360847"/>
                      <a:pt x="309828" y="323256"/>
                      <a:pt x="364907" y="300371"/>
                    </a:cubicBezTo>
                    <a:cubicBezTo>
                      <a:pt x="407636" y="282601"/>
                      <a:pt x="451261" y="277581"/>
                      <a:pt x="496701" y="290095"/>
                    </a:cubicBezTo>
                    <a:cubicBezTo>
                      <a:pt x="509734" y="293701"/>
                      <a:pt x="524087" y="293136"/>
                      <a:pt x="537828" y="293348"/>
                    </a:cubicBezTo>
                    <a:cubicBezTo>
                      <a:pt x="542565" y="293418"/>
                      <a:pt x="547844" y="290732"/>
                      <a:pt x="551992" y="287974"/>
                    </a:cubicBezTo>
                    <a:cubicBezTo>
                      <a:pt x="558120" y="283873"/>
                      <a:pt x="557507" y="278995"/>
                      <a:pt x="551191" y="275318"/>
                    </a:cubicBezTo>
                    <a:cubicBezTo>
                      <a:pt x="549305" y="274210"/>
                      <a:pt x="547184" y="273150"/>
                      <a:pt x="545063" y="272820"/>
                    </a:cubicBezTo>
                    <a:cubicBezTo>
                      <a:pt x="527505" y="270251"/>
                      <a:pt x="509946" y="265914"/>
                      <a:pt x="492364" y="265844"/>
                    </a:cubicBezTo>
                    <a:cubicBezTo>
                      <a:pt x="463234" y="265749"/>
                      <a:pt x="433986" y="267258"/>
                      <a:pt x="404997" y="270274"/>
                    </a:cubicBezTo>
                    <a:cubicBezTo>
                      <a:pt x="376079" y="273268"/>
                      <a:pt x="348504" y="281469"/>
                      <a:pt x="324158" y="298792"/>
                    </a:cubicBezTo>
                    <a:cubicBezTo>
                      <a:pt x="282324" y="328535"/>
                      <a:pt x="244992" y="363110"/>
                      <a:pt x="212232" y="402539"/>
                    </a:cubicBezTo>
                    <a:cubicBezTo>
                      <a:pt x="199505" y="417859"/>
                      <a:pt x="186189" y="433225"/>
                      <a:pt x="184209" y="454531"/>
                    </a:cubicBezTo>
                    <a:cubicBezTo>
                      <a:pt x="184092" y="455709"/>
                      <a:pt x="183408" y="456864"/>
                      <a:pt x="182842" y="457948"/>
                    </a:cubicBezTo>
                    <a:cubicBezTo>
                      <a:pt x="178883" y="465490"/>
                      <a:pt x="171247" y="468012"/>
                      <a:pt x="163234" y="464170"/>
                    </a:cubicBezTo>
                    <a:cubicBezTo>
                      <a:pt x="155056" y="460234"/>
                      <a:pt x="158921" y="454319"/>
                      <a:pt x="161325" y="449087"/>
                    </a:cubicBezTo>
                    <a:cubicBezTo>
                      <a:pt x="174688" y="419886"/>
                      <a:pt x="192883" y="393890"/>
                      <a:pt x="212892" y="368813"/>
                    </a:cubicBezTo>
                    <a:cubicBezTo>
                      <a:pt x="235023" y="341073"/>
                      <a:pt x="256635" y="313381"/>
                      <a:pt x="287839" y="294715"/>
                    </a:cubicBezTo>
                    <a:cubicBezTo>
                      <a:pt x="318690" y="276261"/>
                      <a:pt x="349564" y="258349"/>
                      <a:pt x="385577" y="251868"/>
                    </a:cubicBezTo>
                    <a:cubicBezTo>
                      <a:pt x="389418" y="251184"/>
                      <a:pt x="393236" y="249864"/>
                      <a:pt x="396842" y="248332"/>
                    </a:cubicBezTo>
                    <a:cubicBezTo>
                      <a:pt x="404620" y="245009"/>
                      <a:pt x="405892" y="241238"/>
                      <a:pt x="400519" y="234804"/>
                    </a:cubicBezTo>
                    <a:cubicBezTo>
                      <a:pt x="388570" y="220522"/>
                      <a:pt x="374099" y="210340"/>
                      <a:pt x="354773" y="208832"/>
                    </a:cubicBezTo>
                    <a:cubicBezTo>
                      <a:pt x="352817" y="208691"/>
                      <a:pt x="350884" y="207913"/>
                      <a:pt x="348645" y="207371"/>
                    </a:cubicBezTo>
                    <a:cubicBezTo>
                      <a:pt x="357035" y="193301"/>
                      <a:pt x="374735" y="187338"/>
                      <a:pt x="388475" y="194974"/>
                    </a:cubicBezTo>
                    <a:cubicBezTo>
                      <a:pt x="398963" y="200795"/>
                      <a:pt x="408037" y="209091"/>
                      <a:pt x="417794" y="216256"/>
                    </a:cubicBezTo>
                    <a:cubicBezTo>
                      <a:pt x="420788" y="218448"/>
                      <a:pt x="423875" y="220522"/>
                      <a:pt x="426915" y="222643"/>
                    </a:cubicBezTo>
                    <a:cubicBezTo>
                      <a:pt x="427457" y="222195"/>
                      <a:pt x="427999" y="221771"/>
                      <a:pt x="428518" y="221323"/>
                    </a:cubicBezTo>
                    <a:cubicBezTo>
                      <a:pt x="427339" y="217411"/>
                      <a:pt x="425878" y="213546"/>
                      <a:pt x="425077" y="209539"/>
                    </a:cubicBezTo>
                    <a:cubicBezTo>
                      <a:pt x="423757" y="203058"/>
                      <a:pt x="421990" y="196506"/>
                      <a:pt x="421990" y="190001"/>
                    </a:cubicBezTo>
                    <a:cubicBezTo>
                      <a:pt x="421990" y="182860"/>
                      <a:pt x="427882" y="179961"/>
                      <a:pt x="433915" y="183850"/>
                    </a:cubicBezTo>
                    <a:cubicBezTo>
                      <a:pt x="436838" y="185735"/>
                      <a:pt x="440302" y="189058"/>
                      <a:pt x="440679" y="192099"/>
                    </a:cubicBezTo>
                    <a:cubicBezTo>
                      <a:pt x="441645" y="199852"/>
                      <a:pt x="446713" y="202963"/>
                      <a:pt x="452840" y="204213"/>
                    </a:cubicBezTo>
                    <a:cubicBezTo>
                      <a:pt x="463187" y="206334"/>
                      <a:pt x="473745" y="207441"/>
                      <a:pt x="484210" y="208903"/>
                    </a:cubicBezTo>
                    <a:cubicBezTo>
                      <a:pt x="505680" y="211896"/>
                      <a:pt x="527363" y="213852"/>
                      <a:pt x="548551" y="218212"/>
                    </a:cubicBezTo>
                    <a:cubicBezTo>
                      <a:pt x="560170" y="220593"/>
                      <a:pt x="570823" y="227357"/>
                      <a:pt x="582183" y="231481"/>
                    </a:cubicBezTo>
                    <a:cubicBezTo>
                      <a:pt x="592718" y="235299"/>
                      <a:pt x="596088" y="233579"/>
                      <a:pt x="600873" y="223609"/>
                    </a:cubicBezTo>
                    <a:cubicBezTo>
                      <a:pt x="604431" y="216209"/>
                      <a:pt x="610158" y="211401"/>
                      <a:pt x="618077" y="209704"/>
                    </a:cubicBezTo>
                    <a:cubicBezTo>
                      <a:pt x="620387" y="209209"/>
                      <a:pt x="624040" y="209845"/>
                      <a:pt x="625336" y="211401"/>
                    </a:cubicBezTo>
                    <a:cubicBezTo>
                      <a:pt x="626444" y="212697"/>
                      <a:pt x="625713" y="216492"/>
                      <a:pt x="624606" y="218542"/>
                    </a:cubicBezTo>
                    <a:cubicBezTo>
                      <a:pt x="615155" y="236100"/>
                      <a:pt x="594674" y="245999"/>
                      <a:pt x="575136" y="242558"/>
                    </a:cubicBezTo>
                    <a:cubicBezTo>
                      <a:pt x="569550" y="241568"/>
                      <a:pt x="564059" y="240178"/>
                      <a:pt x="558544" y="238834"/>
                    </a:cubicBezTo>
                    <a:cubicBezTo>
                      <a:pt x="538747" y="233979"/>
                      <a:pt x="518808" y="230821"/>
                      <a:pt x="498374" y="234144"/>
                    </a:cubicBezTo>
                    <a:cubicBezTo>
                      <a:pt x="491681" y="235228"/>
                      <a:pt x="484846" y="236195"/>
                      <a:pt x="479284" y="243053"/>
                    </a:cubicBezTo>
                    <a:cubicBezTo>
                      <a:pt x="483715" y="244774"/>
                      <a:pt x="487179" y="246730"/>
                      <a:pt x="490903" y="247460"/>
                    </a:cubicBezTo>
                    <a:cubicBezTo>
                      <a:pt x="504950" y="250194"/>
                      <a:pt x="519067" y="252551"/>
                      <a:pt x="533161" y="254979"/>
                    </a:cubicBezTo>
                    <a:cubicBezTo>
                      <a:pt x="568560" y="261036"/>
                      <a:pt x="603465" y="268507"/>
                      <a:pt x="634222" y="288610"/>
                    </a:cubicBezTo>
                    <a:cubicBezTo>
                      <a:pt x="637686" y="290873"/>
                      <a:pt x="641669" y="292523"/>
                      <a:pt x="645582" y="293937"/>
                    </a:cubicBezTo>
                    <a:cubicBezTo>
                      <a:pt x="654113" y="296977"/>
                      <a:pt x="655739" y="295964"/>
                      <a:pt x="657507" y="287267"/>
                    </a:cubicBezTo>
                    <a:cubicBezTo>
                      <a:pt x="659228" y="278783"/>
                      <a:pt x="662833" y="276119"/>
                      <a:pt x="671130" y="278688"/>
                    </a:cubicBezTo>
                    <a:cubicBezTo>
                      <a:pt x="677422" y="280644"/>
                      <a:pt x="683951" y="283119"/>
                      <a:pt x="689183" y="286961"/>
                    </a:cubicBezTo>
                    <a:cubicBezTo>
                      <a:pt x="712115" y="303788"/>
                      <a:pt x="735047" y="320640"/>
                      <a:pt x="757059" y="338599"/>
                    </a:cubicBezTo>
                    <a:cubicBezTo>
                      <a:pt x="768466" y="347908"/>
                      <a:pt x="778082" y="359457"/>
                      <a:pt x="788146" y="370345"/>
                    </a:cubicBezTo>
                    <a:cubicBezTo>
                      <a:pt x="789819" y="372136"/>
                      <a:pt x="789583" y="375695"/>
                      <a:pt x="790220" y="378429"/>
                    </a:cubicBezTo>
                    <a:cubicBezTo>
                      <a:pt x="787439" y="378759"/>
                      <a:pt x="784516" y="379772"/>
                      <a:pt x="781900" y="379254"/>
                    </a:cubicBezTo>
                    <a:cubicBezTo>
                      <a:pt x="777092" y="378288"/>
                      <a:pt x="772497" y="376355"/>
                      <a:pt x="767759" y="374941"/>
                    </a:cubicBezTo>
                    <a:cubicBezTo>
                      <a:pt x="758898" y="372278"/>
                      <a:pt x="755905" y="374729"/>
                      <a:pt x="757931" y="383779"/>
                    </a:cubicBezTo>
                    <a:cubicBezTo>
                      <a:pt x="759416" y="390496"/>
                      <a:pt x="762126" y="396930"/>
                      <a:pt x="764083" y="403553"/>
                    </a:cubicBezTo>
                    <a:cubicBezTo>
                      <a:pt x="764766" y="405886"/>
                      <a:pt x="764837" y="408384"/>
                      <a:pt x="765473" y="412839"/>
                    </a:cubicBezTo>
                    <a:cubicBezTo>
                      <a:pt x="760406" y="409421"/>
                      <a:pt x="757130" y="407324"/>
                      <a:pt x="753972" y="405061"/>
                    </a:cubicBezTo>
                    <a:cubicBezTo>
                      <a:pt x="746124" y="399476"/>
                      <a:pt x="738488" y="393513"/>
                      <a:pt x="730404" y="388304"/>
                    </a:cubicBezTo>
                    <a:cubicBezTo>
                      <a:pt x="727458" y="386419"/>
                      <a:pt x="723427" y="386230"/>
                      <a:pt x="717653" y="384628"/>
                    </a:cubicBezTo>
                    <a:cubicBezTo>
                      <a:pt x="719515" y="390732"/>
                      <a:pt x="720034" y="394715"/>
                      <a:pt x="721872" y="397967"/>
                    </a:cubicBezTo>
                    <a:cubicBezTo>
                      <a:pt x="726114" y="405485"/>
                      <a:pt x="730498" y="413004"/>
                      <a:pt x="735659" y="419909"/>
                    </a:cubicBezTo>
                    <a:cubicBezTo>
                      <a:pt x="748457" y="436973"/>
                      <a:pt x="761844" y="453659"/>
                      <a:pt x="781028" y="464147"/>
                    </a:cubicBezTo>
                    <a:cubicBezTo>
                      <a:pt x="789819" y="468955"/>
                      <a:pt x="799529" y="473221"/>
                      <a:pt x="808839" y="466244"/>
                    </a:cubicBezTo>
                    <a:cubicBezTo>
                      <a:pt x="818125" y="459268"/>
                      <a:pt x="816711" y="448615"/>
                      <a:pt x="814778" y="438882"/>
                    </a:cubicBezTo>
                    <a:cubicBezTo>
                      <a:pt x="811172" y="420522"/>
                      <a:pt x="804620" y="402445"/>
                      <a:pt x="803536" y="383991"/>
                    </a:cubicBezTo>
                    <a:cubicBezTo>
                      <a:pt x="802711" y="369850"/>
                      <a:pt x="796913" y="360069"/>
                      <a:pt x="788523" y="350689"/>
                    </a:cubicBezTo>
                    <a:cubicBezTo>
                      <a:pt x="761961" y="320993"/>
                      <a:pt x="731629" y="295681"/>
                      <a:pt x="698445" y="273715"/>
                    </a:cubicBezTo>
                    <a:cubicBezTo>
                      <a:pt x="685718" y="265278"/>
                      <a:pt x="672143" y="260164"/>
                      <a:pt x="656635" y="261201"/>
                    </a:cubicBezTo>
                    <a:cubicBezTo>
                      <a:pt x="648975" y="261719"/>
                      <a:pt x="641316" y="262238"/>
                      <a:pt x="633656" y="262379"/>
                    </a:cubicBezTo>
                    <a:cubicBezTo>
                      <a:pt x="625855" y="262520"/>
                      <a:pt x="622909" y="259174"/>
                      <a:pt x="623427" y="251420"/>
                    </a:cubicBezTo>
                    <a:cubicBezTo>
                      <a:pt x="624394" y="236454"/>
                      <a:pt x="635306" y="226650"/>
                      <a:pt x="650130" y="227781"/>
                    </a:cubicBezTo>
                    <a:cubicBezTo>
                      <a:pt x="655009" y="228158"/>
                      <a:pt x="660312" y="228488"/>
                      <a:pt x="664554" y="230585"/>
                    </a:cubicBezTo>
                    <a:cubicBezTo>
                      <a:pt x="680604" y="238622"/>
                      <a:pt x="697290" y="245976"/>
                      <a:pt x="711973" y="256133"/>
                    </a:cubicBezTo>
                    <a:cubicBezTo>
                      <a:pt x="758521" y="288351"/>
                      <a:pt x="796560" y="329855"/>
                      <a:pt x="835235" y="370746"/>
                    </a:cubicBezTo>
                    <a:cubicBezTo>
                      <a:pt x="854585" y="391203"/>
                      <a:pt x="875890" y="409798"/>
                      <a:pt x="896513" y="428983"/>
                    </a:cubicBezTo>
                    <a:cubicBezTo>
                      <a:pt x="899600" y="431835"/>
                      <a:pt x="903913" y="433367"/>
                      <a:pt x="907660" y="435511"/>
                    </a:cubicBezTo>
                    <a:cubicBezTo>
                      <a:pt x="908462" y="435087"/>
                      <a:pt x="909263" y="434663"/>
                      <a:pt x="910064" y="434215"/>
                    </a:cubicBezTo>
                    <a:cubicBezTo>
                      <a:pt x="909381" y="430114"/>
                      <a:pt x="909805" y="425330"/>
                      <a:pt x="907778" y="422077"/>
                    </a:cubicBezTo>
                    <a:cubicBezTo>
                      <a:pt x="900260" y="409940"/>
                      <a:pt x="892482" y="397920"/>
                      <a:pt x="883786" y="386631"/>
                    </a:cubicBezTo>
                    <a:cubicBezTo>
                      <a:pt x="875608" y="376002"/>
                      <a:pt x="866157" y="366339"/>
                      <a:pt x="857248" y="356228"/>
                    </a:cubicBezTo>
                    <a:cubicBezTo>
                      <a:pt x="861255" y="358019"/>
                      <a:pt x="864366" y="360682"/>
                      <a:pt x="867594" y="363204"/>
                    </a:cubicBezTo>
                    <a:cubicBezTo>
                      <a:pt x="915037" y="400277"/>
                      <a:pt x="957602" y="442252"/>
                      <a:pt x="994769" y="489671"/>
                    </a:cubicBezTo>
                    <a:cubicBezTo>
                      <a:pt x="1015367" y="515973"/>
                      <a:pt x="1035872" y="542346"/>
                      <a:pt x="1056777" y="568413"/>
                    </a:cubicBezTo>
                    <a:cubicBezTo>
                      <a:pt x="1061538" y="574328"/>
                      <a:pt x="1067453" y="579490"/>
                      <a:pt x="1073534" y="584086"/>
                    </a:cubicBezTo>
                    <a:cubicBezTo>
                      <a:pt x="1075985" y="585947"/>
                      <a:pt x="1080251" y="585382"/>
                      <a:pt x="1083692" y="585900"/>
                    </a:cubicBezTo>
                    <a:cubicBezTo>
                      <a:pt x="1083220" y="582954"/>
                      <a:pt x="1083645" y="579466"/>
                      <a:pt x="1082160" y="577157"/>
                    </a:cubicBezTo>
                    <a:cubicBezTo>
                      <a:pt x="1073817" y="564029"/>
                      <a:pt x="1065214" y="551019"/>
                      <a:pt x="1056353" y="538245"/>
                    </a:cubicBezTo>
                    <a:cubicBezTo>
                      <a:pt x="1041434" y="516704"/>
                      <a:pt x="1025949" y="495563"/>
                      <a:pt x="1011361" y="473810"/>
                    </a:cubicBezTo>
                    <a:cubicBezTo>
                      <a:pt x="1007778" y="468483"/>
                      <a:pt x="1005775" y="461672"/>
                      <a:pt x="1004597" y="455238"/>
                    </a:cubicBezTo>
                    <a:cubicBezTo>
                      <a:pt x="1002994" y="446447"/>
                      <a:pt x="1007802" y="442700"/>
                      <a:pt x="1015132" y="447248"/>
                    </a:cubicBezTo>
                    <a:cubicBezTo>
                      <a:pt x="1022344" y="451703"/>
                      <a:pt x="1029155" y="457501"/>
                      <a:pt x="1034528" y="464052"/>
                    </a:cubicBezTo>
                    <a:cubicBezTo>
                      <a:pt x="1044262" y="475884"/>
                      <a:pt x="1051969" y="489388"/>
                      <a:pt x="1061985" y="500937"/>
                    </a:cubicBezTo>
                    <a:cubicBezTo>
                      <a:pt x="1078153" y="519603"/>
                      <a:pt x="1095429" y="537326"/>
                      <a:pt x="1112445" y="555214"/>
                    </a:cubicBezTo>
                    <a:cubicBezTo>
                      <a:pt x="1114708" y="557595"/>
                      <a:pt x="1118290" y="558726"/>
                      <a:pt x="1122603" y="561201"/>
                    </a:cubicBezTo>
                    <a:cubicBezTo>
                      <a:pt x="1122037" y="557595"/>
                      <a:pt x="1122108" y="556016"/>
                      <a:pt x="1121542" y="554743"/>
                    </a:cubicBezTo>
                    <a:cubicBezTo>
                      <a:pt x="1119586" y="550477"/>
                      <a:pt x="1117866" y="545999"/>
                      <a:pt x="1115226" y="542205"/>
                    </a:cubicBezTo>
                    <a:cubicBezTo>
                      <a:pt x="1097738" y="517034"/>
                      <a:pt x="1080416" y="491745"/>
                      <a:pt x="1062245" y="467069"/>
                    </a:cubicBezTo>
                    <a:cubicBezTo>
                      <a:pt x="1055316" y="457312"/>
                      <a:pt x="1046218" y="449063"/>
                      <a:pt x="1037851" y="440319"/>
                    </a:cubicBezTo>
                    <a:close/>
                    <a:moveTo>
                      <a:pt x="503418" y="55780"/>
                    </a:moveTo>
                    <a:cubicBezTo>
                      <a:pt x="488617" y="59999"/>
                      <a:pt x="475254" y="59598"/>
                      <a:pt x="460736" y="55945"/>
                    </a:cubicBezTo>
                    <a:cubicBezTo>
                      <a:pt x="470187" y="47390"/>
                      <a:pt x="493331" y="47272"/>
                      <a:pt x="503418" y="55780"/>
                    </a:cubicBezTo>
                    <a:close/>
                    <a:moveTo>
                      <a:pt x="341999" y="187126"/>
                    </a:moveTo>
                    <a:cubicBezTo>
                      <a:pt x="311926" y="208266"/>
                      <a:pt x="281782" y="229313"/>
                      <a:pt x="251214" y="249699"/>
                    </a:cubicBezTo>
                    <a:cubicBezTo>
                      <a:pt x="243342" y="254955"/>
                      <a:pt x="234056" y="258372"/>
                      <a:pt x="225006" y="261436"/>
                    </a:cubicBezTo>
                    <a:cubicBezTo>
                      <a:pt x="214801" y="264877"/>
                      <a:pt x="210040" y="259951"/>
                      <a:pt x="212986" y="249676"/>
                    </a:cubicBezTo>
                    <a:cubicBezTo>
                      <a:pt x="214636" y="243949"/>
                      <a:pt x="217417" y="239235"/>
                      <a:pt x="223757" y="236572"/>
                    </a:cubicBezTo>
                    <a:cubicBezTo>
                      <a:pt x="240703" y="229454"/>
                      <a:pt x="257766" y="222337"/>
                      <a:pt x="273981" y="213711"/>
                    </a:cubicBezTo>
                    <a:cubicBezTo>
                      <a:pt x="296842" y="201573"/>
                      <a:pt x="318878" y="187927"/>
                      <a:pt x="341457" y="175247"/>
                    </a:cubicBezTo>
                    <a:cubicBezTo>
                      <a:pt x="346642" y="172325"/>
                      <a:pt x="352581" y="170699"/>
                      <a:pt x="358167" y="168483"/>
                    </a:cubicBezTo>
                    <a:cubicBezTo>
                      <a:pt x="358756" y="169402"/>
                      <a:pt x="359369" y="170321"/>
                      <a:pt x="359958" y="171241"/>
                    </a:cubicBezTo>
                    <a:cubicBezTo>
                      <a:pt x="353972" y="176567"/>
                      <a:pt x="348480" y="182553"/>
                      <a:pt x="341999" y="18712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7">
                <a:extLst>
                  <a:ext uri="{FF2B5EF4-FFF2-40B4-BE49-F238E27FC236}">
                    <a16:creationId xmlns:a16="http://schemas.microsoft.com/office/drawing/2014/main" id="{EE761A5F-8F34-49C3-9F91-860AC6F6562B}"/>
                  </a:ext>
                </a:extLst>
              </p:cNvPr>
              <p:cNvSpPr/>
              <p:nvPr/>
            </p:nvSpPr>
            <p:spPr>
              <a:xfrm>
                <a:off x="190581" y="2180046"/>
                <a:ext cx="1006655" cy="452263"/>
              </a:xfrm>
              <a:custGeom>
                <a:avLst/>
                <a:gdLst>
                  <a:gd name="connsiteX0" fmla="*/ 12020 w 1006655"/>
                  <a:gd name="connsiteY0" fmla="*/ 446890 h 452263"/>
                  <a:gd name="connsiteX1" fmla="*/ 40726 w 1006655"/>
                  <a:gd name="connsiteY1" fmla="*/ 422238 h 452263"/>
                  <a:gd name="connsiteX2" fmla="*/ 125077 w 1006655"/>
                  <a:gd name="connsiteY2" fmla="*/ 337368 h 452263"/>
                  <a:gd name="connsiteX3" fmla="*/ 176668 w 1006655"/>
                  <a:gd name="connsiteY3" fmla="*/ 292777 h 452263"/>
                  <a:gd name="connsiteX4" fmla="*/ 204313 w 1006655"/>
                  <a:gd name="connsiteY4" fmla="*/ 297986 h 452263"/>
                  <a:gd name="connsiteX5" fmla="*/ 226114 w 1006655"/>
                  <a:gd name="connsiteY5" fmla="*/ 302252 h 452263"/>
                  <a:gd name="connsiteX6" fmla="*/ 252416 w 1006655"/>
                  <a:gd name="connsiteY6" fmla="*/ 280545 h 452263"/>
                  <a:gd name="connsiteX7" fmla="*/ 293590 w 1006655"/>
                  <a:gd name="connsiteY7" fmla="*/ 257661 h 452263"/>
                  <a:gd name="connsiteX8" fmla="*/ 324888 w 1006655"/>
                  <a:gd name="connsiteY8" fmla="*/ 258061 h 452263"/>
                  <a:gd name="connsiteX9" fmla="*/ 288499 w 1006655"/>
                  <a:gd name="connsiteY9" fmla="*/ 294828 h 452263"/>
                  <a:gd name="connsiteX10" fmla="*/ 293165 w 1006655"/>
                  <a:gd name="connsiteY10" fmla="*/ 295488 h 452263"/>
                  <a:gd name="connsiteX11" fmla="*/ 296111 w 1006655"/>
                  <a:gd name="connsiteY11" fmla="*/ 295346 h 452263"/>
                  <a:gd name="connsiteX12" fmla="*/ 332972 w 1006655"/>
                  <a:gd name="connsiteY12" fmla="*/ 260937 h 452263"/>
                  <a:gd name="connsiteX13" fmla="*/ 331700 w 1006655"/>
                  <a:gd name="connsiteY13" fmla="*/ 255940 h 452263"/>
                  <a:gd name="connsiteX14" fmla="*/ 330050 w 1006655"/>
                  <a:gd name="connsiteY14" fmla="*/ 247031 h 452263"/>
                  <a:gd name="connsiteX15" fmla="*/ 342753 w 1006655"/>
                  <a:gd name="connsiteY15" fmla="*/ 227917 h 452263"/>
                  <a:gd name="connsiteX16" fmla="*/ 348598 w 1006655"/>
                  <a:gd name="connsiteY16" fmla="*/ 215827 h 452263"/>
                  <a:gd name="connsiteX17" fmla="*/ 335659 w 1006655"/>
                  <a:gd name="connsiteY17" fmla="*/ 217948 h 452263"/>
                  <a:gd name="connsiteX18" fmla="*/ 289984 w 1006655"/>
                  <a:gd name="connsiteY18" fmla="*/ 240668 h 452263"/>
                  <a:gd name="connsiteX19" fmla="*/ 227198 w 1006655"/>
                  <a:gd name="connsiteY19" fmla="*/ 275620 h 452263"/>
                  <a:gd name="connsiteX20" fmla="*/ 208178 w 1006655"/>
                  <a:gd name="connsiteY20" fmla="*/ 281724 h 452263"/>
                  <a:gd name="connsiteX21" fmla="*/ 206764 w 1006655"/>
                  <a:gd name="connsiteY21" fmla="*/ 279626 h 452263"/>
                  <a:gd name="connsiteX22" fmla="*/ 208980 w 1006655"/>
                  <a:gd name="connsiteY22" fmla="*/ 272273 h 452263"/>
                  <a:gd name="connsiteX23" fmla="*/ 252062 w 1006655"/>
                  <a:gd name="connsiteY23" fmla="*/ 241563 h 452263"/>
                  <a:gd name="connsiteX24" fmla="*/ 261820 w 1006655"/>
                  <a:gd name="connsiteY24" fmla="*/ 238264 h 452263"/>
                  <a:gd name="connsiteX25" fmla="*/ 299270 w 1006655"/>
                  <a:gd name="connsiteY25" fmla="*/ 215874 h 452263"/>
                  <a:gd name="connsiteX26" fmla="*/ 329673 w 1006655"/>
                  <a:gd name="connsiteY26" fmla="*/ 197561 h 452263"/>
                  <a:gd name="connsiteX27" fmla="*/ 353759 w 1006655"/>
                  <a:gd name="connsiteY27" fmla="*/ 195582 h 452263"/>
                  <a:gd name="connsiteX28" fmla="*/ 364672 w 1006655"/>
                  <a:gd name="connsiteY28" fmla="*/ 188888 h 452263"/>
                  <a:gd name="connsiteX29" fmla="*/ 378836 w 1006655"/>
                  <a:gd name="connsiteY29" fmla="*/ 175054 h 452263"/>
                  <a:gd name="connsiteX30" fmla="*/ 389866 w 1006655"/>
                  <a:gd name="connsiteY30" fmla="*/ 173545 h 452263"/>
                  <a:gd name="connsiteX31" fmla="*/ 411949 w 1006655"/>
                  <a:gd name="connsiteY31" fmla="*/ 160064 h 452263"/>
                  <a:gd name="connsiteX32" fmla="*/ 412586 w 1006655"/>
                  <a:gd name="connsiteY32" fmla="*/ 152711 h 452263"/>
                  <a:gd name="connsiteX33" fmla="*/ 405492 w 1006655"/>
                  <a:gd name="connsiteY33" fmla="*/ 150142 h 452263"/>
                  <a:gd name="connsiteX34" fmla="*/ 388570 w 1006655"/>
                  <a:gd name="connsiteY34" fmla="*/ 134069 h 452263"/>
                  <a:gd name="connsiteX35" fmla="*/ 378553 w 1006655"/>
                  <a:gd name="connsiteY35" fmla="*/ 127045 h 452263"/>
                  <a:gd name="connsiteX36" fmla="*/ 365614 w 1006655"/>
                  <a:gd name="connsiteY36" fmla="*/ 125584 h 452263"/>
                  <a:gd name="connsiteX37" fmla="*/ 371200 w 1006655"/>
                  <a:gd name="connsiteY37" fmla="*/ 112150 h 452263"/>
                  <a:gd name="connsiteX38" fmla="*/ 407660 w 1006655"/>
                  <a:gd name="connsiteY38" fmla="*/ 109628 h 452263"/>
                  <a:gd name="connsiteX39" fmla="*/ 413246 w 1006655"/>
                  <a:gd name="connsiteY39" fmla="*/ 116722 h 452263"/>
                  <a:gd name="connsiteX40" fmla="*/ 420269 w 1006655"/>
                  <a:gd name="connsiteY40" fmla="*/ 124524 h 452263"/>
                  <a:gd name="connsiteX41" fmla="*/ 450531 w 1006655"/>
                  <a:gd name="connsiteY41" fmla="*/ 122261 h 452263"/>
                  <a:gd name="connsiteX42" fmla="*/ 469645 w 1006655"/>
                  <a:gd name="connsiteY42" fmla="*/ 119928 h 452263"/>
                  <a:gd name="connsiteX43" fmla="*/ 471836 w 1006655"/>
                  <a:gd name="connsiteY43" fmla="*/ 123699 h 452263"/>
                  <a:gd name="connsiteX44" fmla="*/ 463870 w 1006655"/>
                  <a:gd name="connsiteY44" fmla="*/ 128837 h 452263"/>
                  <a:gd name="connsiteX45" fmla="*/ 446736 w 1006655"/>
                  <a:gd name="connsiteY45" fmla="*/ 143072 h 452263"/>
                  <a:gd name="connsiteX46" fmla="*/ 443955 w 1006655"/>
                  <a:gd name="connsiteY46" fmla="*/ 149152 h 452263"/>
                  <a:gd name="connsiteX47" fmla="*/ 449847 w 1006655"/>
                  <a:gd name="connsiteY47" fmla="*/ 152523 h 452263"/>
                  <a:gd name="connsiteX48" fmla="*/ 471294 w 1006655"/>
                  <a:gd name="connsiteY48" fmla="*/ 153960 h 452263"/>
                  <a:gd name="connsiteX49" fmla="*/ 575937 w 1006655"/>
                  <a:gd name="connsiteY49" fmla="*/ 149907 h 452263"/>
                  <a:gd name="connsiteX50" fmla="*/ 750649 w 1006655"/>
                  <a:gd name="connsiteY50" fmla="*/ 159923 h 452263"/>
                  <a:gd name="connsiteX51" fmla="*/ 909169 w 1006655"/>
                  <a:gd name="connsiteY51" fmla="*/ 192683 h 452263"/>
                  <a:gd name="connsiteX52" fmla="*/ 929909 w 1006655"/>
                  <a:gd name="connsiteY52" fmla="*/ 198056 h 452263"/>
                  <a:gd name="connsiteX53" fmla="*/ 940326 w 1006655"/>
                  <a:gd name="connsiteY53" fmla="*/ 197019 h 452263"/>
                  <a:gd name="connsiteX54" fmla="*/ 936343 w 1006655"/>
                  <a:gd name="connsiteY54" fmla="*/ 186767 h 452263"/>
                  <a:gd name="connsiteX55" fmla="*/ 923616 w 1006655"/>
                  <a:gd name="connsiteY55" fmla="*/ 178283 h 452263"/>
                  <a:gd name="connsiteX56" fmla="*/ 901226 w 1006655"/>
                  <a:gd name="connsiteY56" fmla="*/ 173993 h 452263"/>
                  <a:gd name="connsiteX57" fmla="*/ 897055 w 1006655"/>
                  <a:gd name="connsiteY57" fmla="*/ 162893 h 452263"/>
                  <a:gd name="connsiteX58" fmla="*/ 929178 w 1006655"/>
                  <a:gd name="connsiteY58" fmla="*/ 155327 h 452263"/>
                  <a:gd name="connsiteX59" fmla="*/ 970682 w 1006655"/>
                  <a:gd name="connsiteY59" fmla="*/ 172956 h 452263"/>
                  <a:gd name="connsiteX60" fmla="*/ 997173 w 1006655"/>
                  <a:gd name="connsiteY60" fmla="*/ 178236 h 452263"/>
                  <a:gd name="connsiteX61" fmla="*/ 1006647 w 1006655"/>
                  <a:gd name="connsiteY61" fmla="*/ 169892 h 452263"/>
                  <a:gd name="connsiteX62" fmla="*/ 997149 w 1006655"/>
                  <a:gd name="connsiteY62" fmla="*/ 161596 h 452263"/>
                  <a:gd name="connsiteX63" fmla="*/ 934010 w 1006655"/>
                  <a:gd name="connsiteY63" fmla="*/ 141375 h 452263"/>
                  <a:gd name="connsiteX64" fmla="*/ 823380 w 1006655"/>
                  <a:gd name="connsiteY64" fmla="*/ 99800 h 452263"/>
                  <a:gd name="connsiteX65" fmla="*/ 663305 w 1006655"/>
                  <a:gd name="connsiteY65" fmla="*/ 78306 h 452263"/>
                  <a:gd name="connsiteX66" fmla="*/ 656046 w 1006655"/>
                  <a:gd name="connsiteY66" fmla="*/ 77741 h 452263"/>
                  <a:gd name="connsiteX67" fmla="*/ 675796 w 1006655"/>
                  <a:gd name="connsiteY67" fmla="*/ 69586 h 452263"/>
                  <a:gd name="connsiteX68" fmla="*/ 765544 w 1006655"/>
                  <a:gd name="connsiteY68" fmla="*/ 60300 h 452263"/>
                  <a:gd name="connsiteX69" fmla="*/ 865025 w 1006655"/>
                  <a:gd name="connsiteY69" fmla="*/ 91080 h 452263"/>
                  <a:gd name="connsiteX70" fmla="*/ 969951 w 1006655"/>
                  <a:gd name="connsiteY70" fmla="*/ 126668 h 452263"/>
                  <a:gd name="connsiteX71" fmla="*/ 994934 w 1006655"/>
                  <a:gd name="connsiteY71" fmla="*/ 126975 h 452263"/>
                  <a:gd name="connsiteX72" fmla="*/ 988429 w 1006655"/>
                  <a:gd name="connsiteY72" fmla="*/ 120022 h 452263"/>
                  <a:gd name="connsiteX73" fmla="*/ 972025 w 1006655"/>
                  <a:gd name="connsiteY73" fmla="*/ 109982 h 452263"/>
                  <a:gd name="connsiteX74" fmla="*/ 823687 w 1006655"/>
                  <a:gd name="connsiteY74" fmla="*/ 53371 h 452263"/>
                  <a:gd name="connsiteX75" fmla="*/ 678153 w 1006655"/>
                  <a:gd name="connsiteY75" fmla="*/ 19810 h 452263"/>
                  <a:gd name="connsiteX76" fmla="*/ 656117 w 1006655"/>
                  <a:gd name="connsiteY76" fmla="*/ 18372 h 452263"/>
                  <a:gd name="connsiteX77" fmla="*/ 655692 w 1006655"/>
                  <a:gd name="connsiteY77" fmla="*/ 20800 h 452263"/>
                  <a:gd name="connsiteX78" fmla="*/ 665120 w 1006655"/>
                  <a:gd name="connsiteY78" fmla="*/ 28860 h 452263"/>
                  <a:gd name="connsiteX79" fmla="*/ 667971 w 1006655"/>
                  <a:gd name="connsiteY79" fmla="*/ 40573 h 452263"/>
                  <a:gd name="connsiteX80" fmla="*/ 653783 w 1006655"/>
                  <a:gd name="connsiteY80" fmla="*/ 44627 h 452263"/>
                  <a:gd name="connsiteX81" fmla="*/ 643060 w 1006655"/>
                  <a:gd name="connsiteY81" fmla="*/ 32914 h 452263"/>
                  <a:gd name="connsiteX82" fmla="*/ 632218 w 1006655"/>
                  <a:gd name="connsiteY82" fmla="*/ 18136 h 452263"/>
                  <a:gd name="connsiteX83" fmla="*/ 614778 w 1006655"/>
                  <a:gd name="connsiteY83" fmla="*/ 14153 h 452263"/>
                  <a:gd name="connsiteX84" fmla="*/ 611596 w 1006655"/>
                  <a:gd name="connsiteY84" fmla="*/ 30934 h 452263"/>
                  <a:gd name="connsiteX85" fmla="*/ 613128 w 1006655"/>
                  <a:gd name="connsiteY85" fmla="*/ 39607 h 452263"/>
                  <a:gd name="connsiteX86" fmla="*/ 610300 w 1006655"/>
                  <a:gd name="connsiteY86" fmla="*/ 46065 h 452263"/>
                  <a:gd name="connsiteX87" fmla="*/ 577139 w 1006655"/>
                  <a:gd name="connsiteY87" fmla="*/ 40243 h 452263"/>
                  <a:gd name="connsiteX88" fmla="*/ 576032 w 1006655"/>
                  <a:gd name="connsiteY88" fmla="*/ 31688 h 452263"/>
                  <a:gd name="connsiteX89" fmla="*/ 565025 w 1006655"/>
                  <a:gd name="connsiteY89" fmla="*/ 17524 h 452263"/>
                  <a:gd name="connsiteX90" fmla="*/ 539242 w 1006655"/>
                  <a:gd name="connsiteY90" fmla="*/ 19173 h 452263"/>
                  <a:gd name="connsiteX91" fmla="*/ 494674 w 1006655"/>
                  <a:gd name="connsiteY91" fmla="*/ 39348 h 452263"/>
                  <a:gd name="connsiteX92" fmla="*/ 488263 w 1006655"/>
                  <a:gd name="connsiteY92" fmla="*/ 48280 h 452263"/>
                  <a:gd name="connsiteX93" fmla="*/ 489701 w 1006655"/>
                  <a:gd name="connsiteY93" fmla="*/ 50967 h 452263"/>
                  <a:gd name="connsiteX94" fmla="*/ 531299 w 1006655"/>
                  <a:gd name="connsiteY94" fmla="*/ 47031 h 452263"/>
                  <a:gd name="connsiteX95" fmla="*/ 515697 w 1006655"/>
                  <a:gd name="connsiteY95" fmla="*/ 55799 h 452263"/>
                  <a:gd name="connsiteX96" fmla="*/ 516592 w 1006655"/>
                  <a:gd name="connsiteY96" fmla="*/ 66475 h 452263"/>
                  <a:gd name="connsiteX97" fmla="*/ 535989 w 1006655"/>
                  <a:gd name="connsiteY97" fmla="*/ 70694 h 452263"/>
                  <a:gd name="connsiteX98" fmla="*/ 607165 w 1006655"/>
                  <a:gd name="connsiteY98" fmla="*/ 69680 h 452263"/>
                  <a:gd name="connsiteX99" fmla="*/ 646854 w 1006655"/>
                  <a:gd name="connsiteY99" fmla="*/ 67583 h 452263"/>
                  <a:gd name="connsiteX100" fmla="*/ 612350 w 1006655"/>
                  <a:gd name="connsiteY100" fmla="*/ 77835 h 452263"/>
                  <a:gd name="connsiteX101" fmla="*/ 509875 w 1006655"/>
                  <a:gd name="connsiteY101" fmla="*/ 85895 h 452263"/>
                  <a:gd name="connsiteX102" fmla="*/ 495145 w 1006655"/>
                  <a:gd name="connsiteY102" fmla="*/ 86060 h 452263"/>
                  <a:gd name="connsiteX103" fmla="*/ 486614 w 1006655"/>
                  <a:gd name="connsiteY103" fmla="*/ 92589 h 452263"/>
                  <a:gd name="connsiteX104" fmla="*/ 472921 w 1006655"/>
                  <a:gd name="connsiteY104" fmla="*/ 104773 h 452263"/>
                  <a:gd name="connsiteX105" fmla="*/ 452345 w 1006655"/>
                  <a:gd name="connsiteY105" fmla="*/ 106494 h 452263"/>
                  <a:gd name="connsiteX106" fmla="*/ 440019 w 1006655"/>
                  <a:gd name="connsiteY106" fmla="*/ 90467 h 452263"/>
                  <a:gd name="connsiteX107" fmla="*/ 487981 w 1006655"/>
                  <a:gd name="connsiteY107" fmla="*/ 13022 h 452263"/>
                  <a:gd name="connsiteX108" fmla="*/ 497431 w 1006655"/>
                  <a:gd name="connsiteY108" fmla="*/ 2039 h 452263"/>
                  <a:gd name="connsiteX109" fmla="*/ 489654 w 1006655"/>
                  <a:gd name="connsiteY109" fmla="*/ 12 h 452263"/>
                  <a:gd name="connsiteX110" fmla="*/ 434999 w 1006655"/>
                  <a:gd name="connsiteY110" fmla="*/ 13941 h 452263"/>
                  <a:gd name="connsiteX111" fmla="*/ 427599 w 1006655"/>
                  <a:gd name="connsiteY111" fmla="*/ 33856 h 452263"/>
                  <a:gd name="connsiteX112" fmla="*/ 429296 w 1006655"/>
                  <a:gd name="connsiteY112" fmla="*/ 43260 h 452263"/>
                  <a:gd name="connsiteX113" fmla="*/ 416192 w 1006655"/>
                  <a:gd name="connsiteY113" fmla="*/ 51462 h 452263"/>
                  <a:gd name="connsiteX114" fmla="*/ 402852 w 1006655"/>
                  <a:gd name="connsiteY114" fmla="*/ 38429 h 452263"/>
                  <a:gd name="connsiteX115" fmla="*/ 390667 w 1006655"/>
                  <a:gd name="connsiteY115" fmla="*/ 28789 h 452263"/>
                  <a:gd name="connsiteX116" fmla="*/ 334834 w 1006655"/>
                  <a:gd name="connsiteY116" fmla="*/ 42860 h 452263"/>
                  <a:gd name="connsiteX117" fmla="*/ 331652 w 1006655"/>
                  <a:gd name="connsiteY117" fmla="*/ 53654 h 452263"/>
                  <a:gd name="connsiteX118" fmla="*/ 325619 w 1006655"/>
                  <a:gd name="connsiteY118" fmla="*/ 64519 h 452263"/>
                  <a:gd name="connsiteX119" fmla="*/ 315461 w 1006655"/>
                  <a:gd name="connsiteY119" fmla="*/ 66357 h 452263"/>
                  <a:gd name="connsiteX120" fmla="*/ 295687 w 1006655"/>
                  <a:gd name="connsiteY120" fmla="*/ 68973 h 452263"/>
                  <a:gd name="connsiteX121" fmla="*/ 175018 w 1006655"/>
                  <a:gd name="connsiteY121" fmla="*/ 115026 h 452263"/>
                  <a:gd name="connsiteX122" fmla="*/ 143154 w 1006655"/>
                  <a:gd name="connsiteY122" fmla="*/ 141021 h 452263"/>
                  <a:gd name="connsiteX123" fmla="*/ 122885 w 1006655"/>
                  <a:gd name="connsiteY123" fmla="*/ 150873 h 452263"/>
                  <a:gd name="connsiteX124" fmla="*/ 109804 w 1006655"/>
                  <a:gd name="connsiteY124" fmla="*/ 163505 h 452263"/>
                  <a:gd name="connsiteX125" fmla="*/ 128824 w 1006655"/>
                  <a:gd name="connsiteY125" fmla="*/ 159122 h 452263"/>
                  <a:gd name="connsiteX126" fmla="*/ 221070 w 1006655"/>
                  <a:gd name="connsiteY126" fmla="*/ 120776 h 452263"/>
                  <a:gd name="connsiteX127" fmla="*/ 313717 w 1006655"/>
                  <a:gd name="connsiteY127" fmla="*/ 88040 h 452263"/>
                  <a:gd name="connsiteX128" fmla="*/ 355739 w 1006655"/>
                  <a:gd name="connsiteY128" fmla="*/ 59970 h 452263"/>
                  <a:gd name="connsiteX129" fmla="*/ 361113 w 1006655"/>
                  <a:gd name="connsiteY129" fmla="*/ 53984 h 452263"/>
                  <a:gd name="connsiteX130" fmla="*/ 339053 w 1006655"/>
                  <a:gd name="connsiteY130" fmla="*/ 102110 h 452263"/>
                  <a:gd name="connsiteX131" fmla="*/ 253995 w 1006655"/>
                  <a:gd name="connsiteY131" fmla="*/ 132254 h 452263"/>
                  <a:gd name="connsiteX132" fmla="*/ 149635 w 1006655"/>
                  <a:gd name="connsiteY132" fmla="*/ 178000 h 452263"/>
                  <a:gd name="connsiteX133" fmla="*/ 133561 w 1006655"/>
                  <a:gd name="connsiteY133" fmla="*/ 192471 h 452263"/>
                  <a:gd name="connsiteX134" fmla="*/ 124747 w 1006655"/>
                  <a:gd name="connsiteY134" fmla="*/ 198528 h 452263"/>
                  <a:gd name="connsiteX135" fmla="*/ 105869 w 1006655"/>
                  <a:gd name="connsiteY135" fmla="*/ 201827 h 452263"/>
                  <a:gd name="connsiteX136" fmla="*/ 78412 w 1006655"/>
                  <a:gd name="connsiteY136" fmla="*/ 211679 h 452263"/>
                  <a:gd name="connsiteX137" fmla="*/ 70493 w 1006655"/>
                  <a:gd name="connsiteY137" fmla="*/ 226598 h 452263"/>
                  <a:gd name="connsiteX138" fmla="*/ 80816 w 1006655"/>
                  <a:gd name="connsiteY138" fmla="*/ 222120 h 452263"/>
                  <a:gd name="connsiteX139" fmla="*/ 92458 w 1006655"/>
                  <a:gd name="connsiteY139" fmla="*/ 221578 h 452263"/>
                  <a:gd name="connsiteX140" fmla="*/ 91916 w 1006655"/>
                  <a:gd name="connsiteY140" fmla="*/ 234634 h 452263"/>
                  <a:gd name="connsiteX141" fmla="*/ 85930 w 1006655"/>
                  <a:gd name="connsiteY141" fmla="*/ 241964 h 452263"/>
                  <a:gd name="connsiteX142" fmla="*/ 60947 w 1006655"/>
                  <a:gd name="connsiteY142" fmla="*/ 257590 h 452263"/>
                  <a:gd name="connsiteX143" fmla="*/ 30827 w 1006655"/>
                  <a:gd name="connsiteY143" fmla="*/ 255964 h 452263"/>
                  <a:gd name="connsiteX144" fmla="*/ 47372 w 1006655"/>
                  <a:gd name="connsiteY144" fmla="*/ 296100 h 452263"/>
                  <a:gd name="connsiteX145" fmla="*/ 56776 w 1006655"/>
                  <a:gd name="connsiteY145" fmla="*/ 288983 h 452263"/>
                  <a:gd name="connsiteX146" fmla="*/ 114353 w 1006655"/>
                  <a:gd name="connsiteY146" fmla="*/ 237463 h 452263"/>
                  <a:gd name="connsiteX147" fmla="*/ 318973 w 1006655"/>
                  <a:gd name="connsiteY147" fmla="*/ 126433 h 452263"/>
                  <a:gd name="connsiteX148" fmla="*/ 331440 w 1006655"/>
                  <a:gd name="connsiteY148" fmla="*/ 124241 h 452263"/>
                  <a:gd name="connsiteX149" fmla="*/ 332454 w 1006655"/>
                  <a:gd name="connsiteY149" fmla="*/ 126527 h 452263"/>
                  <a:gd name="connsiteX150" fmla="*/ 322555 w 1006655"/>
                  <a:gd name="connsiteY150" fmla="*/ 134658 h 452263"/>
                  <a:gd name="connsiteX151" fmla="*/ 263894 w 1006655"/>
                  <a:gd name="connsiteY151" fmla="*/ 166286 h 452263"/>
                  <a:gd name="connsiteX152" fmla="*/ 200778 w 1006655"/>
                  <a:gd name="connsiteY152" fmla="*/ 189053 h 452263"/>
                  <a:gd name="connsiteX153" fmla="*/ 189394 w 1006655"/>
                  <a:gd name="connsiteY153" fmla="*/ 199164 h 452263"/>
                  <a:gd name="connsiteX154" fmla="*/ 179731 w 1006655"/>
                  <a:gd name="connsiteY154" fmla="*/ 212268 h 452263"/>
                  <a:gd name="connsiteX155" fmla="*/ 159416 w 1006655"/>
                  <a:gd name="connsiteY155" fmla="*/ 222638 h 452263"/>
                  <a:gd name="connsiteX156" fmla="*/ 144827 w 1006655"/>
                  <a:gd name="connsiteY156" fmla="*/ 232372 h 452263"/>
                  <a:gd name="connsiteX157" fmla="*/ 142611 w 1006655"/>
                  <a:gd name="connsiteY157" fmla="*/ 242294 h 452263"/>
                  <a:gd name="connsiteX158" fmla="*/ 134693 w 1006655"/>
                  <a:gd name="connsiteY158" fmla="*/ 255304 h 452263"/>
                  <a:gd name="connsiteX159" fmla="*/ 118501 w 1006655"/>
                  <a:gd name="connsiteY159" fmla="*/ 261714 h 452263"/>
                  <a:gd name="connsiteX160" fmla="*/ 23757 w 1006655"/>
                  <a:gd name="connsiteY160" fmla="*/ 356482 h 452263"/>
                  <a:gd name="connsiteX161" fmla="*/ 16333 w 1006655"/>
                  <a:gd name="connsiteY161" fmla="*/ 370128 h 452263"/>
                  <a:gd name="connsiteX162" fmla="*/ 18478 w 1006655"/>
                  <a:gd name="connsiteY162" fmla="*/ 371990 h 452263"/>
                  <a:gd name="connsiteX163" fmla="*/ 29696 w 1006655"/>
                  <a:gd name="connsiteY163" fmla="*/ 364542 h 452263"/>
                  <a:gd name="connsiteX164" fmla="*/ 115367 w 1006655"/>
                  <a:gd name="connsiteY164" fmla="*/ 291057 h 452263"/>
                  <a:gd name="connsiteX165" fmla="*/ 184775 w 1006655"/>
                  <a:gd name="connsiteY165" fmla="*/ 232843 h 452263"/>
                  <a:gd name="connsiteX166" fmla="*/ 201273 w 1006655"/>
                  <a:gd name="connsiteY166" fmla="*/ 231288 h 452263"/>
                  <a:gd name="connsiteX167" fmla="*/ 198185 w 1006655"/>
                  <a:gd name="connsiteY167" fmla="*/ 246560 h 452263"/>
                  <a:gd name="connsiteX168" fmla="*/ 167688 w 1006655"/>
                  <a:gd name="connsiteY168" fmla="*/ 277788 h 452263"/>
                  <a:gd name="connsiteX169" fmla="*/ 55503 w 1006655"/>
                  <a:gd name="connsiteY169" fmla="*/ 379508 h 452263"/>
                  <a:gd name="connsiteX170" fmla="*/ 6599 w 1006655"/>
                  <a:gd name="connsiteY170" fmla="*/ 437251 h 452263"/>
                  <a:gd name="connsiteX171" fmla="*/ 0 w 1006655"/>
                  <a:gd name="connsiteY171" fmla="*/ 450472 h 452263"/>
                  <a:gd name="connsiteX172" fmla="*/ 2003 w 1006655"/>
                  <a:gd name="connsiteY172" fmla="*/ 452263 h 452263"/>
                  <a:gd name="connsiteX173" fmla="*/ 12020 w 1006655"/>
                  <a:gd name="connsiteY173" fmla="*/ 446890 h 452263"/>
                  <a:gd name="connsiteX174" fmla="*/ 522508 w 1006655"/>
                  <a:gd name="connsiteY174" fmla="*/ 114248 h 452263"/>
                  <a:gd name="connsiteX175" fmla="*/ 669103 w 1006655"/>
                  <a:gd name="connsiteY175" fmla="*/ 105905 h 452263"/>
                  <a:gd name="connsiteX176" fmla="*/ 769197 w 1006655"/>
                  <a:gd name="connsiteY176" fmla="*/ 108662 h 452263"/>
                  <a:gd name="connsiteX177" fmla="*/ 826232 w 1006655"/>
                  <a:gd name="connsiteY177" fmla="*/ 120988 h 452263"/>
                  <a:gd name="connsiteX178" fmla="*/ 874406 w 1006655"/>
                  <a:gd name="connsiteY178" fmla="*/ 135035 h 452263"/>
                  <a:gd name="connsiteX179" fmla="*/ 882325 w 1006655"/>
                  <a:gd name="connsiteY179" fmla="*/ 138994 h 452263"/>
                  <a:gd name="connsiteX180" fmla="*/ 886166 w 1006655"/>
                  <a:gd name="connsiteY180" fmla="*/ 160088 h 452263"/>
                  <a:gd name="connsiteX181" fmla="*/ 856918 w 1006655"/>
                  <a:gd name="connsiteY181" fmla="*/ 161879 h 452263"/>
                  <a:gd name="connsiteX182" fmla="*/ 823145 w 1006655"/>
                  <a:gd name="connsiteY182" fmla="*/ 148540 h 452263"/>
                  <a:gd name="connsiteX183" fmla="*/ 712963 w 1006655"/>
                  <a:gd name="connsiteY183" fmla="*/ 135294 h 452263"/>
                  <a:gd name="connsiteX184" fmla="*/ 543790 w 1006655"/>
                  <a:gd name="connsiteY184" fmla="*/ 130251 h 452263"/>
                  <a:gd name="connsiteX185" fmla="*/ 508344 w 1006655"/>
                  <a:gd name="connsiteY185" fmla="*/ 127281 h 452263"/>
                  <a:gd name="connsiteX186" fmla="*/ 497243 w 1006655"/>
                  <a:gd name="connsiteY186" fmla="*/ 123840 h 452263"/>
                  <a:gd name="connsiteX187" fmla="*/ 522508 w 1006655"/>
                  <a:gd name="connsiteY187" fmla="*/ 114248 h 452263"/>
                  <a:gd name="connsiteX188" fmla="*/ 214188 w 1006655"/>
                  <a:gd name="connsiteY188" fmla="*/ 222379 h 452263"/>
                  <a:gd name="connsiteX189" fmla="*/ 241150 w 1006655"/>
                  <a:gd name="connsiteY189" fmla="*/ 202959 h 452263"/>
                  <a:gd name="connsiteX190" fmla="*/ 349847 w 1006655"/>
                  <a:gd name="connsiteY190" fmla="*/ 153489 h 452263"/>
                  <a:gd name="connsiteX191" fmla="*/ 369927 w 1006655"/>
                  <a:gd name="connsiteY191" fmla="*/ 150449 h 452263"/>
                  <a:gd name="connsiteX192" fmla="*/ 371365 w 1006655"/>
                  <a:gd name="connsiteY192" fmla="*/ 153112 h 452263"/>
                  <a:gd name="connsiteX193" fmla="*/ 360571 w 1006655"/>
                  <a:gd name="connsiteY193" fmla="*/ 162963 h 452263"/>
                  <a:gd name="connsiteX194" fmla="*/ 312751 w 1006655"/>
                  <a:gd name="connsiteY194" fmla="*/ 191033 h 452263"/>
                  <a:gd name="connsiteX195" fmla="*/ 222036 w 1006655"/>
                  <a:gd name="connsiteY195" fmla="*/ 230345 h 452263"/>
                  <a:gd name="connsiteX196" fmla="*/ 210747 w 1006655"/>
                  <a:gd name="connsiteY196" fmla="*/ 232207 h 452263"/>
                  <a:gd name="connsiteX197" fmla="*/ 209098 w 1006655"/>
                  <a:gd name="connsiteY197" fmla="*/ 229756 h 452263"/>
                  <a:gd name="connsiteX198" fmla="*/ 214188 w 1006655"/>
                  <a:gd name="connsiteY198" fmla="*/ 222379 h 45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1006655" h="452263">
                    <a:moveTo>
                      <a:pt x="12020" y="446890"/>
                    </a:moveTo>
                    <a:cubicBezTo>
                      <a:pt x="21777" y="438900"/>
                      <a:pt x="31794" y="431099"/>
                      <a:pt x="40726" y="422238"/>
                    </a:cubicBezTo>
                    <a:cubicBezTo>
                      <a:pt x="69031" y="394144"/>
                      <a:pt x="96465" y="365155"/>
                      <a:pt x="125077" y="337368"/>
                    </a:cubicBezTo>
                    <a:cubicBezTo>
                      <a:pt x="141362" y="321554"/>
                      <a:pt x="158709" y="306659"/>
                      <a:pt x="176668" y="292777"/>
                    </a:cubicBezTo>
                    <a:cubicBezTo>
                      <a:pt x="188900" y="283326"/>
                      <a:pt x="195334" y="285518"/>
                      <a:pt x="204313" y="297986"/>
                    </a:cubicBezTo>
                    <a:cubicBezTo>
                      <a:pt x="211172" y="307507"/>
                      <a:pt x="216734" y="309039"/>
                      <a:pt x="226114" y="302252"/>
                    </a:cubicBezTo>
                    <a:cubicBezTo>
                      <a:pt x="235305" y="295605"/>
                      <a:pt x="243649" y="287781"/>
                      <a:pt x="252416" y="280545"/>
                    </a:cubicBezTo>
                    <a:cubicBezTo>
                      <a:pt x="264719" y="270364"/>
                      <a:pt x="278223" y="262303"/>
                      <a:pt x="293590" y="257661"/>
                    </a:cubicBezTo>
                    <a:cubicBezTo>
                      <a:pt x="303677" y="254620"/>
                      <a:pt x="313717" y="254997"/>
                      <a:pt x="324888" y="258061"/>
                    </a:cubicBezTo>
                    <a:cubicBezTo>
                      <a:pt x="314330" y="272344"/>
                      <a:pt x="296088" y="277811"/>
                      <a:pt x="288499" y="294828"/>
                    </a:cubicBezTo>
                    <a:cubicBezTo>
                      <a:pt x="291280" y="295228"/>
                      <a:pt x="292223" y="295440"/>
                      <a:pt x="293165" y="295488"/>
                    </a:cubicBezTo>
                    <a:cubicBezTo>
                      <a:pt x="294155" y="295535"/>
                      <a:pt x="295239" y="295676"/>
                      <a:pt x="296111" y="295346"/>
                    </a:cubicBezTo>
                    <a:cubicBezTo>
                      <a:pt x="313246" y="289077"/>
                      <a:pt x="325407" y="277387"/>
                      <a:pt x="332972" y="260937"/>
                    </a:cubicBezTo>
                    <a:cubicBezTo>
                      <a:pt x="333561" y="259664"/>
                      <a:pt x="332666" y="256317"/>
                      <a:pt x="331700" y="255940"/>
                    </a:cubicBezTo>
                    <a:cubicBezTo>
                      <a:pt x="325878" y="253725"/>
                      <a:pt x="328259" y="249977"/>
                      <a:pt x="330050" y="247031"/>
                    </a:cubicBezTo>
                    <a:cubicBezTo>
                      <a:pt x="334033" y="240503"/>
                      <a:pt x="338676" y="234399"/>
                      <a:pt x="342753" y="227917"/>
                    </a:cubicBezTo>
                    <a:cubicBezTo>
                      <a:pt x="344709" y="224806"/>
                      <a:pt x="346005" y="221248"/>
                      <a:pt x="348598" y="215827"/>
                    </a:cubicBezTo>
                    <a:cubicBezTo>
                      <a:pt x="342659" y="216746"/>
                      <a:pt x="338746" y="216487"/>
                      <a:pt x="335659" y="217948"/>
                    </a:cubicBezTo>
                    <a:cubicBezTo>
                      <a:pt x="320293" y="225231"/>
                      <a:pt x="304950" y="232584"/>
                      <a:pt x="289984" y="240668"/>
                    </a:cubicBezTo>
                    <a:cubicBezTo>
                      <a:pt x="268914" y="252028"/>
                      <a:pt x="248315" y="264307"/>
                      <a:pt x="227198" y="275620"/>
                    </a:cubicBezTo>
                    <a:cubicBezTo>
                      <a:pt x="221424" y="278707"/>
                      <a:pt x="214542" y="279744"/>
                      <a:pt x="208178" y="281724"/>
                    </a:cubicBezTo>
                    <a:cubicBezTo>
                      <a:pt x="207707" y="281017"/>
                      <a:pt x="207236" y="280333"/>
                      <a:pt x="206764" y="279626"/>
                    </a:cubicBezTo>
                    <a:cubicBezTo>
                      <a:pt x="207471" y="277151"/>
                      <a:pt x="207636" y="274347"/>
                      <a:pt x="208980" y="272273"/>
                    </a:cubicBezTo>
                    <a:cubicBezTo>
                      <a:pt x="219303" y="256459"/>
                      <a:pt x="232029" y="243920"/>
                      <a:pt x="252062" y="241563"/>
                    </a:cubicBezTo>
                    <a:cubicBezTo>
                      <a:pt x="255409" y="241163"/>
                      <a:pt x="258897" y="239961"/>
                      <a:pt x="261820" y="238264"/>
                    </a:cubicBezTo>
                    <a:cubicBezTo>
                      <a:pt x="274405" y="230981"/>
                      <a:pt x="286826" y="223392"/>
                      <a:pt x="299270" y="215874"/>
                    </a:cubicBezTo>
                    <a:cubicBezTo>
                      <a:pt x="309404" y="209746"/>
                      <a:pt x="319208" y="203006"/>
                      <a:pt x="329673" y="197561"/>
                    </a:cubicBezTo>
                    <a:cubicBezTo>
                      <a:pt x="337050" y="193720"/>
                      <a:pt x="344992" y="191410"/>
                      <a:pt x="353759" y="195582"/>
                    </a:cubicBezTo>
                    <a:cubicBezTo>
                      <a:pt x="359864" y="198504"/>
                      <a:pt x="363446" y="195700"/>
                      <a:pt x="364672" y="188888"/>
                    </a:cubicBezTo>
                    <a:cubicBezTo>
                      <a:pt x="366086" y="181087"/>
                      <a:pt x="370870" y="176350"/>
                      <a:pt x="378836" y="175054"/>
                    </a:cubicBezTo>
                    <a:cubicBezTo>
                      <a:pt x="382489" y="174465"/>
                      <a:pt x="386260" y="174323"/>
                      <a:pt x="389866" y="173545"/>
                    </a:cubicBezTo>
                    <a:cubicBezTo>
                      <a:pt x="398751" y="171636"/>
                      <a:pt x="406953" y="168195"/>
                      <a:pt x="411949" y="160064"/>
                    </a:cubicBezTo>
                    <a:cubicBezTo>
                      <a:pt x="413151" y="158108"/>
                      <a:pt x="413693" y="154337"/>
                      <a:pt x="412586" y="152711"/>
                    </a:cubicBezTo>
                    <a:cubicBezTo>
                      <a:pt x="411431" y="150991"/>
                      <a:pt x="407896" y="150001"/>
                      <a:pt x="405492" y="150142"/>
                    </a:cubicBezTo>
                    <a:cubicBezTo>
                      <a:pt x="390290" y="151038"/>
                      <a:pt x="388334" y="149317"/>
                      <a:pt x="388570" y="134069"/>
                    </a:cubicBezTo>
                    <a:cubicBezTo>
                      <a:pt x="388711" y="125231"/>
                      <a:pt x="386378" y="123581"/>
                      <a:pt x="378553" y="127045"/>
                    </a:cubicBezTo>
                    <a:cubicBezTo>
                      <a:pt x="373887" y="129096"/>
                      <a:pt x="368749" y="131618"/>
                      <a:pt x="365614" y="125584"/>
                    </a:cubicBezTo>
                    <a:cubicBezTo>
                      <a:pt x="362503" y="119598"/>
                      <a:pt x="365897" y="115026"/>
                      <a:pt x="371200" y="112150"/>
                    </a:cubicBezTo>
                    <a:cubicBezTo>
                      <a:pt x="382913" y="105787"/>
                      <a:pt x="395263" y="104844"/>
                      <a:pt x="407660" y="109628"/>
                    </a:cubicBezTo>
                    <a:cubicBezTo>
                      <a:pt x="410182" y="110618"/>
                      <a:pt x="413741" y="114955"/>
                      <a:pt x="413246" y="116722"/>
                    </a:cubicBezTo>
                    <a:cubicBezTo>
                      <a:pt x="411195" y="123958"/>
                      <a:pt x="415603" y="124712"/>
                      <a:pt x="420269" y="124524"/>
                    </a:cubicBezTo>
                    <a:cubicBezTo>
                      <a:pt x="430356" y="124123"/>
                      <a:pt x="440443" y="123180"/>
                      <a:pt x="450531" y="122261"/>
                    </a:cubicBezTo>
                    <a:cubicBezTo>
                      <a:pt x="456918" y="121672"/>
                      <a:pt x="463281" y="120729"/>
                      <a:pt x="469645" y="119928"/>
                    </a:cubicBezTo>
                    <a:cubicBezTo>
                      <a:pt x="470375" y="121177"/>
                      <a:pt x="471106" y="122450"/>
                      <a:pt x="471836" y="123699"/>
                    </a:cubicBezTo>
                    <a:cubicBezTo>
                      <a:pt x="469173" y="125396"/>
                      <a:pt x="466345" y="126880"/>
                      <a:pt x="463870" y="128837"/>
                    </a:cubicBezTo>
                    <a:cubicBezTo>
                      <a:pt x="458049" y="133432"/>
                      <a:pt x="452228" y="138099"/>
                      <a:pt x="446736" y="143072"/>
                    </a:cubicBezTo>
                    <a:cubicBezTo>
                      <a:pt x="445134" y="144533"/>
                      <a:pt x="443389" y="147620"/>
                      <a:pt x="443955" y="149152"/>
                    </a:cubicBezTo>
                    <a:cubicBezTo>
                      <a:pt x="444544" y="150802"/>
                      <a:pt x="447679" y="152263"/>
                      <a:pt x="449847" y="152523"/>
                    </a:cubicBezTo>
                    <a:cubicBezTo>
                      <a:pt x="456965" y="153347"/>
                      <a:pt x="464177" y="154196"/>
                      <a:pt x="471294" y="153960"/>
                    </a:cubicBezTo>
                    <a:cubicBezTo>
                      <a:pt x="506175" y="152758"/>
                      <a:pt x="541033" y="150708"/>
                      <a:pt x="575937" y="149907"/>
                    </a:cubicBezTo>
                    <a:cubicBezTo>
                      <a:pt x="634410" y="148563"/>
                      <a:pt x="692647" y="152051"/>
                      <a:pt x="750649" y="159923"/>
                    </a:cubicBezTo>
                    <a:cubicBezTo>
                      <a:pt x="804267" y="167206"/>
                      <a:pt x="857177" y="177576"/>
                      <a:pt x="909169" y="192683"/>
                    </a:cubicBezTo>
                    <a:cubicBezTo>
                      <a:pt x="916027" y="194686"/>
                      <a:pt x="922909" y="196784"/>
                      <a:pt x="929909" y="198056"/>
                    </a:cubicBezTo>
                    <a:cubicBezTo>
                      <a:pt x="933208" y="198669"/>
                      <a:pt x="936838" y="197420"/>
                      <a:pt x="940326" y="197019"/>
                    </a:cubicBezTo>
                    <a:cubicBezTo>
                      <a:pt x="939053" y="193531"/>
                      <a:pt x="938676" y="189218"/>
                      <a:pt x="936343" y="186767"/>
                    </a:cubicBezTo>
                    <a:cubicBezTo>
                      <a:pt x="932855" y="183138"/>
                      <a:pt x="928330" y="179791"/>
                      <a:pt x="923616" y="178283"/>
                    </a:cubicBezTo>
                    <a:cubicBezTo>
                      <a:pt x="916428" y="175973"/>
                      <a:pt x="908721" y="175360"/>
                      <a:pt x="901226" y="173993"/>
                    </a:cubicBezTo>
                    <a:cubicBezTo>
                      <a:pt x="892577" y="172438"/>
                      <a:pt x="891563" y="169704"/>
                      <a:pt x="897055" y="162893"/>
                    </a:cubicBezTo>
                    <a:cubicBezTo>
                      <a:pt x="905799" y="151981"/>
                      <a:pt x="917253" y="150849"/>
                      <a:pt x="929178" y="155327"/>
                    </a:cubicBezTo>
                    <a:cubicBezTo>
                      <a:pt x="943225" y="160630"/>
                      <a:pt x="956565" y="167818"/>
                      <a:pt x="970682" y="172956"/>
                    </a:cubicBezTo>
                    <a:cubicBezTo>
                      <a:pt x="979049" y="175997"/>
                      <a:pt x="988240" y="177175"/>
                      <a:pt x="997173" y="178236"/>
                    </a:cubicBezTo>
                    <a:cubicBezTo>
                      <a:pt x="1002405" y="178848"/>
                      <a:pt x="1006435" y="175384"/>
                      <a:pt x="1006647" y="169892"/>
                    </a:cubicBezTo>
                    <a:cubicBezTo>
                      <a:pt x="1006883" y="163906"/>
                      <a:pt x="1002051" y="162068"/>
                      <a:pt x="997149" y="161596"/>
                    </a:cubicBezTo>
                    <a:cubicBezTo>
                      <a:pt x="974618" y="159428"/>
                      <a:pt x="953972" y="151108"/>
                      <a:pt x="934010" y="141375"/>
                    </a:cubicBezTo>
                    <a:cubicBezTo>
                      <a:pt x="898398" y="123981"/>
                      <a:pt x="861632" y="109958"/>
                      <a:pt x="823380" y="99800"/>
                    </a:cubicBezTo>
                    <a:cubicBezTo>
                      <a:pt x="770941" y="85872"/>
                      <a:pt x="718101" y="74842"/>
                      <a:pt x="663305" y="78306"/>
                    </a:cubicBezTo>
                    <a:cubicBezTo>
                      <a:pt x="661584" y="78424"/>
                      <a:pt x="659840" y="78047"/>
                      <a:pt x="656046" y="77741"/>
                    </a:cubicBezTo>
                    <a:cubicBezTo>
                      <a:pt x="664035" y="74465"/>
                      <a:pt x="670045" y="72296"/>
                      <a:pt x="675796" y="69586"/>
                    </a:cubicBezTo>
                    <a:cubicBezTo>
                      <a:pt x="704644" y="55963"/>
                      <a:pt x="734599" y="54219"/>
                      <a:pt x="765544" y="60300"/>
                    </a:cubicBezTo>
                    <a:cubicBezTo>
                      <a:pt x="799812" y="67041"/>
                      <a:pt x="832548" y="78613"/>
                      <a:pt x="865025" y="91080"/>
                    </a:cubicBezTo>
                    <a:cubicBezTo>
                      <a:pt x="899529" y="104326"/>
                      <a:pt x="933585" y="118938"/>
                      <a:pt x="969951" y="126668"/>
                    </a:cubicBezTo>
                    <a:cubicBezTo>
                      <a:pt x="977635" y="128294"/>
                      <a:pt x="985601" y="130793"/>
                      <a:pt x="994934" y="126975"/>
                    </a:cubicBezTo>
                    <a:cubicBezTo>
                      <a:pt x="992270" y="124076"/>
                      <a:pt x="990691" y="121577"/>
                      <a:pt x="988429" y="120022"/>
                    </a:cubicBezTo>
                    <a:cubicBezTo>
                      <a:pt x="983126" y="116416"/>
                      <a:pt x="977729" y="112857"/>
                      <a:pt x="972025" y="109982"/>
                    </a:cubicBezTo>
                    <a:cubicBezTo>
                      <a:pt x="924559" y="85919"/>
                      <a:pt x="875466" y="65980"/>
                      <a:pt x="823687" y="53371"/>
                    </a:cubicBezTo>
                    <a:cubicBezTo>
                      <a:pt x="775325" y="41587"/>
                      <a:pt x="726727" y="30698"/>
                      <a:pt x="678153" y="19810"/>
                    </a:cubicBezTo>
                    <a:cubicBezTo>
                      <a:pt x="671059" y="18207"/>
                      <a:pt x="663470" y="18796"/>
                      <a:pt x="656117" y="18372"/>
                    </a:cubicBezTo>
                    <a:cubicBezTo>
                      <a:pt x="655975" y="19173"/>
                      <a:pt x="655834" y="19998"/>
                      <a:pt x="655692" y="20800"/>
                    </a:cubicBezTo>
                    <a:cubicBezTo>
                      <a:pt x="658850" y="23463"/>
                      <a:pt x="662244" y="25914"/>
                      <a:pt x="665120" y="28860"/>
                    </a:cubicBezTo>
                    <a:cubicBezTo>
                      <a:pt x="668254" y="32065"/>
                      <a:pt x="671365" y="35742"/>
                      <a:pt x="667971" y="40573"/>
                    </a:cubicBezTo>
                    <a:cubicBezTo>
                      <a:pt x="664389" y="45688"/>
                      <a:pt x="658945" y="47856"/>
                      <a:pt x="653783" y="44627"/>
                    </a:cubicBezTo>
                    <a:cubicBezTo>
                      <a:pt x="649447" y="41917"/>
                      <a:pt x="646359" y="37085"/>
                      <a:pt x="643060" y="32914"/>
                    </a:cubicBezTo>
                    <a:cubicBezTo>
                      <a:pt x="639289" y="28106"/>
                      <a:pt x="636390" y="22544"/>
                      <a:pt x="632218" y="18136"/>
                    </a:cubicBezTo>
                    <a:cubicBezTo>
                      <a:pt x="627575" y="13234"/>
                      <a:pt x="621118" y="10359"/>
                      <a:pt x="614778" y="14153"/>
                    </a:cubicBezTo>
                    <a:cubicBezTo>
                      <a:pt x="608297" y="18042"/>
                      <a:pt x="609970" y="24759"/>
                      <a:pt x="611596" y="30934"/>
                    </a:cubicBezTo>
                    <a:cubicBezTo>
                      <a:pt x="612350" y="33786"/>
                      <a:pt x="613269" y="36755"/>
                      <a:pt x="613128" y="39607"/>
                    </a:cubicBezTo>
                    <a:cubicBezTo>
                      <a:pt x="613010" y="41823"/>
                      <a:pt x="611902" y="44556"/>
                      <a:pt x="610300" y="46065"/>
                    </a:cubicBezTo>
                    <a:cubicBezTo>
                      <a:pt x="603041" y="52923"/>
                      <a:pt x="581523" y="49176"/>
                      <a:pt x="577139" y="40243"/>
                    </a:cubicBezTo>
                    <a:cubicBezTo>
                      <a:pt x="575937" y="37792"/>
                      <a:pt x="575631" y="34469"/>
                      <a:pt x="576032" y="31688"/>
                    </a:cubicBezTo>
                    <a:cubicBezTo>
                      <a:pt x="577493" y="21625"/>
                      <a:pt x="575160" y="17807"/>
                      <a:pt x="565025" y="17524"/>
                    </a:cubicBezTo>
                    <a:cubicBezTo>
                      <a:pt x="556446" y="17288"/>
                      <a:pt x="547679" y="17665"/>
                      <a:pt x="539242" y="19173"/>
                    </a:cubicBezTo>
                    <a:cubicBezTo>
                      <a:pt x="522791" y="22096"/>
                      <a:pt x="507189" y="27587"/>
                      <a:pt x="494674" y="39348"/>
                    </a:cubicBezTo>
                    <a:cubicBezTo>
                      <a:pt x="492058" y="41799"/>
                      <a:pt x="490361" y="45264"/>
                      <a:pt x="488263" y="48280"/>
                    </a:cubicBezTo>
                    <a:cubicBezTo>
                      <a:pt x="488735" y="49176"/>
                      <a:pt x="489230" y="50071"/>
                      <a:pt x="489701" y="50967"/>
                    </a:cubicBezTo>
                    <a:cubicBezTo>
                      <a:pt x="503559" y="49647"/>
                      <a:pt x="517441" y="48351"/>
                      <a:pt x="531299" y="47031"/>
                    </a:cubicBezTo>
                    <a:cubicBezTo>
                      <a:pt x="526114" y="50519"/>
                      <a:pt x="520646" y="52711"/>
                      <a:pt x="515697" y="55799"/>
                    </a:cubicBezTo>
                    <a:cubicBezTo>
                      <a:pt x="509734" y="59522"/>
                      <a:pt x="510017" y="64118"/>
                      <a:pt x="516592" y="66475"/>
                    </a:cubicBezTo>
                    <a:cubicBezTo>
                      <a:pt x="522791" y="68690"/>
                      <a:pt x="529508" y="70647"/>
                      <a:pt x="535989" y="70694"/>
                    </a:cubicBezTo>
                    <a:cubicBezTo>
                      <a:pt x="559699" y="70835"/>
                      <a:pt x="583432" y="70317"/>
                      <a:pt x="607165" y="69680"/>
                    </a:cubicBezTo>
                    <a:cubicBezTo>
                      <a:pt x="620411" y="69327"/>
                      <a:pt x="633632" y="68313"/>
                      <a:pt x="646854" y="67583"/>
                    </a:cubicBezTo>
                    <a:cubicBezTo>
                      <a:pt x="635494" y="71872"/>
                      <a:pt x="623946" y="74959"/>
                      <a:pt x="612350" y="77835"/>
                    </a:cubicBezTo>
                    <a:cubicBezTo>
                      <a:pt x="578648" y="86154"/>
                      <a:pt x="544851" y="92942"/>
                      <a:pt x="509875" y="85895"/>
                    </a:cubicBezTo>
                    <a:cubicBezTo>
                      <a:pt x="505115" y="84929"/>
                      <a:pt x="499812" y="84952"/>
                      <a:pt x="495145" y="86060"/>
                    </a:cubicBezTo>
                    <a:cubicBezTo>
                      <a:pt x="491869" y="86838"/>
                      <a:pt x="487580" y="89690"/>
                      <a:pt x="486614" y="92589"/>
                    </a:cubicBezTo>
                    <a:cubicBezTo>
                      <a:pt x="484233" y="99683"/>
                      <a:pt x="479331" y="103430"/>
                      <a:pt x="472921" y="104773"/>
                    </a:cubicBezTo>
                    <a:cubicBezTo>
                      <a:pt x="466227" y="106187"/>
                      <a:pt x="459227" y="106541"/>
                      <a:pt x="452345" y="106494"/>
                    </a:cubicBezTo>
                    <a:cubicBezTo>
                      <a:pt x="440656" y="106447"/>
                      <a:pt x="437050" y="101686"/>
                      <a:pt x="440019" y="90467"/>
                    </a:cubicBezTo>
                    <a:cubicBezTo>
                      <a:pt x="448150" y="59829"/>
                      <a:pt x="463022" y="33338"/>
                      <a:pt x="487981" y="13022"/>
                    </a:cubicBezTo>
                    <a:cubicBezTo>
                      <a:pt x="491327" y="10288"/>
                      <a:pt x="493731" y="6399"/>
                      <a:pt x="497431" y="2039"/>
                    </a:cubicBezTo>
                    <a:cubicBezTo>
                      <a:pt x="493401" y="955"/>
                      <a:pt x="491469" y="-129"/>
                      <a:pt x="489654" y="12"/>
                    </a:cubicBezTo>
                    <a:cubicBezTo>
                      <a:pt x="470658" y="1544"/>
                      <a:pt x="451780" y="4090"/>
                      <a:pt x="434999" y="13941"/>
                    </a:cubicBezTo>
                    <a:cubicBezTo>
                      <a:pt x="427316" y="18466"/>
                      <a:pt x="425454" y="25136"/>
                      <a:pt x="427599" y="33856"/>
                    </a:cubicBezTo>
                    <a:cubicBezTo>
                      <a:pt x="428353" y="36944"/>
                      <a:pt x="429366" y="40149"/>
                      <a:pt x="429296" y="43260"/>
                    </a:cubicBezTo>
                    <a:cubicBezTo>
                      <a:pt x="429107" y="51179"/>
                      <a:pt x="422862" y="55469"/>
                      <a:pt x="416192" y="51462"/>
                    </a:cubicBezTo>
                    <a:cubicBezTo>
                      <a:pt x="410960" y="48351"/>
                      <a:pt x="406293" y="43519"/>
                      <a:pt x="402852" y="38429"/>
                    </a:cubicBezTo>
                    <a:cubicBezTo>
                      <a:pt x="399623" y="33644"/>
                      <a:pt x="396677" y="29520"/>
                      <a:pt x="390667" y="28789"/>
                    </a:cubicBezTo>
                    <a:cubicBezTo>
                      <a:pt x="370257" y="26291"/>
                      <a:pt x="351355" y="30510"/>
                      <a:pt x="334834" y="42860"/>
                    </a:cubicBezTo>
                    <a:cubicBezTo>
                      <a:pt x="332359" y="44721"/>
                      <a:pt x="330969" y="50307"/>
                      <a:pt x="331652" y="53654"/>
                    </a:cubicBezTo>
                    <a:cubicBezTo>
                      <a:pt x="332878" y="59734"/>
                      <a:pt x="330545" y="62775"/>
                      <a:pt x="325619" y="64519"/>
                    </a:cubicBezTo>
                    <a:cubicBezTo>
                      <a:pt x="322414" y="65650"/>
                      <a:pt x="318878" y="65886"/>
                      <a:pt x="315461" y="66357"/>
                    </a:cubicBezTo>
                    <a:cubicBezTo>
                      <a:pt x="308862" y="67253"/>
                      <a:pt x="302145" y="67535"/>
                      <a:pt x="295687" y="68973"/>
                    </a:cubicBezTo>
                    <a:cubicBezTo>
                      <a:pt x="253264" y="78495"/>
                      <a:pt x="213411" y="94851"/>
                      <a:pt x="175018" y="115026"/>
                    </a:cubicBezTo>
                    <a:cubicBezTo>
                      <a:pt x="162668" y="121507"/>
                      <a:pt x="151473" y="129284"/>
                      <a:pt x="143154" y="141021"/>
                    </a:cubicBezTo>
                    <a:cubicBezTo>
                      <a:pt x="138534" y="147526"/>
                      <a:pt x="132100" y="151863"/>
                      <a:pt x="122885" y="150873"/>
                    </a:cubicBezTo>
                    <a:cubicBezTo>
                      <a:pt x="116074" y="150142"/>
                      <a:pt x="112633" y="155233"/>
                      <a:pt x="109804" y="163505"/>
                    </a:cubicBezTo>
                    <a:cubicBezTo>
                      <a:pt x="117276" y="161832"/>
                      <a:pt x="123380" y="161337"/>
                      <a:pt x="128824" y="159122"/>
                    </a:cubicBezTo>
                    <a:cubicBezTo>
                      <a:pt x="159651" y="146560"/>
                      <a:pt x="190290" y="133527"/>
                      <a:pt x="221070" y="120776"/>
                    </a:cubicBezTo>
                    <a:cubicBezTo>
                      <a:pt x="251355" y="108238"/>
                      <a:pt x="281381" y="95040"/>
                      <a:pt x="313717" y="88040"/>
                    </a:cubicBezTo>
                    <a:cubicBezTo>
                      <a:pt x="331016" y="84293"/>
                      <a:pt x="346053" y="75855"/>
                      <a:pt x="355739" y="59970"/>
                    </a:cubicBezTo>
                    <a:cubicBezTo>
                      <a:pt x="357035" y="57825"/>
                      <a:pt x="359133" y="56176"/>
                      <a:pt x="361113" y="53984"/>
                    </a:cubicBezTo>
                    <a:cubicBezTo>
                      <a:pt x="370328" y="73098"/>
                      <a:pt x="359793" y="94922"/>
                      <a:pt x="339053" y="102110"/>
                    </a:cubicBezTo>
                    <a:cubicBezTo>
                      <a:pt x="310630" y="111962"/>
                      <a:pt x="281853" y="120988"/>
                      <a:pt x="253995" y="132254"/>
                    </a:cubicBezTo>
                    <a:cubicBezTo>
                      <a:pt x="218784" y="146466"/>
                      <a:pt x="184280" y="162421"/>
                      <a:pt x="149635" y="178000"/>
                    </a:cubicBezTo>
                    <a:cubicBezTo>
                      <a:pt x="143012" y="180969"/>
                      <a:pt x="136625" y="184623"/>
                      <a:pt x="133561" y="192471"/>
                    </a:cubicBezTo>
                    <a:cubicBezTo>
                      <a:pt x="132477" y="195275"/>
                      <a:pt x="128093" y="197609"/>
                      <a:pt x="124747" y="198528"/>
                    </a:cubicBezTo>
                    <a:cubicBezTo>
                      <a:pt x="118619" y="200225"/>
                      <a:pt x="111973" y="200060"/>
                      <a:pt x="105869" y="201827"/>
                    </a:cubicBezTo>
                    <a:cubicBezTo>
                      <a:pt x="96536" y="204514"/>
                      <a:pt x="87203" y="207578"/>
                      <a:pt x="78412" y="211679"/>
                    </a:cubicBezTo>
                    <a:cubicBezTo>
                      <a:pt x="73392" y="214012"/>
                      <a:pt x="70846" y="219409"/>
                      <a:pt x="70493" y="226598"/>
                    </a:cubicBezTo>
                    <a:cubicBezTo>
                      <a:pt x="74617" y="224759"/>
                      <a:pt x="77587" y="222803"/>
                      <a:pt x="80816" y="222120"/>
                    </a:cubicBezTo>
                    <a:cubicBezTo>
                      <a:pt x="84586" y="221342"/>
                      <a:pt x="88569" y="221719"/>
                      <a:pt x="92458" y="221578"/>
                    </a:cubicBezTo>
                    <a:cubicBezTo>
                      <a:pt x="92364" y="225961"/>
                      <a:pt x="93000" y="230510"/>
                      <a:pt x="91916" y="234634"/>
                    </a:cubicBezTo>
                    <a:cubicBezTo>
                      <a:pt x="91186" y="237439"/>
                      <a:pt x="88475" y="240220"/>
                      <a:pt x="85930" y="241964"/>
                    </a:cubicBezTo>
                    <a:cubicBezTo>
                      <a:pt x="77822" y="247526"/>
                      <a:pt x="69762" y="253418"/>
                      <a:pt x="60947" y="257590"/>
                    </a:cubicBezTo>
                    <a:cubicBezTo>
                      <a:pt x="51756" y="261950"/>
                      <a:pt x="41692" y="264425"/>
                      <a:pt x="30827" y="255964"/>
                    </a:cubicBezTo>
                    <a:cubicBezTo>
                      <a:pt x="33231" y="271754"/>
                      <a:pt x="38605" y="284246"/>
                      <a:pt x="47372" y="296100"/>
                    </a:cubicBezTo>
                    <a:cubicBezTo>
                      <a:pt x="50931" y="293437"/>
                      <a:pt x="54042" y="291410"/>
                      <a:pt x="56776" y="288983"/>
                    </a:cubicBezTo>
                    <a:cubicBezTo>
                      <a:pt x="76008" y="271849"/>
                      <a:pt x="94980" y="254432"/>
                      <a:pt x="114353" y="237463"/>
                    </a:cubicBezTo>
                    <a:cubicBezTo>
                      <a:pt x="174193" y="185070"/>
                      <a:pt x="241740" y="146772"/>
                      <a:pt x="318973" y="126433"/>
                    </a:cubicBezTo>
                    <a:cubicBezTo>
                      <a:pt x="323026" y="125372"/>
                      <a:pt x="327269" y="124948"/>
                      <a:pt x="331440" y="124241"/>
                    </a:cubicBezTo>
                    <a:cubicBezTo>
                      <a:pt x="331770" y="124995"/>
                      <a:pt x="332124" y="125749"/>
                      <a:pt x="332454" y="126527"/>
                    </a:cubicBezTo>
                    <a:cubicBezTo>
                      <a:pt x="329178" y="129261"/>
                      <a:pt x="326232" y="132607"/>
                      <a:pt x="322555" y="134658"/>
                    </a:cubicBezTo>
                    <a:cubicBezTo>
                      <a:pt x="303135" y="145452"/>
                      <a:pt x="283903" y="156671"/>
                      <a:pt x="263894" y="166286"/>
                    </a:cubicBezTo>
                    <a:cubicBezTo>
                      <a:pt x="243743" y="175973"/>
                      <a:pt x="223568" y="185966"/>
                      <a:pt x="200778" y="189053"/>
                    </a:cubicBezTo>
                    <a:cubicBezTo>
                      <a:pt x="196583" y="189619"/>
                      <a:pt x="192741" y="195275"/>
                      <a:pt x="189394" y="199164"/>
                    </a:cubicBezTo>
                    <a:cubicBezTo>
                      <a:pt x="185836" y="203265"/>
                      <a:pt x="183903" y="209228"/>
                      <a:pt x="179731" y="212268"/>
                    </a:cubicBezTo>
                    <a:cubicBezTo>
                      <a:pt x="173674" y="216699"/>
                      <a:pt x="166085" y="218985"/>
                      <a:pt x="159416" y="222638"/>
                    </a:cubicBezTo>
                    <a:cubicBezTo>
                      <a:pt x="154278" y="225443"/>
                      <a:pt x="148975" y="228365"/>
                      <a:pt x="144827" y="232372"/>
                    </a:cubicBezTo>
                    <a:cubicBezTo>
                      <a:pt x="142753" y="234399"/>
                      <a:pt x="141928" y="239207"/>
                      <a:pt x="142611" y="242294"/>
                    </a:cubicBezTo>
                    <a:cubicBezTo>
                      <a:pt x="144379" y="250519"/>
                      <a:pt x="142682" y="253371"/>
                      <a:pt x="134693" y="255304"/>
                    </a:cubicBezTo>
                    <a:cubicBezTo>
                      <a:pt x="129083" y="256671"/>
                      <a:pt x="123026" y="258344"/>
                      <a:pt x="118501" y="261714"/>
                    </a:cubicBezTo>
                    <a:cubicBezTo>
                      <a:pt x="82347" y="288676"/>
                      <a:pt x="51143" y="320706"/>
                      <a:pt x="23757" y="356482"/>
                    </a:cubicBezTo>
                    <a:cubicBezTo>
                      <a:pt x="20646" y="360536"/>
                      <a:pt x="18784" y="365556"/>
                      <a:pt x="16333" y="370128"/>
                    </a:cubicBezTo>
                    <a:cubicBezTo>
                      <a:pt x="17040" y="370741"/>
                      <a:pt x="17770" y="371377"/>
                      <a:pt x="18478" y="371990"/>
                    </a:cubicBezTo>
                    <a:cubicBezTo>
                      <a:pt x="22225" y="369515"/>
                      <a:pt x="26302" y="367418"/>
                      <a:pt x="29696" y="364542"/>
                    </a:cubicBezTo>
                    <a:cubicBezTo>
                      <a:pt x="58308" y="340126"/>
                      <a:pt x="86731" y="315450"/>
                      <a:pt x="115367" y="291057"/>
                    </a:cubicBezTo>
                    <a:cubicBezTo>
                      <a:pt x="138346" y="271495"/>
                      <a:pt x="161537" y="252122"/>
                      <a:pt x="184775" y="232843"/>
                    </a:cubicBezTo>
                    <a:cubicBezTo>
                      <a:pt x="189701" y="228742"/>
                      <a:pt x="196041" y="225348"/>
                      <a:pt x="201273" y="231288"/>
                    </a:cubicBezTo>
                    <a:cubicBezTo>
                      <a:pt x="205892" y="236520"/>
                      <a:pt x="201815" y="242506"/>
                      <a:pt x="198185" y="246560"/>
                    </a:cubicBezTo>
                    <a:cubicBezTo>
                      <a:pt x="188452" y="257378"/>
                      <a:pt x="178977" y="268761"/>
                      <a:pt x="167688" y="277788"/>
                    </a:cubicBezTo>
                    <a:cubicBezTo>
                      <a:pt x="128188" y="309416"/>
                      <a:pt x="89984" y="342459"/>
                      <a:pt x="55503" y="379508"/>
                    </a:cubicBezTo>
                    <a:cubicBezTo>
                      <a:pt x="38346" y="397962"/>
                      <a:pt x="22626" y="417760"/>
                      <a:pt x="6599" y="437251"/>
                    </a:cubicBezTo>
                    <a:cubicBezTo>
                      <a:pt x="3559" y="440951"/>
                      <a:pt x="2168" y="446018"/>
                      <a:pt x="0" y="450472"/>
                    </a:cubicBezTo>
                    <a:cubicBezTo>
                      <a:pt x="660" y="451062"/>
                      <a:pt x="1343" y="451674"/>
                      <a:pt x="2003" y="452263"/>
                    </a:cubicBezTo>
                    <a:cubicBezTo>
                      <a:pt x="5468" y="450590"/>
                      <a:pt x="9144" y="449247"/>
                      <a:pt x="12020" y="446890"/>
                    </a:cubicBezTo>
                    <a:close/>
                    <a:moveTo>
                      <a:pt x="522508" y="114248"/>
                    </a:moveTo>
                    <a:cubicBezTo>
                      <a:pt x="571342" y="111042"/>
                      <a:pt x="620198" y="107366"/>
                      <a:pt x="669103" y="105905"/>
                    </a:cubicBezTo>
                    <a:cubicBezTo>
                      <a:pt x="702428" y="104915"/>
                      <a:pt x="735966" y="106022"/>
                      <a:pt x="769197" y="108662"/>
                    </a:cubicBezTo>
                    <a:cubicBezTo>
                      <a:pt x="788429" y="110194"/>
                      <a:pt x="807354" y="116204"/>
                      <a:pt x="826232" y="120988"/>
                    </a:cubicBezTo>
                    <a:cubicBezTo>
                      <a:pt x="842447" y="125089"/>
                      <a:pt x="858403" y="130180"/>
                      <a:pt x="874406" y="135035"/>
                    </a:cubicBezTo>
                    <a:cubicBezTo>
                      <a:pt x="877187" y="135883"/>
                      <a:pt x="879803" y="137486"/>
                      <a:pt x="882325" y="138994"/>
                    </a:cubicBezTo>
                    <a:cubicBezTo>
                      <a:pt x="892435" y="145004"/>
                      <a:pt x="893449" y="150944"/>
                      <a:pt x="886166" y="160088"/>
                    </a:cubicBezTo>
                    <a:cubicBezTo>
                      <a:pt x="879190" y="168879"/>
                      <a:pt x="865733" y="172343"/>
                      <a:pt x="856918" y="161879"/>
                    </a:cubicBezTo>
                    <a:cubicBezTo>
                      <a:pt x="848622" y="152051"/>
                      <a:pt x="835165" y="150236"/>
                      <a:pt x="823145" y="148540"/>
                    </a:cubicBezTo>
                    <a:cubicBezTo>
                      <a:pt x="786520" y="143355"/>
                      <a:pt x="749824" y="137392"/>
                      <a:pt x="712963" y="135294"/>
                    </a:cubicBezTo>
                    <a:cubicBezTo>
                      <a:pt x="656659" y="132089"/>
                      <a:pt x="600189" y="131971"/>
                      <a:pt x="543790" y="130251"/>
                    </a:cubicBezTo>
                    <a:cubicBezTo>
                      <a:pt x="531959" y="129897"/>
                      <a:pt x="520128" y="128530"/>
                      <a:pt x="508344" y="127281"/>
                    </a:cubicBezTo>
                    <a:cubicBezTo>
                      <a:pt x="505091" y="126927"/>
                      <a:pt x="501980" y="125348"/>
                      <a:pt x="497243" y="123840"/>
                    </a:cubicBezTo>
                    <a:cubicBezTo>
                      <a:pt x="505233" y="115450"/>
                      <a:pt x="514212" y="114790"/>
                      <a:pt x="522508" y="114248"/>
                    </a:cubicBezTo>
                    <a:close/>
                    <a:moveTo>
                      <a:pt x="214188" y="222379"/>
                    </a:moveTo>
                    <a:cubicBezTo>
                      <a:pt x="222956" y="215615"/>
                      <a:pt x="231652" y="208544"/>
                      <a:pt x="241150" y="202959"/>
                    </a:cubicBezTo>
                    <a:cubicBezTo>
                      <a:pt x="275631" y="182690"/>
                      <a:pt x="311242" y="164707"/>
                      <a:pt x="349847" y="153489"/>
                    </a:cubicBezTo>
                    <a:cubicBezTo>
                      <a:pt x="356281" y="151627"/>
                      <a:pt x="363210" y="151415"/>
                      <a:pt x="369927" y="150449"/>
                    </a:cubicBezTo>
                    <a:cubicBezTo>
                      <a:pt x="370399" y="151344"/>
                      <a:pt x="370870" y="152216"/>
                      <a:pt x="371365" y="153112"/>
                    </a:cubicBezTo>
                    <a:cubicBezTo>
                      <a:pt x="367806" y="156435"/>
                      <a:pt x="364648" y="160465"/>
                      <a:pt x="360571" y="162963"/>
                    </a:cubicBezTo>
                    <a:cubicBezTo>
                      <a:pt x="344803" y="172626"/>
                      <a:pt x="329083" y="182431"/>
                      <a:pt x="312751" y="191033"/>
                    </a:cubicBezTo>
                    <a:cubicBezTo>
                      <a:pt x="283550" y="206447"/>
                      <a:pt x="253854" y="220894"/>
                      <a:pt x="222036" y="230345"/>
                    </a:cubicBezTo>
                    <a:cubicBezTo>
                      <a:pt x="218407" y="231429"/>
                      <a:pt x="214518" y="231618"/>
                      <a:pt x="210747" y="232207"/>
                    </a:cubicBezTo>
                    <a:cubicBezTo>
                      <a:pt x="210205" y="231382"/>
                      <a:pt x="209640" y="230581"/>
                      <a:pt x="209098" y="229756"/>
                    </a:cubicBezTo>
                    <a:cubicBezTo>
                      <a:pt x="210771" y="227234"/>
                      <a:pt x="211949" y="224123"/>
                      <a:pt x="214188" y="22237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8">
                <a:extLst>
                  <a:ext uri="{FF2B5EF4-FFF2-40B4-BE49-F238E27FC236}">
                    <a16:creationId xmlns:a16="http://schemas.microsoft.com/office/drawing/2014/main" id="{20169523-8463-45EA-9C70-3DE488F8CBAE}"/>
                  </a:ext>
                </a:extLst>
              </p:cNvPr>
              <p:cNvSpPr/>
              <p:nvPr/>
            </p:nvSpPr>
            <p:spPr>
              <a:xfrm>
                <a:off x="169229" y="2355877"/>
                <a:ext cx="1154991" cy="545553"/>
              </a:xfrm>
              <a:custGeom>
                <a:avLst/>
                <a:gdLst>
                  <a:gd name="connsiteX0" fmla="*/ 21541 w 1154991"/>
                  <a:gd name="connsiteY0" fmla="*/ 418383 h 545553"/>
                  <a:gd name="connsiteX1" fmla="*/ 33584 w 1154991"/>
                  <a:gd name="connsiteY1" fmla="*/ 405138 h 545553"/>
                  <a:gd name="connsiteX2" fmla="*/ 45227 w 1154991"/>
                  <a:gd name="connsiteY2" fmla="*/ 403488 h 545553"/>
                  <a:gd name="connsiteX3" fmla="*/ 59415 w 1154991"/>
                  <a:gd name="connsiteY3" fmla="*/ 387627 h 545553"/>
                  <a:gd name="connsiteX4" fmla="*/ 64906 w 1154991"/>
                  <a:gd name="connsiteY4" fmla="*/ 368890 h 545553"/>
                  <a:gd name="connsiteX5" fmla="*/ 108625 w 1154991"/>
                  <a:gd name="connsiteY5" fmla="*/ 320999 h 545553"/>
                  <a:gd name="connsiteX6" fmla="*/ 119090 w 1154991"/>
                  <a:gd name="connsiteY6" fmla="*/ 315697 h 545553"/>
                  <a:gd name="connsiteX7" fmla="*/ 127456 w 1154991"/>
                  <a:gd name="connsiteY7" fmla="*/ 316851 h 545553"/>
                  <a:gd name="connsiteX8" fmla="*/ 126796 w 1154991"/>
                  <a:gd name="connsiteY8" fmla="*/ 325289 h 545553"/>
                  <a:gd name="connsiteX9" fmla="*/ 111713 w 1154991"/>
                  <a:gd name="connsiteY9" fmla="*/ 338204 h 545553"/>
                  <a:gd name="connsiteX10" fmla="*/ 89441 w 1154991"/>
                  <a:gd name="connsiteY10" fmla="*/ 368254 h 545553"/>
                  <a:gd name="connsiteX11" fmla="*/ 71387 w 1154991"/>
                  <a:gd name="connsiteY11" fmla="*/ 407259 h 545553"/>
                  <a:gd name="connsiteX12" fmla="*/ 11147 w 1154991"/>
                  <a:gd name="connsiteY12" fmla="*/ 516993 h 545553"/>
                  <a:gd name="connsiteX13" fmla="*/ 8884 w 1154991"/>
                  <a:gd name="connsiteY13" fmla="*/ 534410 h 545553"/>
                  <a:gd name="connsiteX14" fmla="*/ 15036 w 1154991"/>
                  <a:gd name="connsiteY14" fmla="*/ 545487 h 545553"/>
                  <a:gd name="connsiteX15" fmla="*/ 27008 w 1154991"/>
                  <a:gd name="connsiteY15" fmla="*/ 539548 h 545553"/>
                  <a:gd name="connsiteX16" fmla="*/ 34668 w 1154991"/>
                  <a:gd name="connsiteY16" fmla="*/ 521447 h 545553"/>
                  <a:gd name="connsiteX17" fmla="*/ 47395 w 1154991"/>
                  <a:gd name="connsiteY17" fmla="*/ 483055 h 545553"/>
                  <a:gd name="connsiteX18" fmla="*/ 130827 w 1154991"/>
                  <a:gd name="connsiteY18" fmla="*/ 357931 h 545553"/>
                  <a:gd name="connsiteX19" fmla="*/ 210723 w 1154991"/>
                  <a:gd name="connsiteY19" fmla="*/ 271223 h 545553"/>
                  <a:gd name="connsiteX20" fmla="*/ 401296 w 1154991"/>
                  <a:gd name="connsiteY20" fmla="*/ 148668 h 545553"/>
                  <a:gd name="connsiteX21" fmla="*/ 440631 w 1154991"/>
                  <a:gd name="connsiteY21" fmla="*/ 133797 h 545553"/>
                  <a:gd name="connsiteX22" fmla="*/ 451614 w 1154991"/>
                  <a:gd name="connsiteY22" fmla="*/ 137332 h 545553"/>
                  <a:gd name="connsiteX23" fmla="*/ 451850 w 1154991"/>
                  <a:gd name="connsiteY23" fmla="*/ 148810 h 545553"/>
                  <a:gd name="connsiteX24" fmla="*/ 437355 w 1154991"/>
                  <a:gd name="connsiteY24" fmla="*/ 160170 h 545553"/>
                  <a:gd name="connsiteX25" fmla="*/ 405986 w 1154991"/>
                  <a:gd name="connsiteY25" fmla="*/ 170752 h 545553"/>
                  <a:gd name="connsiteX26" fmla="*/ 377893 w 1154991"/>
                  <a:gd name="connsiteY26" fmla="*/ 185671 h 545553"/>
                  <a:gd name="connsiteX27" fmla="*/ 293188 w 1154991"/>
                  <a:gd name="connsiteY27" fmla="*/ 243059 h 545553"/>
                  <a:gd name="connsiteX28" fmla="*/ 281145 w 1154991"/>
                  <a:gd name="connsiteY28" fmla="*/ 249140 h 545553"/>
                  <a:gd name="connsiteX29" fmla="*/ 268654 w 1154991"/>
                  <a:gd name="connsiteY29" fmla="*/ 253618 h 545553"/>
                  <a:gd name="connsiteX30" fmla="*/ 112679 w 1154991"/>
                  <a:gd name="connsiteY30" fmla="*/ 412751 h 545553"/>
                  <a:gd name="connsiteX31" fmla="*/ 85882 w 1154991"/>
                  <a:gd name="connsiteY31" fmla="*/ 448197 h 545553"/>
                  <a:gd name="connsiteX32" fmla="*/ 83714 w 1154991"/>
                  <a:gd name="connsiteY32" fmla="*/ 456965 h 545553"/>
                  <a:gd name="connsiteX33" fmla="*/ 83478 w 1154991"/>
                  <a:gd name="connsiteY33" fmla="*/ 465873 h 545553"/>
                  <a:gd name="connsiteX34" fmla="*/ 73674 w 1154991"/>
                  <a:gd name="connsiteY34" fmla="*/ 480674 h 545553"/>
                  <a:gd name="connsiteX35" fmla="*/ 65778 w 1154991"/>
                  <a:gd name="connsiteY35" fmla="*/ 498798 h 545553"/>
                  <a:gd name="connsiteX36" fmla="*/ 69125 w 1154991"/>
                  <a:gd name="connsiteY36" fmla="*/ 508438 h 545553"/>
                  <a:gd name="connsiteX37" fmla="*/ 78576 w 1154991"/>
                  <a:gd name="connsiteY37" fmla="*/ 508155 h 545553"/>
                  <a:gd name="connsiteX38" fmla="*/ 90548 w 1154991"/>
                  <a:gd name="connsiteY38" fmla="*/ 496347 h 545553"/>
                  <a:gd name="connsiteX39" fmla="*/ 114635 w 1154991"/>
                  <a:gd name="connsiteY39" fmla="*/ 496017 h 545553"/>
                  <a:gd name="connsiteX40" fmla="*/ 115554 w 1154991"/>
                  <a:gd name="connsiteY40" fmla="*/ 497196 h 545553"/>
                  <a:gd name="connsiteX41" fmla="*/ 129035 w 1154991"/>
                  <a:gd name="connsiteY41" fmla="*/ 497573 h 545553"/>
                  <a:gd name="connsiteX42" fmla="*/ 134503 w 1154991"/>
                  <a:gd name="connsiteY42" fmla="*/ 489677 h 545553"/>
                  <a:gd name="connsiteX43" fmla="*/ 153829 w 1154991"/>
                  <a:gd name="connsiteY43" fmla="*/ 444049 h 545553"/>
                  <a:gd name="connsiteX44" fmla="*/ 155620 w 1154991"/>
                  <a:gd name="connsiteY44" fmla="*/ 433844 h 545553"/>
                  <a:gd name="connsiteX45" fmla="*/ 118335 w 1154991"/>
                  <a:gd name="connsiteY45" fmla="*/ 477398 h 545553"/>
                  <a:gd name="connsiteX46" fmla="*/ 117275 w 1154991"/>
                  <a:gd name="connsiteY46" fmla="*/ 466533 h 545553"/>
                  <a:gd name="connsiteX47" fmla="*/ 133160 w 1154991"/>
                  <a:gd name="connsiteY47" fmla="*/ 418266 h 545553"/>
                  <a:gd name="connsiteX48" fmla="*/ 181357 w 1154991"/>
                  <a:gd name="connsiteY48" fmla="*/ 358355 h 545553"/>
                  <a:gd name="connsiteX49" fmla="*/ 372920 w 1154991"/>
                  <a:gd name="connsiteY49" fmla="*/ 208815 h 545553"/>
                  <a:gd name="connsiteX50" fmla="*/ 460523 w 1154991"/>
                  <a:gd name="connsiteY50" fmla="*/ 167759 h 545553"/>
                  <a:gd name="connsiteX51" fmla="*/ 482300 w 1154991"/>
                  <a:gd name="connsiteY51" fmla="*/ 160759 h 545553"/>
                  <a:gd name="connsiteX52" fmla="*/ 483290 w 1154991"/>
                  <a:gd name="connsiteY52" fmla="*/ 149234 h 545553"/>
                  <a:gd name="connsiteX53" fmla="*/ 472166 w 1154991"/>
                  <a:gd name="connsiteY53" fmla="*/ 140608 h 545553"/>
                  <a:gd name="connsiteX54" fmla="*/ 469927 w 1154991"/>
                  <a:gd name="connsiteY54" fmla="*/ 126585 h 545553"/>
                  <a:gd name="connsiteX55" fmla="*/ 502451 w 1154991"/>
                  <a:gd name="connsiteY55" fmla="*/ 121306 h 545553"/>
                  <a:gd name="connsiteX56" fmla="*/ 513104 w 1154991"/>
                  <a:gd name="connsiteY56" fmla="*/ 132689 h 545553"/>
                  <a:gd name="connsiteX57" fmla="*/ 528494 w 1154991"/>
                  <a:gd name="connsiteY57" fmla="*/ 144096 h 545553"/>
                  <a:gd name="connsiteX58" fmla="*/ 546641 w 1154991"/>
                  <a:gd name="connsiteY58" fmla="*/ 133962 h 545553"/>
                  <a:gd name="connsiteX59" fmla="*/ 567146 w 1154991"/>
                  <a:gd name="connsiteY59" fmla="*/ 110582 h 545553"/>
                  <a:gd name="connsiteX60" fmla="*/ 610181 w 1154991"/>
                  <a:gd name="connsiteY60" fmla="*/ 103912 h 545553"/>
                  <a:gd name="connsiteX61" fmla="*/ 669503 w 1154991"/>
                  <a:gd name="connsiteY61" fmla="*/ 105374 h 545553"/>
                  <a:gd name="connsiteX62" fmla="*/ 695970 w 1154991"/>
                  <a:gd name="connsiteY62" fmla="*/ 95051 h 545553"/>
                  <a:gd name="connsiteX63" fmla="*/ 700919 w 1154991"/>
                  <a:gd name="connsiteY63" fmla="*/ 79496 h 545553"/>
                  <a:gd name="connsiteX64" fmla="*/ 687179 w 1154991"/>
                  <a:gd name="connsiteY64" fmla="*/ 76290 h 545553"/>
                  <a:gd name="connsiteX65" fmla="*/ 639594 w 1154991"/>
                  <a:gd name="connsiteY65" fmla="*/ 83219 h 545553"/>
                  <a:gd name="connsiteX66" fmla="*/ 586943 w 1154991"/>
                  <a:gd name="connsiteY66" fmla="*/ 91327 h 545553"/>
                  <a:gd name="connsiteX67" fmla="*/ 575489 w 1154991"/>
                  <a:gd name="connsiteY67" fmla="*/ 85741 h 545553"/>
                  <a:gd name="connsiteX68" fmla="*/ 580886 w 1154991"/>
                  <a:gd name="connsiteY68" fmla="*/ 70280 h 545553"/>
                  <a:gd name="connsiteX69" fmla="*/ 594838 w 1154991"/>
                  <a:gd name="connsiteY69" fmla="*/ 66227 h 545553"/>
                  <a:gd name="connsiteX70" fmla="*/ 615413 w 1154991"/>
                  <a:gd name="connsiteY70" fmla="*/ 49540 h 545553"/>
                  <a:gd name="connsiteX71" fmla="*/ 626490 w 1154991"/>
                  <a:gd name="connsiteY71" fmla="*/ 44497 h 545553"/>
                  <a:gd name="connsiteX72" fmla="*/ 671553 w 1154991"/>
                  <a:gd name="connsiteY72" fmla="*/ 55527 h 545553"/>
                  <a:gd name="connsiteX73" fmla="*/ 744261 w 1154991"/>
                  <a:gd name="connsiteY73" fmla="*/ 65284 h 545553"/>
                  <a:gd name="connsiteX74" fmla="*/ 903417 w 1154991"/>
                  <a:gd name="connsiteY74" fmla="*/ 107801 h 545553"/>
                  <a:gd name="connsiteX75" fmla="*/ 1090361 w 1154991"/>
                  <a:gd name="connsiteY75" fmla="*/ 202875 h 545553"/>
                  <a:gd name="connsiteX76" fmla="*/ 1115626 w 1154991"/>
                  <a:gd name="connsiteY76" fmla="*/ 216592 h 545553"/>
                  <a:gd name="connsiteX77" fmla="*/ 1139171 w 1154991"/>
                  <a:gd name="connsiteY77" fmla="*/ 211124 h 545553"/>
                  <a:gd name="connsiteX78" fmla="*/ 1152793 w 1154991"/>
                  <a:gd name="connsiteY78" fmla="*/ 190950 h 545553"/>
                  <a:gd name="connsiteX79" fmla="*/ 1151379 w 1154991"/>
                  <a:gd name="connsiteY79" fmla="*/ 174287 h 545553"/>
                  <a:gd name="connsiteX80" fmla="*/ 1121070 w 1154991"/>
                  <a:gd name="connsiteY80" fmla="*/ 141881 h 545553"/>
                  <a:gd name="connsiteX81" fmla="*/ 1085341 w 1154991"/>
                  <a:gd name="connsiteY81" fmla="*/ 120151 h 545553"/>
                  <a:gd name="connsiteX82" fmla="*/ 1079732 w 1154991"/>
                  <a:gd name="connsiteY82" fmla="*/ 109074 h 545553"/>
                  <a:gd name="connsiteX83" fmla="*/ 1102357 w 1154991"/>
                  <a:gd name="connsiteY83" fmla="*/ 100306 h 545553"/>
                  <a:gd name="connsiteX84" fmla="*/ 1112751 w 1154991"/>
                  <a:gd name="connsiteY84" fmla="*/ 99269 h 545553"/>
                  <a:gd name="connsiteX85" fmla="*/ 1110771 w 1154991"/>
                  <a:gd name="connsiteY85" fmla="*/ 88381 h 545553"/>
                  <a:gd name="connsiteX86" fmla="*/ 1101862 w 1154991"/>
                  <a:gd name="connsiteY86" fmla="*/ 80556 h 545553"/>
                  <a:gd name="connsiteX87" fmla="*/ 992670 w 1154991"/>
                  <a:gd name="connsiteY87" fmla="*/ 26774 h 545553"/>
                  <a:gd name="connsiteX88" fmla="*/ 980603 w 1154991"/>
                  <a:gd name="connsiteY88" fmla="*/ 25171 h 545553"/>
                  <a:gd name="connsiteX89" fmla="*/ 979307 w 1154991"/>
                  <a:gd name="connsiteY89" fmla="*/ 27433 h 545553"/>
                  <a:gd name="connsiteX90" fmla="*/ 989159 w 1154991"/>
                  <a:gd name="connsiteY90" fmla="*/ 36413 h 545553"/>
                  <a:gd name="connsiteX91" fmla="*/ 1041197 w 1154991"/>
                  <a:gd name="connsiteY91" fmla="*/ 64695 h 545553"/>
                  <a:gd name="connsiteX92" fmla="*/ 1072143 w 1154991"/>
                  <a:gd name="connsiteY92" fmla="*/ 84822 h 545553"/>
                  <a:gd name="connsiteX93" fmla="*/ 1077163 w 1154991"/>
                  <a:gd name="connsiteY93" fmla="*/ 94839 h 545553"/>
                  <a:gd name="connsiteX94" fmla="*/ 1066604 w 1154991"/>
                  <a:gd name="connsiteY94" fmla="*/ 98562 h 545553"/>
                  <a:gd name="connsiteX95" fmla="*/ 1029837 w 1154991"/>
                  <a:gd name="connsiteY95" fmla="*/ 88428 h 545553"/>
                  <a:gd name="connsiteX96" fmla="*/ 964577 w 1154991"/>
                  <a:gd name="connsiteY96" fmla="*/ 65402 h 545553"/>
                  <a:gd name="connsiteX97" fmla="*/ 952793 w 1154991"/>
                  <a:gd name="connsiteY97" fmla="*/ 55715 h 545553"/>
                  <a:gd name="connsiteX98" fmla="*/ 938746 w 1154991"/>
                  <a:gd name="connsiteY98" fmla="*/ 42517 h 545553"/>
                  <a:gd name="connsiteX99" fmla="*/ 919821 w 1154991"/>
                  <a:gd name="connsiteY99" fmla="*/ 39005 h 545553"/>
                  <a:gd name="connsiteX100" fmla="*/ 736955 w 1154991"/>
                  <a:gd name="connsiteY100" fmla="*/ 2852 h 545553"/>
                  <a:gd name="connsiteX101" fmla="*/ 697572 w 1154991"/>
                  <a:gd name="connsiteY101" fmla="*/ 0 h 545553"/>
                  <a:gd name="connsiteX102" fmla="*/ 696865 w 1154991"/>
                  <a:gd name="connsiteY102" fmla="*/ 3040 h 545553"/>
                  <a:gd name="connsiteX103" fmla="*/ 713339 w 1154991"/>
                  <a:gd name="connsiteY103" fmla="*/ 9427 h 545553"/>
                  <a:gd name="connsiteX104" fmla="*/ 806599 w 1154991"/>
                  <a:gd name="connsiteY104" fmla="*/ 32736 h 545553"/>
                  <a:gd name="connsiteX105" fmla="*/ 1068112 w 1154991"/>
                  <a:gd name="connsiteY105" fmla="*/ 133161 h 545553"/>
                  <a:gd name="connsiteX106" fmla="*/ 1126232 w 1154991"/>
                  <a:gd name="connsiteY106" fmla="*/ 167170 h 545553"/>
                  <a:gd name="connsiteX107" fmla="*/ 1140820 w 1154991"/>
                  <a:gd name="connsiteY107" fmla="*/ 186095 h 545553"/>
                  <a:gd name="connsiteX108" fmla="*/ 1133773 w 1154991"/>
                  <a:gd name="connsiteY108" fmla="*/ 195569 h 545553"/>
                  <a:gd name="connsiteX109" fmla="*/ 1122343 w 1154991"/>
                  <a:gd name="connsiteY109" fmla="*/ 192906 h 545553"/>
                  <a:gd name="connsiteX110" fmla="*/ 1066250 w 1154991"/>
                  <a:gd name="connsiteY110" fmla="*/ 162880 h 545553"/>
                  <a:gd name="connsiteX111" fmla="*/ 954348 w 1154991"/>
                  <a:gd name="connsiteY111" fmla="*/ 100495 h 545553"/>
                  <a:gd name="connsiteX112" fmla="*/ 804902 w 1154991"/>
                  <a:gd name="connsiteY112" fmla="*/ 58873 h 545553"/>
                  <a:gd name="connsiteX113" fmla="*/ 672142 w 1154991"/>
                  <a:gd name="connsiteY113" fmla="*/ 36248 h 545553"/>
                  <a:gd name="connsiteX114" fmla="*/ 558237 w 1154991"/>
                  <a:gd name="connsiteY114" fmla="*/ 29060 h 545553"/>
                  <a:gd name="connsiteX115" fmla="*/ 535753 w 1154991"/>
                  <a:gd name="connsiteY115" fmla="*/ 33019 h 545553"/>
                  <a:gd name="connsiteX116" fmla="*/ 527433 w 1154991"/>
                  <a:gd name="connsiteY116" fmla="*/ 42069 h 545553"/>
                  <a:gd name="connsiteX117" fmla="*/ 537874 w 1154991"/>
                  <a:gd name="connsiteY117" fmla="*/ 46477 h 545553"/>
                  <a:gd name="connsiteX118" fmla="*/ 576785 w 1154991"/>
                  <a:gd name="connsiteY118" fmla="*/ 41716 h 545553"/>
                  <a:gd name="connsiteX119" fmla="*/ 600330 w 1154991"/>
                  <a:gd name="connsiteY119" fmla="*/ 41574 h 545553"/>
                  <a:gd name="connsiteX120" fmla="*/ 596040 w 1154991"/>
                  <a:gd name="connsiteY120" fmla="*/ 47301 h 545553"/>
                  <a:gd name="connsiteX121" fmla="*/ 568984 w 1154991"/>
                  <a:gd name="connsiteY121" fmla="*/ 57059 h 545553"/>
                  <a:gd name="connsiteX122" fmla="*/ 491256 w 1154991"/>
                  <a:gd name="connsiteY122" fmla="*/ 75348 h 545553"/>
                  <a:gd name="connsiteX123" fmla="*/ 430662 w 1154991"/>
                  <a:gd name="connsiteY123" fmla="*/ 96701 h 545553"/>
                  <a:gd name="connsiteX124" fmla="*/ 420150 w 1154991"/>
                  <a:gd name="connsiteY124" fmla="*/ 110724 h 545553"/>
                  <a:gd name="connsiteX125" fmla="*/ 414824 w 1154991"/>
                  <a:gd name="connsiteY125" fmla="*/ 119090 h 545553"/>
                  <a:gd name="connsiteX126" fmla="*/ 397336 w 1154991"/>
                  <a:gd name="connsiteY126" fmla="*/ 131511 h 545553"/>
                  <a:gd name="connsiteX127" fmla="*/ 301414 w 1154991"/>
                  <a:gd name="connsiteY127" fmla="*/ 161513 h 545553"/>
                  <a:gd name="connsiteX128" fmla="*/ 277845 w 1154991"/>
                  <a:gd name="connsiteY128" fmla="*/ 175536 h 545553"/>
                  <a:gd name="connsiteX129" fmla="*/ 268842 w 1154991"/>
                  <a:gd name="connsiteY129" fmla="*/ 193047 h 545553"/>
                  <a:gd name="connsiteX130" fmla="*/ 178081 w 1154991"/>
                  <a:gd name="connsiteY130" fmla="*/ 278270 h 545553"/>
                  <a:gd name="connsiteX131" fmla="*/ 144001 w 1154991"/>
                  <a:gd name="connsiteY131" fmla="*/ 300589 h 545553"/>
                  <a:gd name="connsiteX132" fmla="*/ 132429 w 1154991"/>
                  <a:gd name="connsiteY132" fmla="*/ 302239 h 545553"/>
                  <a:gd name="connsiteX133" fmla="*/ 134904 w 1154991"/>
                  <a:gd name="connsiteY133" fmla="*/ 290172 h 545553"/>
                  <a:gd name="connsiteX134" fmla="*/ 153099 w 1154991"/>
                  <a:gd name="connsiteY134" fmla="*/ 269833 h 545553"/>
                  <a:gd name="connsiteX135" fmla="*/ 220645 w 1154991"/>
                  <a:gd name="connsiteY135" fmla="*/ 210559 h 545553"/>
                  <a:gd name="connsiteX136" fmla="*/ 285599 w 1154991"/>
                  <a:gd name="connsiteY136" fmla="*/ 142258 h 545553"/>
                  <a:gd name="connsiteX137" fmla="*/ 290949 w 1154991"/>
                  <a:gd name="connsiteY137" fmla="*/ 130521 h 545553"/>
                  <a:gd name="connsiteX138" fmla="*/ 288263 w 1154991"/>
                  <a:gd name="connsiteY138" fmla="*/ 122060 h 545553"/>
                  <a:gd name="connsiteX139" fmla="*/ 279613 w 1154991"/>
                  <a:gd name="connsiteY139" fmla="*/ 123757 h 545553"/>
                  <a:gd name="connsiteX140" fmla="*/ 261913 w 1154991"/>
                  <a:gd name="connsiteY140" fmla="*/ 138393 h 545553"/>
                  <a:gd name="connsiteX141" fmla="*/ 244166 w 1154991"/>
                  <a:gd name="connsiteY141" fmla="*/ 152934 h 545553"/>
                  <a:gd name="connsiteX142" fmla="*/ 226160 w 1154991"/>
                  <a:gd name="connsiteY142" fmla="*/ 153194 h 545553"/>
                  <a:gd name="connsiteX143" fmla="*/ 198161 w 1154991"/>
                  <a:gd name="connsiteY143" fmla="*/ 153759 h 545553"/>
                  <a:gd name="connsiteX144" fmla="*/ 137921 w 1154991"/>
                  <a:gd name="connsiteY144" fmla="*/ 205350 h 545553"/>
                  <a:gd name="connsiteX145" fmla="*/ 29860 w 1154991"/>
                  <a:gd name="connsiteY145" fmla="*/ 307353 h 545553"/>
                  <a:gd name="connsiteX146" fmla="*/ 4642 w 1154991"/>
                  <a:gd name="connsiteY146" fmla="*/ 325548 h 545553"/>
                  <a:gd name="connsiteX147" fmla="*/ 5231 w 1154991"/>
                  <a:gd name="connsiteY147" fmla="*/ 336790 h 545553"/>
                  <a:gd name="connsiteX148" fmla="*/ 24157 w 1154991"/>
                  <a:gd name="connsiteY148" fmla="*/ 336932 h 545553"/>
                  <a:gd name="connsiteX149" fmla="*/ 49021 w 1154991"/>
                  <a:gd name="connsiteY149" fmla="*/ 319585 h 545553"/>
                  <a:gd name="connsiteX150" fmla="*/ 120598 w 1154991"/>
                  <a:gd name="connsiteY150" fmla="*/ 248339 h 545553"/>
                  <a:gd name="connsiteX151" fmla="*/ 185929 w 1154991"/>
                  <a:gd name="connsiteY151" fmla="*/ 189017 h 545553"/>
                  <a:gd name="connsiteX152" fmla="*/ 207070 w 1154991"/>
                  <a:gd name="connsiteY152" fmla="*/ 185765 h 545553"/>
                  <a:gd name="connsiteX153" fmla="*/ 208531 w 1154991"/>
                  <a:gd name="connsiteY153" fmla="*/ 184021 h 545553"/>
                  <a:gd name="connsiteX154" fmla="*/ 203134 w 1154991"/>
                  <a:gd name="connsiteY154" fmla="*/ 171530 h 545553"/>
                  <a:gd name="connsiteX155" fmla="*/ 206151 w 1154991"/>
                  <a:gd name="connsiteY155" fmla="*/ 161702 h 545553"/>
                  <a:gd name="connsiteX156" fmla="*/ 220739 w 1154991"/>
                  <a:gd name="connsiteY156" fmla="*/ 163705 h 545553"/>
                  <a:gd name="connsiteX157" fmla="*/ 219726 w 1154991"/>
                  <a:gd name="connsiteY157" fmla="*/ 174664 h 545553"/>
                  <a:gd name="connsiteX158" fmla="*/ 214777 w 1154991"/>
                  <a:gd name="connsiteY158" fmla="*/ 181970 h 545553"/>
                  <a:gd name="connsiteX159" fmla="*/ 167923 w 1154991"/>
                  <a:gd name="connsiteY159" fmla="*/ 231699 h 545553"/>
                  <a:gd name="connsiteX160" fmla="*/ 39028 w 1154991"/>
                  <a:gd name="connsiteY160" fmla="*/ 368372 h 545553"/>
                  <a:gd name="connsiteX161" fmla="*/ 5420 w 1154991"/>
                  <a:gd name="connsiteY161" fmla="*/ 417983 h 545553"/>
                  <a:gd name="connsiteX162" fmla="*/ 4736 w 1154991"/>
                  <a:gd name="connsiteY162" fmla="*/ 429932 h 545553"/>
                  <a:gd name="connsiteX163" fmla="*/ 18571 w 1154991"/>
                  <a:gd name="connsiteY163" fmla="*/ 424841 h 545553"/>
                  <a:gd name="connsiteX164" fmla="*/ 21541 w 1154991"/>
                  <a:gd name="connsiteY164" fmla="*/ 418383 h 545553"/>
                  <a:gd name="connsiteX165" fmla="*/ 498161 w 1154991"/>
                  <a:gd name="connsiteY165" fmla="*/ 87203 h 545553"/>
                  <a:gd name="connsiteX166" fmla="*/ 557954 w 1154991"/>
                  <a:gd name="connsiteY166" fmla="*/ 84304 h 545553"/>
                  <a:gd name="connsiteX167" fmla="*/ 518831 w 1154991"/>
                  <a:gd name="connsiteY167" fmla="*/ 104784 h 545553"/>
                  <a:gd name="connsiteX168" fmla="*/ 502144 w 1154991"/>
                  <a:gd name="connsiteY168" fmla="*/ 104101 h 545553"/>
                  <a:gd name="connsiteX169" fmla="*/ 494650 w 1154991"/>
                  <a:gd name="connsiteY169" fmla="*/ 95192 h 545553"/>
                  <a:gd name="connsiteX170" fmla="*/ 498161 w 1154991"/>
                  <a:gd name="connsiteY170" fmla="*/ 87203 h 54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1154991" h="545553">
                    <a:moveTo>
                      <a:pt x="21541" y="418383"/>
                    </a:moveTo>
                    <a:cubicBezTo>
                      <a:pt x="22083" y="410606"/>
                      <a:pt x="27032" y="407024"/>
                      <a:pt x="33584" y="405138"/>
                    </a:cubicBezTo>
                    <a:cubicBezTo>
                      <a:pt x="37331" y="404077"/>
                      <a:pt x="41338" y="403960"/>
                      <a:pt x="45227" y="403488"/>
                    </a:cubicBezTo>
                    <a:cubicBezTo>
                      <a:pt x="55832" y="402192"/>
                      <a:pt x="58778" y="397950"/>
                      <a:pt x="59415" y="387627"/>
                    </a:cubicBezTo>
                    <a:cubicBezTo>
                      <a:pt x="59792" y="381263"/>
                      <a:pt x="61748" y="374429"/>
                      <a:pt x="64906" y="368890"/>
                    </a:cubicBezTo>
                    <a:cubicBezTo>
                      <a:pt x="75818" y="349729"/>
                      <a:pt x="90831" y="333986"/>
                      <a:pt x="108625" y="320999"/>
                    </a:cubicBezTo>
                    <a:cubicBezTo>
                      <a:pt x="111760" y="318713"/>
                      <a:pt x="115389" y="316686"/>
                      <a:pt x="119090" y="315697"/>
                    </a:cubicBezTo>
                    <a:cubicBezTo>
                      <a:pt x="121729" y="314990"/>
                      <a:pt x="126207" y="315202"/>
                      <a:pt x="127456" y="316851"/>
                    </a:cubicBezTo>
                    <a:cubicBezTo>
                      <a:pt x="128776" y="318619"/>
                      <a:pt x="128399" y="323545"/>
                      <a:pt x="126796" y="325289"/>
                    </a:cubicBezTo>
                    <a:cubicBezTo>
                      <a:pt x="122342" y="330120"/>
                      <a:pt x="117133" y="334433"/>
                      <a:pt x="111713" y="338204"/>
                    </a:cubicBezTo>
                    <a:cubicBezTo>
                      <a:pt x="100824" y="345793"/>
                      <a:pt x="91043" y="354513"/>
                      <a:pt x="89441" y="368254"/>
                    </a:cubicBezTo>
                    <a:cubicBezTo>
                      <a:pt x="87673" y="383502"/>
                      <a:pt x="80791" y="395781"/>
                      <a:pt x="71387" y="407259"/>
                    </a:cubicBezTo>
                    <a:cubicBezTo>
                      <a:pt x="44496" y="440090"/>
                      <a:pt x="23921" y="476456"/>
                      <a:pt x="11147" y="516993"/>
                    </a:cubicBezTo>
                    <a:cubicBezTo>
                      <a:pt x="9403" y="522532"/>
                      <a:pt x="8366" y="528706"/>
                      <a:pt x="8884" y="534410"/>
                    </a:cubicBezTo>
                    <a:cubicBezTo>
                      <a:pt x="9262" y="538487"/>
                      <a:pt x="12373" y="545086"/>
                      <a:pt x="15036" y="545487"/>
                    </a:cubicBezTo>
                    <a:cubicBezTo>
                      <a:pt x="18760" y="546053"/>
                      <a:pt x="24581" y="542918"/>
                      <a:pt x="27008" y="539548"/>
                    </a:cubicBezTo>
                    <a:cubicBezTo>
                      <a:pt x="30779" y="534316"/>
                      <a:pt x="34150" y="527717"/>
                      <a:pt x="34668" y="521447"/>
                    </a:cubicBezTo>
                    <a:cubicBezTo>
                      <a:pt x="35823" y="507424"/>
                      <a:pt x="41149" y="495098"/>
                      <a:pt x="47395" y="483055"/>
                    </a:cubicBezTo>
                    <a:cubicBezTo>
                      <a:pt x="70586" y="438275"/>
                      <a:pt x="99881" y="397526"/>
                      <a:pt x="130827" y="357931"/>
                    </a:cubicBezTo>
                    <a:cubicBezTo>
                      <a:pt x="155102" y="326868"/>
                      <a:pt x="180037" y="296253"/>
                      <a:pt x="210723" y="271223"/>
                    </a:cubicBezTo>
                    <a:cubicBezTo>
                      <a:pt x="269596" y="223215"/>
                      <a:pt x="333773" y="183267"/>
                      <a:pt x="401296" y="148668"/>
                    </a:cubicBezTo>
                    <a:cubicBezTo>
                      <a:pt x="413716" y="142305"/>
                      <a:pt x="427268" y="138039"/>
                      <a:pt x="440631" y="133797"/>
                    </a:cubicBezTo>
                    <a:cubicBezTo>
                      <a:pt x="443766" y="132807"/>
                      <a:pt x="449634" y="134740"/>
                      <a:pt x="451614" y="137332"/>
                    </a:cubicBezTo>
                    <a:cubicBezTo>
                      <a:pt x="453523" y="139830"/>
                      <a:pt x="453122" y="145322"/>
                      <a:pt x="451850" y="148810"/>
                    </a:cubicBezTo>
                    <a:cubicBezTo>
                      <a:pt x="449516" y="155173"/>
                      <a:pt x="444049" y="158308"/>
                      <a:pt x="437355" y="160170"/>
                    </a:cubicBezTo>
                    <a:cubicBezTo>
                      <a:pt x="426726" y="163116"/>
                      <a:pt x="416120" y="166439"/>
                      <a:pt x="405986" y="170752"/>
                    </a:cubicBezTo>
                    <a:cubicBezTo>
                      <a:pt x="396252" y="174900"/>
                      <a:pt x="386684" y="179826"/>
                      <a:pt x="377893" y="185671"/>
                    </a:cubicBezTo>
                    <a:cubicBezTo>
                      <a:pt x="349469" y="204502"/>
                      <a:pt x="321447" y="223969"/>
                      <a:pt x="293188" y="243059"/>
                    </a:cubicBezTo>
                    <a:cubicBezTo>
                      <a:pt x="289370" y="245652"/>
                      <a:pt x="284115" y="250177"/>
                      <a:pt x="281145" y="249140"/>
                    </a:cubicBezTo>
                    <a:cubicBezTo>
                      <a:pt x="274758" y="246948"/>
                      <a:pt x="272024" y="250554"/>
                      <a:pt x="268654" y="253618"/>
                    </a:cubicBezTo>
                    <a:cubicBezTo>
                      <a:pt x="213410" y="303488"/>
                      <a:pt x="161913" y="357035"/>
                      <a:pt x="112679" y="412751"/>
                    </a:cubicBezTo>
                    <a:cubicBezTo>
                      <a:pt x="102898" y="423828"/>
                      <a:pt x="94531" y="436177"/>
                      <a:pt x="85882" y="448197"/>
                    </a:cubicBezTo>
                    <a:cubicBezTo>
                      <a:pt x="84232" y="450483"/>
                      <a:pt x="84044" y="453971"/>
                      <a:pt x="83714" y="456965"/>
                    </a:cubicBezTo>
                    <a:cubicBezTo>
                      <a:pt x="83360" y="459934"/>
                      <a:pt x="84704" y="463493"/>
                      <a:pt x="83478" y="465873"/>
                    </a:cubicBezTo>
                    <a:cubicBezTo>
                      <a:pt x="80768" y="471106"/>
                      <a:pt x="76525" y="475513"/>
                      <a:pt x="73674" y="480674"/>
                    </a:cubicBezTo>
                    <a:cubicBezTo>
                      <a:pt x="70492" y="486449"/>
                      <a:pt x="67452" y="492482"/>
                      <a:pt x="65778" y="498798"/>
                    </a:cubicBezTo>
                    <a:cubicBezTo>
                      <a:pt x="65024" y="501650"/>
                      <a:pt x="66815" y="506529"/>
                      <a:pt x="69125" y="508438"/>
                    </a:cubicBezTo>
                    <a:cubicBezTo>
                      <a:pt x="71034" y="509993"/>
                      <a:pt x="76266" y="509734"/>
                      <a:pt x="78576" y="508155"/>
                    </a:cubicBezTo>
                    <a:cubicBezTo>
                      <a:pt x="83124" y="505020"/>
                      <a:pt x="87225" y="500825"/>
                      <a:pt x="90548" y="496347"/>
                    </a:cubicBezTo>
                    <a:cubicBezTo>
                      <a:pt x="101296" y="481876"/>
                      <a:pt x="103393" y="481711"/>
                      <a:pt x="114635" y="496017"/>
                    </a:cubicBezTo>
                    <a:cubicBezTo>
                      <a:pt x="114942" y="496418"/>
                      <a:pt x="115224" y="496819"/>
                      <a:pt x="115554" y="497196"/>
                    </a:cubicBezTo>
                    <a:cubicBezTo>
                      <a:pt x="120386" y="502781"/>
                      <a:pt x="124227" y="502993"/>
                      <a:pt x="129035" y="497573"/>
                    </a:cubicBezTo>
                    <a:cubicBezTo>
                      <a:pt x="131157" y="495192"/>
                      <a:pt x="133231" y="492553"/>
                      <a:pt x="134503" y="489677"/>
                    </a:cubicBezTo>
                    <a:cubicBezTo>
                      <a:pt x="141126" y="474547"/>
                      <a:pt x="147607" y="459345"/>
                      <a:pt x="153829" y="444049"/>
                    </a:cubicBezTo>
                    <a:cubicBezTo>
                      <a:pt x="155102" y="440938"/>
                      <a:pt x="155055" y="437262"/>
                      <a:pt x="155620" y="433844"/>
                    </a:cubicBezTo>
                    <a:cubicBezTo>
                      <a:pt x="139570" y="445652"/>
                      <a:pt x="135658" y="466651"/>
                      <a:pt x="118335" y="477398"/>
                    </a:cubicBezTo>
                    <a:cubicBezTo>
                      <a:pt x="117133" y="473533"/>
                      <a:pt x="116285" y="469762"/>
                      <a:pt x="117275" y="466533"/>
                    </a:cubicBezTo>
                    <a:cubicBezTo>
                      <a:pt x="122177" y="450295"/>
                      <a:pt x="125830" y="433373"/>
                      <a:pt x="133160" y="418266"/>
                    </a:cubicBezTo>
                    <a:cubicBezTo>
                      <a:pt x="144496" y="394909"/>
                      <a:pt x="163092" y="376479"/>
                      <a:pt x="181357" y="358355"/>
                    </a:cubicBezTo>
                    <a:cubicBezTo>
                      <a:pt x="239288" y="300943"/>
                      <a:pt x="303464" y="251402"/>
                      <a:pt x="372920" y="208815"/>
                    </a:cubicBezTo>
                    <a:cubicBezTo>
                      <a:pt x="400518" y="191893"/>
                      <a:pt x="428989" y="176479"/>
                      <a:pt x="460523" y="167759"/>
                    </a:cubicBezTo>
                    <a:cubicBezTo>
                      <a:pt x="467876" y="165732"/>
                      <a:pt x="475300" y="163729"/>
                      <a:pt x="482300" y="160759"/>
                    </a:cubicBezTo>
                    <a:cubicBezTo>
                      <a:pt x="489182" y="157860"/>
                      <a:pt x="489253" y="153971"/>
                      <a:pt x="483290" y="149234"/>
                    </a:cubicBezTo>
                    <a:cubicBezTo>
                      <a:pt x="479613" y="146312"/>
                      <a:pt x="475607" y="143766"/>
                      <a:pt x="472166" y="140608"/>
                    </a:cubicBezTo>
                    <a:cubicBezTo>
                      <a:pt x="467923" y="136696"/>
                      <a:pt x="466509" y="131652"/>
                      <a:pt x="469927" y="126585"/>
                    </a:cubicBezTo>
                    <a:cubicBezTo>
                      <a:pt x="478411" y="114000"/>
                      <a:pt x="488828" y="107306"/>
                      <a:pt x="502451" y="121306"/>
                    </a:cubicBezTo>
                    <a:cubicBezTo>
                      <a:pt x="506080" y="125030"/>
                      <a:pt x="509191" y="129295"/>
                      <a:pt x="513104" y="132689"/>
                    </a:cubicBezTo>
                    <a:cubicBezTo>
                      <a:pt x="517912" y="136884"/>
                      <a:pt x="522908" y="141150"/>
                      <a:pt x="528494" y="144096"/>
                    </a:cubicBezTo>
                    <a:cubicBezTo>
                      <a:pt x="538180" y="149234"/>
                      <a:pt x="546052" y="145063"/>
                      <a:pt x="546641" y="133962"/>
                    </a:cubicBezTo>
                    <a:cubicBezTo>
                      <a:pt x="547348" y="120222"/>
                      <a:pt x="554914" y="113128"/>
                      <a:pt x="567146" y="110582"/>
                    </a:cubicBezTo>
                    <a:cubicBezTo>
                      <a:pt x="581357" y="107636"/>
                      <a:pt x="595757" y="104478"/>
                      <a:pt x="610181" y="103912"/>
                    </a:cubicBezTo>
                    <a:cubicBezTo>
                      <a:pt x="629908" y="103135"/>
                      <a:pt x="649729" y="104502"/>
                      <a:pt x="669503" y="105374"/>
                    </a:cubicBezTo>
                    <a:cubicBezTo>
                      <a:pt x="680038" y="105845"/>
                      <a:pt x="689583" y="103465"/>
                      <a:pt x="695970" y="95051"/>
                    </a:cubicBezTo>
                    <a:cubicBezTo>
                      <a:pt x="699057" y="90950"/>
                      <a:pt x="699363" y="84751"/>
                      <a:pt x="700919" y="79496"/>
                    </a:cubicBezTo>
                    <a:cubicBezTo>
                      <a:pt x="696323" y="78341"/>
                      <a:pt x="691586" y="75795"/>
                      <a:pt x="687179" y="76290"/>
                    </a:cubicBezTo>
                    <a:cubicBezTo>
                      <a:pt x="671247" y="78058"/>
                      <a:pt x="655432" y="80792"/>
                      <a:pt x="639594" y="83219"/>
                    </a:cubicBezTo>
                    <a:cubicBezTo>
                      <a:pt x="622036" y="85906"/>
                      <a:pt x="604525" y="88805"/>
                      <a:pt x="586943" y="91327"/>
                    </a:cubicBezTo>
                    <a:cubicBezTo>
                      <a:pt x="582182" y="92010"/>
                      <a:pt x="577115" y="91657"/>
                      <a:pt x="575489" y="85741"/>
                    </a:cubicBezTo>
                    <a:cubicBezTo>
                      <a:pt x="573768" y="79496"/>
                      <a:pt x="574758" y="73486"/>
                      <a:pt x="580886" y="70280"/>
                    </a:cubicBezTo>
                    <a:cubicBezTo>
                      <a:pt x="585128" y="68089"/>
                      <a:pt x="590078" y="66627"/>
                      <a:pt x="594838" y="66227"/>
                    </a:cubicBezTo>
                    <a:cubicBezTo>
                      <a:pt x="607565" y="65119"/>
                      <a:pt x="611713" y="62055"/>
                      <a:pt x="615413" y="49540"/>
                    </a:cubicBezTo>
                    <a:cubicBezTo>
                      <a:pt x="617134" y="43719"/>
                      <a:pt x="621093" y="43059"/>
                      <a:pt x="626490" y="44497"/>
                    </a:cubicBezTo>
                    <a:cubicBezTo>
                      <a:pt x="641456" y="48433"/>
                      <a:pt x="656328" y="53029"/>
                      <a:pt x="671553" y="55527"/>
                    </a:cubicBezTo>
                    <a:cubicBezTo>
                      <a:pt x="695663" y="59510"/>
                      <a:pt x="720127" y="61348"/>
                      <a:pt x="744261" y="65284"/>
                    </a:cubicBezTo>
                    <a:cubicBezTo>
                      <a:pt x="798680" y="74146"/>
                      <a:pt x="851614" y="88970"/>
                      <a:pt x="903417" y="107801"/>
                    </a:cubicBezTo>
                    <a:cubicBezTo>
                      <a:pt x="969597" y="131841"/>
                      <a:pt x="1033161" y="161018"/>
                      <a:pt x="1090361" y="202875"/>
                    </a:cubicBezTo>
                    <a:cubicBezTo>
                      <a:pt x="1098044" y="208485"/>
                      <a:pt x="1106859" y="212774"/>
                      <a:pt x="1115626" y="216592"/>
                    </a:cubicBezTo>
                    <a:cubicBezTo>
                      <a:pt x="1124323" y="220363"/>
                      <a:pt x="1132996" y="218501"/>
                      <a:pt x="1139171" y="211124"/>
                    </a:cubicBezTo>
                    <a:cubicBezTo>
                      <a:pt x="1144356" y="204926"/>
                      <a:pt x="1148645" y="197926"/>
                      <a:pt x="1152793" y="190950"/>
                    </a:cubicBezTo>
                    <a:cubicBezTo>
                      <a:pt x="1156116" y="185341"/>
                      <a:pt x="1155692" y="179142"/>
                      <a:pt x="1151379" y="174287"/>
                    </a:cubicBezTo>
                    <a:cubicBezTo>
                      <a:pt x="1141575" y="163210"/>
                      <a:pt x="1131817" y="151992"/>
                      <a:pt x="1121070" y="141881"/>
                    </a:cubicBezTo>
                    <a:cubicBezTo>
                      <a:pt x="1110818" y="132241"/>
                      <a:pt x="1099529" y="123615"/>
                      <a:pt x="1085341" y="120151"/>
                    </a:cubicBezTo>
                    <a:cubicBezTo>
                      <a:pt x="1078459" y="118454"/>
                      <a:pt x="1077021" y="115673"/>
                      <a:pt x="1079732" y="109074"/>
                    </a:cubicBezTo>
                    <a:cubicBezTo>
                      <a:pt x="1083691" y="99505"/>
                      <a:pt x="1091893" y="96701"/>
                      <a:pt x="1102357" y="100306"/>
                    </a:cubicBezTo>
                    <a:cubicBezTo>
                      <a:pt x="1105444" y="101367"/>
                      <a:pt x="1110629" y="101202"/>
                      <a:pt x="1112751" y="99269"/>
                    </a:cubicBezTo>
                    <a:cubicBezTo>
                      <a:pt x="1116498" y="95852"/>
                      <a:pt x="1114188" y="91539"/>
                      <a:pt x="1110771" y="88381"/>
                    </a:cubicBezTo>
                    <a:cubicBezTo>
                      <a:pt x="1107872" y="85694"/>
                      <a:pt x="1105067" y="82842"/>
                      <a:pt x="1101862" y="80556"/>
                    </a:cubicBezTo>
                    <a:cubicBezTo>
                      <a:pt x="1068489" y="56469"/>
                      <a:pt x="1031582" y="39524"/>
                      <a:pt x="992670" y="26774"/>
                    </a:cubicBezTo>
                    <a:cubicBezTo>
                      <a:pt x="988876" y="25524"/>
                      <a:pt x="984634" y="25666"/>
                      <a:pt x="980603" y="25171"/>
                    </a:cubicBezTo>
                    <a:cubicBezTo>
                      <a:pt x="980179" y="25925"/>
                      <a:pt x="979731" y="26679"/>
                      <a:pt x="979307" y="27433"/>
                    </a:cubicBezTo>
                    <a:cubicBezTo>
                      <a:pt x="982560" y="30474"/>
                      <a:pt x="985388" y="34292"/>
                      <a:pt x="989159" y="36413"/>
                    </a:cubicBezTo>
                    <a:cubicBezTo>
                      <a:pt x="1006387" y="46076"/>
                      <a:pt x="1024040" y="54938"/>
                      <a:pt x="1041197" y="64695"/>
                    </a:cubicBezTo>
                    <a:cubicBezTo>
                      <a:pt x="1051874" y="70775"/>
                      <a:pt x="1062197" y="77610"/>
                      <a:pt x="1072143" y="84822"/>
                    </a:cubicBezTo>
                    <a:cubicBezTo>
                      <a:pt x="1074829" y="86778"/>
                      <a:pt x="1075536" y="91421"/>
                      <a:pt x="1077163" y="94839"/>
                    </a:cubicBezTo>
                    <a:cubicBezTo>
                      <a:pt x="1073627" y="96182"/>
                      <a:pt x="1069715" y="99246"/>
                      <a:pt x="1066604" y="98562"/>
                    </a:cubicBezTo>
                    <a:cubicBezTo>
                      <a:pt x="1054184" y="95899"/>
                      <a:pt x="1041504" y="93283"/>
                      <a:pt x="1029837" y="88428"/>
                    </a:cubicBezTo>
                    <a:cubicBezTo>
                      <a:pt x="1008461" y="79566"/>
                      <a:pt x="988216" y="67947"/>
                      <a:pt x="964577" y="65402"/>
                    </a:cubicBezTo>
                    <a:cubicBezTo>
                      <a:pt x="959086" y="64813"/>
                      <a:pt x="953665" y="62008"/>
                      <a:pt x="952793" y="55715"/>
                    </a:cubicBezTo>
                    <a:cubicBezTo>
                      <a:pt x="951614" y="47207"/>
                      <a:pt x="945652" y="44285"/>
                      <a:pt x="938746" y="42517"/>
                    </a:cubicBezTo>
                    <a:cubicBezTo>
                      <a:pt x="932548" y="40938"/>
                      <a:pt x="926114" y="40302"/>
                      <a:pt x="919821" y="39005"/>
                    </a:cubicBezTo>
                    <a:cubicBezTo>
                      <a:pt x="858944" y="26467"/>
                      <a:pt x="798822" y="10181"/>
                      <a:pt x="736955" y="2852"/>
                    </a:cubicBezTo>
                    <a:cubicBezTo>
                      <a:pt x="723898" y="1320"/>
                      <a:pt x="710700" y="919"/>
                      <a:pt x="697572" y="0"/>
                    </a:cubicBezTo>
                    <a:cubicBezTo>
                      <a:pt x="697337" y="1013"/>
                      <a:pt x="697101" y="2027"/>
                      <a:pt x="696865" y="3040"/>
                    </a:cubicBezTo>
                    <a:cubicBezTo>
                      <a:pt x="702357" y="5209"/>
                      <a:pt x="707683" y="7990"/>
                      <a:pt x="713339" y="9427"/>
                    </a:cubicBezTo>
                    <a:cubicBezTo>
                      <a:pt x="744402" y="17323"/>
                      <a:pt x="775725" y="24205"/>
                      <a:pt x="806599" y="32736"/>
                    </a:cubicBezTo>
                    <a:cubicBezTo>
                      <a:pt x="897007" y="57719"/>
                      <a:pt x="983927" y="92010"/>
                      <a:pt x="1068112" y="133161"/>
                    </a:cubicBezTo>
                    <a:cubicBezTo>
                      <a:pt x="1088240" y="142989"/>
                      <a:pt x="1107471" y="154891"/>
                      <a:pt x="1126232" y="167170"/>
                    </a:cubicBezTo>
                    <a:cubicBezTo>
                      <a:pt x="1132571" y="171318"/>
                      <a:pt x="1137144" y="179095"/>
                      <a:pt x="1140820" y="186095"/>
                    </a:cubicBezTo>
                    <a:cubicBezTo>
                      <a:pt x="1144143" y="192411"/>
                      <a:pt x="1140891" y="196111"/>
                      <a:pt x="1133773" y="195569"/>
                    </a:cubicBezTo>
                    <a:cubicBezTo>
                      <a:pt x="1129908" y="195263"/>
                      <a:pt x="1125737" y="194650"/>
                      <a:pt x="1122343" y="192906"/>
                    </a:cubicBezTo>
                    <a:cubicBezTo>
                      <a:pt x="1103512" y="183172"/>
                      <a:pt x="1084351" y="173886"/>
                      <a:pt x="1066250" y="162880"/>
                    </a:cubicBezTo>
                    <a:cubicBezTo>
                      <a:pt x="1029696" y="140702"/>
                      <a:pt x="993967" y="116804"/>
                      <a:pt x="954348" y="100495"/>
                    </a:cubicBezTo>
                    <a:cubicBezTo>
                      <a:pt x="906316" y="80698"/>
                      <a:pt x="855739" y="68843"/>
                      <a:pt x="804902" y="58873"/>
                    </a:cubicBezTo>
                    <a:cubicBezTo>
                      <a:pt x="760853" y="50224"/>
                      <a:pt x="716498" y="43153"/>
                      <a:pt x="672142" y="36248"/>
                    </a:cubicBezTo>
                    <a:cubicBezTo>
                      <a:pt x="634457" y="30379"/>
                      <a:pt x="596465" y="27292"/>
                      <a:pt x="558237" y="29060"/>
                    </a:cubicBezTo>
                    <a:cubicBezTo>
                      <a:pt x="550671" y="29413"/>
                      <a:pt x="542917" y="30639"/>
                      <a:pt x="535753" y="33019"/>
                    </a:cubicBezTo>
                    <a:cubicBezTo>
                      <a:pt x="532359" y="34150"/>
                      <a:pt x="530167" y="38935"/>
                      <a:pt x="527433" y="42069"/>
                    </a:cubicBezTo>
                    <a:cubicBezTo>
                      <a:pt x="530921" y="43625"/>
                      <a:pt x="534527" y="46759"/>
                      <a:pt x="537874" y="46477"/>
                    </a:cubicBezTo>
                    <a:cubicBezTo>
                      <a:pt x="550884" y="45416"/>
                      <a:pt x="563775" y="42941"/>
                      <a:pt x="576785" y="41716"/>
                    </a:cubicBezTo>
                    <a:cubicBezTo>
                      <a:pt x="584563" y="40985"/>
                      <a:pt x="592481" y="41574"/>
                      <a:pt x="600330" y="41574"/>
                    </a:cubicBezTo>
                    <a:cubicBezTo>
                      <a:pt x="599269" y="44709"/>
                      <a:pt x="597879" y="46594"/>
                      <a:pt x="596040" y="47301"/>
                    </a:cubicBezTo>
                    <a:cubicBezTo>
                      <a:pt x="587108" y="50766"/>
                      <a:pt x="578246" y="54773"/>
                      <a:pt x="568984" y="57059"/>
                    </a:cubicBezTo>
                    <a:cubicBezTo>
                      <a:pt x="543153" y="63469"/>
                      <a:pt x="516875" y="68207"/>
                      <a:pt x="491256" y="75348"/>
                    </a:cubicBezTo>
                    <a:cubicBezTo>
                      <a:pt x="470681" y="81098"/>
                      <a:pt x="450718" y="89182"/>
                      <a:pt x="430662" y="96701"/>
                    </a:cubicBezTo>
                    <a:cubicBezTo>
                      <a:pt x="424676" y="98939"/>
                      <a:pt x="419231" y="102215"/>
                      <a:pt x="420150" y="110724"/>
                    </a:cubicBezTo>
                    <a:cubicBezTo>
                      <a:pt x="420433" y="113340"/>
                      <a:pt x="417322" y="117016"/>
                      <a:pt x="414824" y="119090"/>
                    </a:cubicBezTo>
                    <a:cubicBezTo>
                      <a:pt x="409333" y="123639"/>
                      <a:pt x="403535" y="128023"/>
                      <a:pt x="397336" y="131511"/>
                    </a:cubicBezTo>
                    <a:cubicBezTo>
                      <a:pt x="367499" y="148244"/>
                      <a:pt x="336130" y="159911"/>
                      <a:pt x="301414" y="161513"/>
                    </a:cubicBezTo>
                    <a:cubicBezTo>
                      <a:pt x="291774" y="161961"/>
                      <a:pt x="282465" y="165261"/>
                      <a:pt x="277845" y="175536"/>
                    </a:cubicBezTo>
                    <a:cubicBezTo>
                      <a:pt x="275159" y="181523"/>
                      <a:pt x="272825" y="187980"/>
                      <a:pt x="268842" y="193047"/>
                    </a:cubicBezTo>
                    <a:cubicBezTo>
                      <a:pt x="242870" y="225949"/>
                      <a:pt x="210912" y="252628"/>
                      <a:pt x="178081" y="278270"/>
                    </a:cubicBezTo>
                    <a:cubicBezTo>
                      <a:pt x="167405" y="286613"/>
                      <a:pt x="155668" y="293637"/>
                      <a:pt x="144001" y="300589"/>
                    </a:cubicBezTo>
                    <a:cubicBezTo>
                      <a:pt x="140914" y="302428"/>
                      <a:pt x="136342" y="301744"/>
                      <a:pt x="132429" y="302239"/>
                    </a:cubicBezTo>
                    <a:cubicBezTo>
                      <a:pt x="133160" y="298162"/>
                      <a:pt x="132688" y="293165"/>
                      <a:pt x="134904" y="290172"/>
                    </a:cubicBezTo>
                    <a:cubicBezTo>
                      <a:pt x="140277" y="282866"/>
                      <a:pt x="146335" y="275843"/>
                      <a:pt x="153099" y="269833"/>
                    </a:cubicBezTo>
                    <a:cubicBezTo>
                      <a:pt x="175465" y="249894"/>
                      <a:pt x="199057" y="231299"/>
                      <a:pt x="220645" y="210559"/>
                    </a:cubicBezTo>
                    <a:cubicBezTo>
                      <a:pt x="243271" y="188805"/>
                      <a:pt x="264223" y="165284"/>
                      <a:pt x="285599" y="142258"/>
                    </a:cubicBezTo>
                    <a:cubicBezTo>
                      <a:pt x="288404" y="139241"/>
                      <a:pt x="290148" y="134645"/>
                      <a:pt x="290949" y="130521"/>
                    </a:cubicBezTo>
                    <a:cubicBezTo>
                      <a:pt x="291468" y="127834"/>
                      <a:pt x="290266" y="123285"/>
                      <a:pt x="288263" y="122060"/>
                    </a:cubicBezTo>
                    <a:cubicBezTo>
                      <a:pt x="286377" y="120882"/>
                      <a:pt x="281899" y="122107"/>
                      <a:pt x="279613" y="123757"/>
                    </a:cubicBezTo>
                    <a:cubicBezTo>
                      <a:pt x="273415" y="128211"/>
                      <a:pt x="267782" y="133491"/>
                      <a:pt x="261913" y="138393"/>
                    </a:cubicBezTo>
                    <a:cubicBezTo>
                      <a:pt x="256045" y="143295"/>
                      <a:pt x="250435" y="148598"/>
                      <a:pt x="244166" y="152934"/>
                    </a:cubicBezTo>
                    <a:cubicBezTo>
                      <a:pt x="238557" y="156823"/>
                      <a:pt x="231439" y="157978"/>
                      <a:pt x="226160" y="153194"/>
                    </a:cubicBezTo>
                    <a:cubicBezTo>
                      <a:pt x="216214" y="144190"/>
                      <a:pt x="206740" y="146736"/>
                      <a:pt x="198161" y="153759"/>
                    </a:cubicBezTo>
                    <a:cubicBezTo>
                      <a:pt x="177727" y="170516"/>
                      <a:pt x="157317" y="187415"/>
                      <a:pt x="137921" y="205350"/>
                    </a:cubicBezTo>
                    <a:cubicBezTo>
                      <a:pt x="101555" y="238982"/>
                      <a:pt x="66108" y="273580"/>
                      <a:pt x="29860" y="307353"/>
                    </a:cubicBezTo>
                    <a:cubicBezTo>
                      <a:pt x="22342" y="314377"/>
                      <a:pt x="13056" y="319491"/>
                      <a:pt x="4642" y="325548"/>
                    </a:cubicBezTo>
                    <a:cubicBezTo>
                      <a:pt x="-1768" y="330168"/>
                      <a:pt x="-1509" y="332901"/>
                      <a:pt x="5231" y="336790"/>
                    </a:cubicBezTo>
                    <a:cubicBezTo>
                      <a:pt x="11595" y="340443"/>
                      <a:pt x="17982" y="340962"/>
                      <a:pt x="24157" y="336932"/>
                    </a:cubicBezTo>
                    <a:cubicBezTo>
                      <a:pt x="32641" y="331417"/>
                      <a:pt x="41833" y="326514"/>
                      <a:pt x="49021" y="319585"/>
                    </a:cubicBezTo>
                    <a:cubicBezTo>
                      <a:pt x="73249" y="296206"/>
                      <a:pt x="96323" y="271648"/>
                      <a:pt x="120598" y="248339"/>
                    </a:cubicBezTo>
                    <a:cubicBezTo>
                      <a:pt x="141809" y="227976"/>
                      <a:pt x="163893" y="208508"/>
                      <a:pt x="185929" y="189017"/>
                    </a:cubicBezTo>
                    <a:cubicBezTo>
                      <a:pt x="191727" y="183879"/>
                      <a:pt x="198727" y="180226"/>
                      <a:pt x="207070" y="185765"/>
                    </a:cubicBezTo>
                    <a:cubicBezTo>
                      <a:pt x="207565" y="185176"/>
                      <a:pt x="208036" y="184610"/>
                      <a:pt x="208531" y="184021"/>
                    </a:cubicBezTo>
                    <a:cubicBezTo>
                      <a:pt x="206740" y="179849"/>
                      <a:pt x="204949" y="175678"/>
                      <a:pt x="203134" y="171530"/>
                    </a:cubicBezTo>
                    <a:cubicBezTo>
                      <a:pt x="201249" y="167287"/>
                      <a:pt x="201696" y="162597"/>
                      <a:pt x="206151" y="161702"/>
                    </a:cubicBezTo>
                    <a:cubicBezTo>
                      <a:pt x="210794" y="160783"/>
                      <a:pt x="216238" y="161914"/>
                      <a:pt x="220739" y="163705"/>
                    </a:cubicBezTo>
                    <a:cubicBezTo>
                      <a:pt x="221753" y="164106"/>
                      <a:pt x="220787" y="171035"/>
                      <a:pt x="219726" y="174664"/>
                    </a:cubicBezTo>
                    <a:cubicBezTo>
                      <a:pt x="218925" y="177351"/>
                      <a:pt x="216780" y="179826"/>
                      <a:pt x="214777" y="181970"/>
                    </a:cubicBezTo>
                    <a:cubicBezTo>
                      <a:pt x="199269" y="198633"/>
                      <a:pt x="184232" y="215814"/>
                      <a:pt x="167923" y="231699"/>
                    </a:cubicBezTo>
                    <a:cubicBezTo>
                      <a:pt x="123002" y="275442"/>
                      <a:pt x="77916" y="318996"/>
                      <a:pt x="39028" y="368372"/>
                    </a:cubicBezTo>
                    <a:cubicBezTo>
                      <a:pt x="26702" y="384021"/>
                      <a:pt x="16143" y="401131"/>
                      <a:pt x="5420" y="417983"/>
                    </a:cubicBezTo>
                    <a:cubicBezTo>
                      <a:pt x="3558" y="420929"/>
                      <a:pt x="4878" y="425902"/>
                      <a:pt x="4736" y="429932"/>
                    </a:cubicBezTo>
                    <a:cubicBezTo>
                      <a:pt x="9379" y="428306"/>
                      <a:pt x="14258" y="427127"/>
                      <a:pt x="18571" y="424841"/>
                    </a:cubicBezTo>
                    <a:cubicBezTo>
                      <a:pt x="20197" y="423946"/>
                      <a:pt x="21376" y="420670"/>
                      <a:pt x="21541" y="418383"/>
                    </a:cubicBezTo>
                    <a:close/>
                    <a:moveTo>
                      <a:pt x="498161" y="87203"/>
                    </a:moveTo>
                    <a:cubicBezTo>
                      <a:pt x="508319" y="78694"/>
                      <a:pt x="545015" y="76691"/>
                      <a:pt x="557954" y="84304"/>
                    </a:cubicBezTo>
                    <a:cubicBezTo>
                      <a:pt x="546712" y="95828"/>
                      <a:pt x="533632" y="102192"/>
                      <a:pt x="518831" y="104784"/>
                    </a:cubicBezTo>
                    <a:cubicBezTo>
                      <a:pt x="513410" y="105727"/>
                      <a:pt x="507329" y="105680"/>
                      <a:pt x="502144" y="104101"/>
                    </a:cubicBezTo>
                    <a:cubicBezTo>
                      <a:pt x="498916" y="103111"/>
                      <a:pt x="495922" y="98704"/>
                      <a:pt x="494650" y="95192"/>
                    </a:cubicBezTo>
                    <a:cubicBezTo>
                      <a:pt x="493895" y="93142"/>
                      <a:pt x="496064" y="88947"/>
                      <a:pt x="498161" y="8720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9">
                <a:extLst>
                  <a:ext uri="{FF2B5EF4-FFF2-40B4-BE49-F238E27FC236}">
                    <a16:creationId xmlns:a16="http://schemas.microsoft.com/office/drawing/2014/main" id="{B9D32A56-2918-49F3-BC77-78EB7B27FA09}"/>
                  </a:ext>
                </a:extLst>
              </p:cNvPr>
              <p:cNvSpPr/>
              <p:nvPr/>
            </p:nvSpPr>
            <p:spPr>
              <a:xfrm>
                <a:off x="437812" y="2880888"/>
                <a:ext cx="459214" cy="631201"/>
              </a:xfrm>
              <a:custGeom>
                <a:avLst/>
                <a:gdLst>
                  <a:gd name="connsiteX0" fmla="*/ 119444 w 459214"/>
                  <a:gd name="connsiteY0" fmla="*/ 78172 h 631201"/>
                  <a:gd name="connsiteX1" fmla="*/ 147066 w 459214"/>
                  <a:gd name="connsiteY1" fmla="*/ 30776 h 631201"/>
                  <a:gd name="connsiteX2" fmla="*/ 156706 w 459214"/>
                  <a:gd name="connsiteY2" fmla="*/ 12888 h 631201"/>
                  <a:gd name="connsiteX3" fmla="*/ 152322 w 459214"/>
                  <a:gd name="connsiteY3" fmla="*/ 1787 h 631201"/>
                  <a:gd name="connsiteX4" fmla="*/ 140231 w 459214"/>
                  <a:gd name="connsiteY4" fmla="*/ 4615 h 631201"/>
                  <a:gd name="connsiteX5" fmla="*/ 132972 w 459214"/>
                  <a:gd name="connsiteY5" fmla="*/ 14915 h 631201"/>
                  <a:gd name="connsiteX6" fmla="*/ 92388 w 459214"/>
                  <a:gd name="connsiteY6" fmla="*/ 98016 h 631201"/>
                  <a:gd name="connsiteX7" fmla="*/ 72190 w 459214"/>
                  <a:gd name="connsiteY7" fmla="*/ 161274 h 631201"/>
                  <a:gd name="connsiteX8" fmla="*/ 62880 w 459214"/>
                  <a:gd name="connsiteY8" fmla="*/ 171196 h 631201"/>
                  <a:gd name="connsiteX9" fmla="*/ 49164 w 459214"/>
                  <a:gd name="connsiteY9" fmla="*/ 171408 h 631201"/>
                  <a:gd name="connsiteX10" fmla="*/ 23639 w 459214"/>
                  <a:gd name="connsiteY10" fmla="*/ 187081 h 631201"/>
                  <a:gd name="connsiteX11" fmla="*/ 9192 w 459214"/>
                  <a:gd name="connsiteY11" fmla="*/ 244422 h 631201"/>
                  <a:gd name="connsiteX12" fmla="*/ 283 w 459214"/>
                  <a:gd name="connsiteY12" fmla="*/ 293939 h 631201"/>
                  <a:gd name="connsiteX13" fmla="*/ 7990 w 459214"/>
                  <a:gd name="connsiteY13" fmla="*/ 309777 h 631201"/>
                  <a:gd name="connsiteX14" fmla="*/ 20505 w 459214"/>
                  <a:gd name="connsiteY14" fmla="*/ 296862 h 631201"/>
                  <a:gd name="connsiteX15" fmla="*/ 23969 w 459214"/>
                  <a:gd name="connsiteY15" fmla="*/ 264502 h 631201"/>
                  <a:gd name="connsiteX16" fmla="*/ 33538 w 459214"/>
                  <a:gd name="connsiteY16" fmla="*/ 216046 h 631201"/>
                  <a:gd name="connsiteX17" fmla="*/ 46878 w 459214"/>
                  <a:gd name="connsiteY17" fmla="*/ 194222 h 631201"/>
                  <a:gd name="connsiteX18" fmla="*/ 73816 w 459214"/>
                  <a:gd name="connsiteY18" fmla="*/ 195660 h 631201"/>
                  <a:gd name="connsiteX19" fmla="*/ 66204 w 459214"/>
                  <a:gd name="connsiteY19" fmla="*/ 218002 h 631201"/>
                  <a:gd name="connsiteX20" fmla="*/ 60712 w 459214"/>
                  <a:gd name="connsiteY20" fmla="*/ 222834 h 631201"/>
                  <a:gd name="connsiteX21" fmla="*/ 41858 w 459214"/>
                  <a:gd name="connsiteY21" fmla="*/ 285054 h 631201"/>
                  <a:gd name="connsiteX22" fmla="*/ 52251 w 459214"/>
                  <a:gd name="connsiteY22" fmla="*/ 296320 h 631201"/>
                  <a:gd name="connsiteX23" fmla="*/ 79779 w 459214"/>
                  <a:gd name="connsiteY23" fmla="*/ 312700 h 631201"/>
                  <a:gd name="connsiteX24" fmla="*/ 95546 w 459214"/>
                  <a:gd name="connsiteY24" fmla="*/ 345931 h 631201"/>
                  <a:gd name="connsiteX25" fmla="*/ 102664 w 459214"/>
                  <a:gd name="connsiteY25" fmla="*/ 391677 h 631201"/>
                  <a:gd name="connsiteX26" fmla="*/ 92529 w 459214"/>
                  <a:gd name="connsiteY26" fmla="*/ 404733 h 631201"/>
                  <a:gd name="connsiteX27" fmla="*/ 79095 w 459214"/>
                  <a:gd name="connsiteY27" fmla="*/ 395424 h 631201"/>
                  <a:gd name="connsiteX28" fmla="*/ 77210 w 459214"/>
                  <a:gd name="connsiteY28" fmla="*/ 387576 h 631201"/>
                  <a:gd name="connsiteX29" fmla="*/ 72968 w 459214"/>
                  <a:gd name="connsiteY29" fmla="*/ 370536 h 631201"/>
                  <a:gd name="connsiteX30" fmla="*/ 65237 w 459214"/>
                  <a:gd name="connsiteY30" fmla="*/ 365375 h 631201"/>
                  <a:gd name="connsiteX31" fmla="*/ 59722 w 459214"/>
                  <a:gd name="connsiteY31" fmla="*/ 372610 h 631201"/>
                  <a:gd name="connsiteX32" fmla="*/ 65237 w 459214"/>
                  <a:gd name="connsiteY32" fmla="*/ 415339 h 631201"/>
                  <a:gd name="connsiteX33" fmla="*/ 95617 w 459214"/>
                  <a:gd name="connsiteY33" fmla="*/ 420218 h 631201"/>
                  <a:gd name="connsiteX34" fmla="*/ 107047 w 459214"/>
                  <a:gd name="connsiteY34" fmla="*/ 418615 h 631201"/>
                  <a:gd name="connsiteX35" fmla="*/ 124936 w 459214"/>
                  <a:gd name="connsiteY35" fmla="*/ 439237 h 631201"/>
                  <a:gd name="connsiteX36" fmla="*/ 158520 w 459214"/>
                  <a:gd name="connsiteY36" fmla="*/ 495165 h 631201"/>
                  <a:gd name="connsiteX37" fmla="*/ 252558 w 459214"/>
                  <a:gd name="connsiteY37" fmla="*/ 586280 h 631201"/>
                  <a:gd name="connsiteX38" fmla="*/ 359746 w 459214"/>
                  <a:gd name="connsiteY38" fmla="*/ 628867 h 631201"/>
                  <a:gd name="connsiteX39" fmla="*/ 412704 w 459214"/>
                  <a:gd name="connsiteY39" fmla="*/ 609070 h 631201"/>
                  <a:gd name="connsiteX40" fmla="*/ 411384 w 459214"/>
                  <a:gd name="connsiteY40" fmla="*/ 599101 h 631201"/>
                  <a:gd name="connsiteX41" fmla="*/ 437969 w 459214"/>
                  <a:gd name="connsiteY41" fmla="*/ 565327 h 631201"/>
                  <a:gd name="connsiteX42" fmla="*/ 458709 w 459214"/>
                  <a:gd name="connsiteY42" fmla="*/ 531366 h 631201"/>
                  <a:gd name="connsiteX43" fmla="*/ 458261 w 459214"/>
                  <a:gd name="connsiteY43" fmla="*/ 522245 h 631201"/>
                  <a:gd name="connsiteX44" fmla="*/ 449518 w 459214"/>
                  <a:gd name="connsiteY44" fmla="*/ 523965 h 631201"/>
                  <a:gd name="connsiteX45" fmla="*/ 423263 w 459214"/>
                  <a:gd name="connsiteY45" fmla="*/ 545624 h 631201"/>
                  <a:gd name="connsiteX46" fmla="*/ 389159 w 459214"/>
                  <a:gd name="connsiteY46" fmla="*/ 590946 h 631201"/>
                  <a:gd name="connsiteX47" fmla="*/ 378436 w 459214"/>
                  <a:gd name="connsiteY47" fmla="*/ 598417 h 631201"/>
                  <a:gd name="connsiteX48" fmla="*/ 271082 w 459214"/>
                  <a:gd name="connsiteY48" fmla="*/ 571597 h 631201"/>
                  <a:gd name="connsiteX49" fmla="*/ 159982 w 459214"/>
                  <a:gd name="connsiteY49" fmla="*/ 461651 h 631201"/>
                  <a:gd name="connsiteX50" fmla="*/ 101108 w 459214"/>
                  <a:gd name="connsiteY50" fmla="*/ 274213 h 631201"/>
                  <a:gd name="connsiteX51" fmla="*/ 99435 w 459214"/>
                  <a:gd name="connsiteY51" fmla="*/ 217837 h 631201"/>
                  <a:gd name="connsiteX52" fmla="*/ 78412 w 459214"/>
                  <a:gd name="connsiteY52" fmla="*/ 186986 h 631201"/>
                  <a:gd name="connsiteX53" fmla="*/ 86378 w 459214"/>
                  <a:gd name="connsiteY53" fmla="*/ 178785 h 631201"/>
                  <a:gd name="connsiteX54" fmla="*/ 102074 w 459214"/>
                  <a:gd name="connsiteY54" fmla="*/ 166388 h 631201"/>
                  <a:gd name="connsiteX55" fmla="*/ 105138 w 459214"/>
                  <a:gd name="connsiteY55" fmla="*/ 158115 h 631201"/>
                  <a:gd name="connsiteX56" fmla="*/ 104031 w 459214"/>
                  <a:gd name="connsiteY56" fmla="*/ 144304 h 631201"/>
                  <a:gd name="connsiteX57" fmla="*/ 119444 w 459214"/>
                  <a:gd name="connsiteY57" fmla="*/ 78172 h 631201"/>
                  <a:gd name="connsiteX58" fmla="*/ 68631 w 459214"/>
                  <a:gd name="connsiteY58" fmla="*/ 277583 h 631201"/>
                  <a:gd name="connsiteX59" fmla="*/ 68230 w 459214"/>
                  <a:gd name="connsiteY59" fmla="*/ 235113 h 631201"/>
                  <a:gd name="connsiteX60" fmla="*/ 68631 w 459214"/>
                  <a:gd name="connsiteY60" fmla="*/ 277583 h 63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59214" h="631201">
                    <a:moveTo>
                      <a:pt x="119444" y="78172"/>
                    </a:moveTo>
                    <a:cubicBezTo>
                      <a:pt x="124488" y="60284"/>
                      <a:pt x="132595" y="43762"/>
                      <a:pt x="147066" y="30776"/>
                    </a:cubicBezTo>
                    <a:cubicBezTo>
                      <a:pt x="151874" y="26463"/>
                      <a:pt x="154844" y="19298"/>
                      <a:pt x="156706" y="12888"/>
                    </a:cubicBezTo>
                    <a:cubicBezTo>
                      <a:pt x="157625" y="9753"/>
                      <a:pt x="155103" y="4144"/>
                      <a:pt x="152322" y="1787"/>
                    </a:cubicBezTo>
                    <a:cubicBezTo>
                      <a:pt x="148339" y="-1583"/>
                      <a:pt x="143460" y="67"/>
                      <a:pt x="140231" y="4615"/>
                    </a:cubicBezTo>
                    <a:cubicBezTo>
                      <a:pt x="137804" y="8033"/>
                      <a:pt x="134811" y="11191"/>
                      <a:pt x="132972" y="14915"/>
                    </a:cubicBezTo>
                    <a:cubicBezTo>
                      <a:pt x="119256" y="42513"/>
                      <a:pt x="105068" y="69947"/>
                      <a:pt x="92388" y="98016"/>
                    </a:cubicBezTo>
                    <a:cubicBezTo>
                      <a:pt x="83267" y="118191"/>
                      <a:pt x="75183" y="138907"/>
                      <a:pt x="72190" y="161274"/>
                    </a:cubicBezTo>
                    <a:cubicBezTo>
                      <a:pt x="71695" y="165044"/>
                      <a:pt x="66793" y="169499"/>
                      <a:pt x="62880" y="171196"/>
                    </a:cubicBezTo>
                    <a:cubicBezTo>
                      <a:pt x="58992" y="172893"/>
                      <a:pt x="53689" y="172068"/>
                      <a:pt x="49164" y="171408"/>
                    </a:cubicBezTo>
                    <a:cubicBezTo>
                      <a:pt x="33255" y="169004"/>
                      <a:pt x="28282" y="171266"/>
                      <a:pt x="23639" y="187081"/>
                    </a:cubicBezTo>
                    <a:cubicBezTo>
                      <a:pt x="18077" y="205982"/>
                      <a:pt x="13434" y="225167"/>
                      <a:pt x="9192" y="244422"/>
                    </a:cubicBezTo>
                    <a:cubicBezTo>
                      <a:pt x="5586" y="260779"/>
                      <a:pt x="2758" y="277347"/>
                      <a:pt x="283" y="293939"/>
                    </a:cubicBezTo>
                    <a:cubicBezTo>
                      <a:pt x="-660" y="300350"/>
                      <a:pt x="472" y="307279"/>
                      <a:pt x="7990" y="309777"/>
                    </a:cubicBezTo>
                    <a:cubicBezTo>
                      <a:pt x="13151" y="311497"/>
                      <a:pt x="18737" y="306383"/>
                      <a:pt x="20505" y="296862"/>
                    </a:cubicBezTo>
                    <a:cubicBezTo>
                      <a:pt x="22461" y="286232"/>
                      <a:pt x="22249" y="275202"/>
                      <a:pt x="23969" y="264502"/>
                    </a:cubicBezTo>
                    <a:cubicBezTo>
                      <a:pt x="26585" y="248240"/>
                      <a:pt x="29084" y="231860"/>
                      <a:pt x="33538" y="216046"/>
                    </a:cubicBezTo>
                    <a:cubicBezTo>
                      <a:pt x="35777" y="208104"/>
                      <a:pt x="41245" y="200538"/>
                      <a:pt x="46878" y="194222"/>
                    </a:cubicBezTo>
                    <a:cubicBezTo>
                      <a:pt x="53948" y="186303"/>
                      <a:pt x="67830" y="187741"/>
                      <a:pt x="73816" y="195660"/>
                    </a:cubicBezTo>
                    <a:cubicBezTo>
                      <a:pt x="79590" y="203319"/>
                      <a:pt x="76809" y="211332"/>
                      <a:pt x="66204" y="218002"/>
                    </a:cubicBezTo>
                    <a:cubicBezTo>
                      <a:pt x="64153" y="219299"/>
                      <a:pt x="61985" y="220854"/>
                      <a:pt x="60712" y="222834"/>
                    </a:cubicBezTo>
                    <a:cubicBezTo>
                      <a:pt x="48692" y="241806"/>
                      <a:pt x="42235" y="262570"/>
                      <a:pt x="41858" y="285054"/>
                    </a:cubicBezTo>
                    <a:cubicBezTo>
                      <a:pt x="41740" y="291653"/>
                      <a:pt x="45628" y="296107"/>
                      <a:pt x="52251" y="296320"/>
                    </a:cubicBezTo>
                    <a:cubicBezTo>
                      <a:pt x="64624" y="296744"/>
                      <a:pt x="73840" y="302919"/>
                      <a:pt x="79779" y="312700"/>
                    </a:cubicBezTo>
                    <a:cubicBezTo>
                      <a:pt x="86119" y="323117"/>
                      <a:pt x="91280" y="334477"/>
                      <a:pt x="95546" y="345931"/>
                    </a:cubicBezTo>
                    <a:cubicBezTo>
                      <a:pt x="100990" y="360543"/>
                      <a:pt x="104384" y="375815"/>
                      <a:pt x="102664" y="391677"/>
                    </a:cubicBezTo>
                    <a:cubicBezTo>
                      <a:pt x="101980" y="398064"/>
                      <a:pt x="99270" y="403437"/>
                      <a:pt x="92529" y="404733"/>
                    </a:cubicBezTo>
                    <a:cubicBezTo>
                      <a:pt x="85412" y="406100"/>
                      <a:pt x="81664" y="401128"/>
                      <a:pt x="79095" y="395424"/>
                    </a:cubicBezTo>
                    <a:cubicBezTo>
                      <a:pt x="78011" y="393020"/>
                      <a:pt x="77799" y="390192"/>
                      <a:pt x="77210" y="387576"/>
                    </a:cubicBezTo>
                    <a:cubicBezTo>
                      <a:pt x="75890" y="381849"/>
                      <a:pt x="75207" y="375862"/>
                      <a:pt x="72968" y="370536"/>
                    </a:cubicBezTo>
                    <a:cubicBezTo>
                      <a:pt x="71907" y="368014"/>
                      <a:pt x="67735" y="365139"/>
                      <a:pt x="65237" y="365375"/>
                    </a:cubicBezTo>
                    <a:cubicBezTo>
                      <a:pt x="63116" y="365563"/>
                      <a:pt x="60288" y="369782"/>
                      <a:pt x="59722" y="372610"/>
                    </a:cubicBezTo>
                    <a:cubicBezTo>
                      <a:pt x="56753" y="387387"/>
                      <a:pt x="60170" y="401528"/>
                      <a:pt x="65237" y="415339"/>
                    </a:cubicBezTo>
                    <a:cubicBezTo>
                      <a:pt x="72614" y="435396"/>
                      <a:pt x="85624" y="436268"/>
                      <a:pt x="95617" y="420218"/>
                    </a:cubicBezTo>
                    <a:cubicBezTo>
                      <a:pt x="98963" y="414868"/>
                      <a:pt x="103064" y="414467"/>
                      <a:pt x="107047" y="418615"/>
                    </a:cubicBezTo>
                    <a:cubicBezTo>
                      <a:pt x="113364" y="425167"/>
                      <a:pt x="120081" y="431648"/>
                      <a:pt x="124936" y="439237"/>
                    </a:cubicBezTo>
                    <a:cubicBezTo>
                      <a:pt x="136649" y="457550"/>
                      <a:pt x="147160" y="476617"/>
                      <a:pt x="158520" y="495165"/>
                    </a:cubicBezTo>
                    <a:cubicBezTo>
                      <a:pt x="182041" y="533581"/>
                      <a:pt x="210795" y="567331"/>
                      <a:pt x="252558" y="586280"/>
                    </a:cubicBezTo>
                    <a:cubicBezTo>
                      <a:pt x="287533" y="602141"/>
                      <a:pt x="323616" y="615716"/>
                      <a:pt x="359746" y="628867"/>
                    </a:cubicBezTo>
                    <a:cubicBezTo>
                      <a:pt x="379237" y="635962"/>
                      <a:pt x="402263" y="626181"/>
                      <a:pt x="412704" y="609070"/>
                    </a:cubicBezTo>
                    <a:cubicBezTo>
                      <a:pt x="406741" y="606548"/>
                      <a:pt x="408650" y="602612"/>
                      <a:pt x="411384" y="599101"/>
                    </a:cubicBezTo>
                    <a:cubicBezTo>
                      <a:pt x="420175" y="587788"/>
                      <a:pt x="429720" y="577017"/>
                      <a:pt x="437969" y="565327"/>
                    </a:cubicBezTo>
                    <a:cubicBezTo>
                      <a:pt x="445605" y="554510"/>
                      <a:pt x="452228" y="542938"/>
                      <a:pt x="458709" y="531366"/>
                    </a:cubicBezTo>
                    <a:cubicBezTo>
                      <a:pt x="459982" y="529103"/>
                      <a:pt x="458473" y="525309"/>
                      <a:pt x="458261" y="522245"/>
                    </a:cubicBezTo>
                    <a:cubicBezTo>
                      <a:pt x="455315" y="522763"/>
                      <a:pt x="451639" y="522363"/>
                      <a:pt x="449518" y="523965"/>
                    </a:cubicBezTo>
                    <a:cubicBezTo>
                      <a:pt x="440467" y="530824"/>
                      <a:pt x="431299" y="537682"/>
                      <a:pt x="423263" y="545624"/>
                    </a:cubicBezTo>
                    <a:cubicBezTo>
                      <a:pt x="409734" y="559011"/>
                      <a:pt x="396277" y="572846"/>
                      <a:pt x="389159" y="590946"/>
                    </a:cubicBezTo>
                    <a:cubicBezTo>
                      <a:pt x="386873" y="596791"/>
                      <a:pt x="383998" y="598464"/>
                      <a:pt x="378436" y="598417"/>
                    </a:cubicBezTo>
                    <a:cubicBezTo>
                      <a:pt x="340491" y="598111"/>
                      <a:pt x="304502" y="589956"/>
                      <a:pt x="271082" y="571597"/>
                    </a:cubicBezTo>
                    <a:cubicBezTo>
                      <a:pt x="223592" y="545530"/>
                      <a:pt x="187934" y="507373"/>
                      <a:pt x="159982" y="461651"/>
                    </a:cubicBezTo>
                    <a:cubicBezTo>
                      <a:pt x="124818" y="404121"/>
                      <a:pt x="105280" y="341500"/>
                      <a:pt x="101108" y="274213"/>
                    </a:cubicBezTo>
                    <a:cubicBezTo>
                      <a:pt x="99953" y="255452"/>
                      <a:pt x="100802" y="236574"/>
                      <a:pt x="99435" y="217837"/>
                    </a:cubicBezTo>
                    <a:cubicBezTo>
                      <a:pt x="98492" y="204828"/>
                      <a:pt x="98327" y="190145"/>
                      <a:pt x="78412" y="186986"/>
                    </a:cubicBezTo>
                    <a:cubicBezTo>
                      <a:pt x="81829" y="183428"/>
                      <a:pt x="83880" y="180835"/>
                      <a:pt x="86378" y="178785"/>
                    </a:cubicBezTo>
                    <a:cubicBezTo>
                      <a:pt x="91539" y="174542"/>
                      <a:pt x="97243" y="170937"/>
                      <a:pt x="102074" y="166388"/>
                    </a:cubicBezTo>
                    <a:cubicBezTo>
                      <a:pt x="104031" y="164549"/>
                      <a:pt x="105044" y="160944"/>
                      <a:pt x="105138" y="158115"/>
                    </a:cubicBezTo>
                    <a:cubicBezTo>
                      <a:pt x="105280" y="153520"/>
                      <a:pt x="103111" y="148641"/>
                      <a:pt x="104031" y="144304"/>
                    </a:cubicBezTo>
                    <a:cubicBezTo>
                      <a:pt x="108744" y="122150"/>
                      <a:pt x="113293" y="99949"/>
                      <a:pt x="119444" y="78172"/>
                    </a:cubicBezTo>
                    <a:close/>
                    <a:moveTo>
                      <a:pt x="68631" y="277583"/>
                    </a:moveTo>
                    <a:cubicBezTo>
                      <a:pt x="63917" y="263253"/>
                      <a:pt x="64719" y="249678"/>
                      <a:pt x="68230" y="235113"/>
                    </a:cubicBezTo>
                    <a:cubicBezTo>
                      <a:pt x="77116" y="244422"/>
                      <a:pt x="77210" y="267873"/>
                      <a:pt x="68631" y="27758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0">
                <a:extLst>
                  <a:ext uri="{FF2B5EF4-FFF2-40B4-BE49-F238E27FC236}">
                    <a16:creationId xmlns:a16="http://schemas.microsoft.com/office/drawing/2014/main" id="{2FDC75D9-A506-4530-BBF4-F2097109BAE8}"/>
                  </a:ext>
                </a:extLst>
              </p:cNvPr>
              <p:cNvSpPr/>
              <p:nvPr/>
            </p:nvSpPr>
            <p:spPr>
              <a:xfrm>
                <a:off x="406776" y="3394388"/>
                <a:ext cx="471525" cy="358476"/>
              </a:xfrm>
              <a:custGeom>
                <a:avLst/>
                <a:gdLst>
                  <a:gd name="connsiteX0" fmla="*/ 200798 w 471525"/>
                  <a:gd name="connsiteY0" fmla="*/ 236672 h 358476"/>
                  <a:gd name="connsiteX1" fmla="*/ 187458 w 471525"/>
                  <a:gd name="connsiteY1" fmla="*/ 235329 h 358476"/>
                  <a:gd name="connsiteX2" fmla="*/ 158234 w 471525"/>
                  <a:gd name="connsiteY2" fmla="*/ 213010 h 358476"/>
                  <a:gd name="connsiteX3" fmla="*/ 148877 w 471525"/>
                  <a:gd name="connsiteY3" fmla="*/ 198138 h 358476"/>
                  <a:gd name="connsiteX4" fmla="*/ 141995 w 471525"/>
                  <a:gd name="connsiteY4" fmla="*/ 180415 h 358476"/>
                  <a:gd name="connsiteX5" fmla="*/ 121067 w 471525"/>
                  <a:gd name="connsiteY5" fmla="*/ 147184 h 358476"/>
                  <a:gd name="connsiteX6" fmla="*/ 93138 w 471525"/>
                  <a:gd name="connsiteY6" fmla="*/ 97667 h 358476"/>
                  <a:gd name="connsiteX7" fmla="*/ 74284 w 471525"/>
                  <a:gd name="connsiteY7" fmla="*/ 49517 h 358476"/>
                  <a:gd name="connsiteX8" fmla="*/ 51281 w 471525"/>
                  <a:gd name="connsiteY8" fmla="*/ 3959 h 358476"/>
                  <a:gd name="connsiteX9" fmla="*/ 45742 w 471525"/>
                  <a:gd name="connsiteY9" fmla="*/ 0 h 358476"/>
                  <a:gd name="connsiteX10" fmla="*/ 41830 w 471525"/>
                  <a:gd name="connsiteY10" fmla="*/ 6411 h 358476"/>
                  <a:gd name="connsiteX11" fmla="*/ 42514 w 471525"/>
                  <a:gd name="connsiteY11" fmla="*/ 17417 h 358476"/>
                  <a:gd name="connsiteX12" fmla="*/ 70819 w 471525"/>
                  <a:gd name="connsiteY12" fmla="*/ 91115 h 358476"/>
                  <a:gd name="connsiteX13" fmla="*/ 135349 w 471525"/>
                  <a:gd name="connsiteY13" fmla="*/ 201838 h 358476"/>
                  <a:gd name="connsiteX14" fmla="*/ 156584 w 471525"/>
                  <a:gd name="connsiteY14" fmla="*/ 244898 h 358476"/>
                  <a:gd name="connsiteX15" fmla="*/ 152247 w 471525"/>
                  <a:gd name="connsiteY15" fmla="*/ 255810 h 358476"/>
                  <a:gd name="connsiteX16" fmla="*/ 143716 w 471525"/>
                  <a:gd name="connsiteY16" fmla="*/ 252934 h 358476"/>
                  <a:gd name="connsiteX17" fmla="*/ 139308 w 471525"/>
                  <a:gd name="connsiteY17" fmla="*/ 248009 h 358476"/>
                  <a:gd name="connsiteX18" fmla="*/ 98912 w 471525"/>
                  <a:gd name="connsiteY18" fmla="*/ 190243 h 358476"/>
                  <a:gd name="connsiteX19" fmla="*/ 31154 w 471525"/>
                  <a:gd name="connsiteY19" fmla="*/ 63257 h 358476"/>
                  <a:gd name="connsiteX20" fmla="*/ 19699 w 471525"/>
                  <a:gd name="connsiteY20" fmla="*/ 43625 h 358476"/>
                  <a:gd name="connsiteX21" fmla="*/ 3343 w 471525"/>
                  <a:gd name="connsiteY21" fmla="*/ 41975 h 358476"/>
                  <a:gd name="connsiteX22" fmla="*/ 1811 w 471525"/>
                  <a:gd name="connsiteY22" fmla="*/ 53641 h 358476"/>
                  <a:gd name="connsiteX23" fmla="*/ 3744 w 471525"/>
                  <a:gd name="connsiteY23" fmla="*/ 59227 h 358476"/>
                  <a:gd name="connsiteX24" fmla="*/ 54486 w 471525"/>
                  <a:gd name="connsiteY24" fmla="*/ 159510 h 358476"/>
                  <a:gd name="connsiteX25" fmla="*/ 84041 w 471525"/>
                  <a:gd name="connsiteY25" fmla="*/ 203088 h 358476"/>
                  <a:gd name="connsiteX26" fmla="*/ 87623 w 471525"/>
                  <a:gd name="connsiteY26" fmla="*/ 212397 h 358476"/>
                  <a:gd name="connsiteX27" fmla="*/ 93845 w 471525"/>
                  <a:gd name="connsiteY27" fmla="*/ 228659 h 358476"/>
                  <a:gd name="connsiteX28" fmla="*/ 120289 w 471525"/>
                  <a:gd name="connsiteY28" fmla="*/ 255763 h 358476"/>
                  <a:gd name="connsiteX29" fmla="*/ 137541 w 471525"/>
                  <a:gd name="connsiteY29" fmla="*/ 276078 h 358476"/>
                  <a:gd name="connsiteX30" fmla="*/ 133911 w 471525"/>
                  <a:gd name="connsiteY30" fmla="*/ 297290 h 358476"/>
                  <a:gd name="connsiteX31" fmla="*/ 131932 w 471525"/>
                  <a:gd name="connsiteY31" fmla="*/ 313599 h 358476"/>
                  <a:gd name="connsiteX32" fmla="*/ 150315 w 471525"/>
                  <a:gd name="connsiteY32" fmla="*/ 329625 h 358476"/>
                  <a:gd name="connsiteX33" fmla="*/ 161934 w 471525"/>
                  <a:gd name="connsiteY33" fmla="*/ 324676 h 358476"/>
                  <a:gd name="connsiteX34" fmla="*/ 162994 w 471525"/>
                  <a:gd name="connsiteY34" fmla="*/ 275041 h 358476"/>
                  <a:gd name="connsiteX35" fmla="*/ 163725 w 471525"/>
                  <a:gd name="connsiteY35" fmla="*/ 266557 h 358476"/>
                  <a:gd name="connsiteX36" fmla="*/ 173506 w 471525"/>
                  <a:gd name="connsiteY36" fmla="*/ 267924 h 358476"/>
                  <a:gd name="connsiteX37" fmla="*/ 200421 w 471525"/>
                  <a:gd name="connsiteY37" fmla="*/ 286236 h 358476"/>
                  <a:gd name="connsiteX38" fmla="*/ 279752 w 471525"/>
                  <a:gd name="connsiteY38" fmla="*/ 339501 h 358476"/>
                  <a:gd name="connsiteX39" fmla="*/ 333487 w 471525"/>
                  <a:gd name="connsiteY39" fmla="*/ 354301 h 358476"/>
                  <a:gd name="connsiteX40" fmla="*/ 347275 w 471525"/>
                  <a:gd name="connsiteY40" fmla="*/ 349446 h 358476"/>
                  <a:gd name="connsiteX41" fmla="*/ 338884 w 471525"/>
                  <a:gd name="connsiteY41" fmla="*/ 338086 h 358476"/>
                  <a:gd name="connsiteX42" fmla="*/ 326535 w 471525"/>
                  <a:gd name="connsiteY42" fmla="*/ 328376 h 358476"/>
                  <a:gd name="connsiteX43" fmla="*/ 327312 w 471525"/>
                  <a:gd name="connsiteY43" fmla="*/ 325548 h 358476"/>
                  <a:gd name="connsiteX44" fmla="*/ 344352 w 471525"/>
                  <a:gd name="connsiteY44" fmla="*/ 323898 h 358476"/>
                  <a:gd name="connsiteX45" fmla="*/ 382957 w 471525"/>
                  <a:gd name="connsiteY45" fmla="*/ 338935 h 358476"/>
                  <a:gd name="connsiteX46" fmla="*/ 391960 w 471525"/>
                  <a:gd name="connsiteY46" fmla="*/ 345204 h 358476"/>
                  <a:gd name="connsiteX47" fmla="*/ 443268 w 471525"/>
                  <a:gd name="connsiteY47" fmla="*/ 358284 h 358476"/>
                  <a:gd name="connsiteX48" fmla="*/ 465351 w 471525"/>
                  <a:gd name="connsiteY48" fmla="*/ 357177 h 358476"/>
                  <a:gd name="connsiteX49" fmla="*/ 471503 w 471525"/>
                  <a:gd name="connsiteY49" fmla="*/ 352039 h 358476"/>
                  <a:gd name="connsiteX50" fmla="*/ 467166 w 471525"/>
                  <a:gd name="connsiteY50" fmla="*/ 345133 h 358476"/>
                  <a:gd name="connsiteX51" fmla="*/ 452931 w 471525"/>
                  <a:gd name="connsiteY51" fmla="*/ 339312 h 358476"/>
                  <a:gd name="connsiteX52" fmla="*/ 405771 w 471525"/>
                  <a:gd name="connsiteY52" fmla="*/ 334645 h 358476"/>
                  <a:gd name="connsiteX53" fmla="*/ 397192 w 471525"/>
                  <a:gd name="connsiteY53" fmla="*/ 332854 h 358476"/>
                  <a:gd name="connsiteX54" fmla="*/ 397027 w 471525"/>
                  <a:gd name="connsiteY54" fmla="*/ 330733 h 358476"/>
                  <a:gd name="connsiteX55" fmla="*/ 427030 w 471525"/>
                  <a:gd name="connsiteY55" fmla="*/ 315320 h 358476"/>
                  <a:gd name="connsiteX56" fmla="*/ 426417 w 471525"/>
                  <a:gd name="connsiteY56" fmla="*/ 313081 h 358476"/>
                  <a:gd name="connsiteX57" fmla="*/ 418074 w 471525"/>
                  <a:gd name="connsiteY57" fmla="*/ 310959 h 358476"/>
                  <a:gd name="connsiteX58" fmla="*/ 375179 w 471525"/>
                  <a:gd name="connsiteY58" fmla="*/ 307707 h 358476"/>
                  <a:gd name="connsiteX59" fmla="*/ 343574 w 471525"/>
                  <a:gd name="connsiteY59" fmla="*/ 303889 h 358476"/>
                  <a:gd name="connsiteX60" fmla="*/ 330188 w 471525"/>
                  <a:gd name="connsiteY60" fmla="*/ 290691 h 358476"/>
                  <a:gd name="connsiteX61" fmla="*/ 344729 w 471525"/>
                  <a:gd name="connsiteY61" fmla="*/ 280839 h 358476"/>
                  <a:gd name="connsiteX62" fmla="*/ 365446 w 471525"/>
                  <a:gd name="connsiteY62" fmla="*/ 281405 h 358476"/>
                  <a:gd name="connsiteX63" fmla="*/ 376476 w 471525"/>
                  <a:gd name="connsiteY63" fmla="*/ 280250 h 358476"/>
                  <a:gd name="connsiteX64" fmla="*/ 375203 w 471525"/>
                  <a:gd name="connsiteY64" fmla="*/ 276738 h 358476"/>
                  <a:gd name="connsiteX65" fmla="*/ 316141 w 471525"/>
                  <a:gd name="connsiteY65" fmla="*/ 262645 h 358476"/>
                  <a:gd name="connsiteX66" fmla="*/ 310697 w 471525"/>
                  <a:gd name="connsiteY66" fmla="*/ 269691 h 358476"/>
                  <a:gd name="connsiteX67" fmla="*/ 292337 w 471525"/>
                  <a:gd name="connsiteY67" fmla="*/ 281476 h 358476"/>
                  <a:gd name="connsiteX68" fmla="*/ 250197 w 471525"/>
                  <a:gd name="connsiteY68" fmla="*/ 258803 h 358476"/>
                  <a:gd name="connsiteX69" fmla="*/ 215929 w 471525"/>
                  <a:gd name="connsiteY69" fmla="*/ 238440 h 358476"/>
                  <a:gd name="connsiteX70" fmla="*/ 200798 w 471525"/>
                  <a:gd name="connsiteY70" fmla="*/ 236672 h 358476"/>
                  <a:gd name="connsiteX71" fmla="*/ 306831 w 471525"/>
                  <a:gd name="connsiteY71" fmla="*/ 306717 h 358476"/>
                  <a:gd name="connsiteX72" fmla="*/ 309777 w 471525"/>
                  <a:gd name="connsiteY72" fmla="*/ 308980 h 358476"/>
                  <a:gd name="connsiteX73" fmla="*/ 307374 w 471525"/>
                  <a:gd name="connsiteY73" fmla="*/ 334551 h 358476"/>
                  <a:gd name="connsiteX74" fmla="*/ 298347 w 471525"/>
                  <a:gd name="connsiteY74" fmla="*/ 333279 h 358476"/>
                  <a:gd name="connsiteX75" fmla="*/ 289014 w 471525"/>
                  <a:gd name="connsiteY75" fmla="*/ 321919 h 358476"/>
                  <a:gd name="connsiteX76" fmla="*/ 274496 w 471525"/>
                  <a:gd name="connsiteY76" fmla="*/ 315272 h 358476"/>
                  <a:gd name="connsiteX77" fmla="*/ 254109 w 471525"/>
                  <a:gd name="connsiteY77" fmla="*/ 310158 h 358476"/>
                  <a:gd name="connsiteX78" fmla="*/ 213218 w 471525"/>
                  <a:gd name="connsiteY78" fmla="*/ 269621 h 358476"/>
                  <a:gd name="connsiteX79" fmla="*/ 206030 w 471525"/>
                  <a:gd name="connsiteY79" fmla="*/ 258991 h 358476"/>
                  <a:gd name="connsiteX80" fmla="*/ 207845 w 471525"/>
                  <a:gd name="connsiteY80" fmla="*/ 257389 h 358476"/>
                  <a:gd name="connsiteX81" fmla="*/ 306831 w 471525"/>
                  <a:gd name="connsiteY81" fmla="*/ 306717 h 3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71525" h="358476">
                    <a:moveTo>
                      <a:pt x="200798" y="236672"/>
                    </a:moveTo>
                    <a:cubicBezTo>
                      <a:pt x="196296" y="236272"/>
                      <a:pt x="190781" y="237497"/>
                      <a:pt x="187458" y="235329"/>
                    </a:cubicBezTo>
                    <a:cubicBezTo>
                      <a:pt x="177206" y="228659"/>
                      <a:pt x="167355" y="221164"/>
                      <a:pt x="158234" y="213010"/>
                    </a:cubicBezTo>
                    <a:cubicBezTo>
                      <a:pt x="154015" y="209239"/>
                      <a:pt x="151399" y="203418"/>
                      <a:pt x="148877" y="198138"/>
                    </a:cubicBezTo>
                    <a:cubicBezTo>
                      <a:pt x="146143" y="192435"/>
                      <a:pt x="145106" y="185836"/>
                      <a:pt x="141995" y="180415"/>
                    </a:cubicBezTo>
                    <a:cubicBezTo>
                      <a:pt x="135467" y="169079"/>
                      <a:pt x="127736" y="158449"/>
                      <a:pt x="121067" y="147184"/>
                    </a:cubicBezTo>
                    <a:cubicBezTo>
                      <a:pt x="111404" y="130875"/>
                      <a:pt x="101316" y="114707"/>
                      <a:pt x="93138" y="97667"/>
                    </a:cubicBezTo>
                    <a:cubicBezTo>
                      <a:pt x="85714" y="82159"/>
                      <a:pt x="81236" y="65284"/>
                      <a:pt x="74284" y="49517"/>
                    </a:cubicBezTo>
                    <a:cubicBezTo>
                      <a:pt x="67425" y="33985"/>
                      <a:pt x="59200" y="19020"/>
                      <a:pt x="51281" y="3959"/>
                    </a:cubicBezTo>
                    <a:cubicBezTo>
                      <a:pt x="50338" y="2168"/>
                      <a:pt x="47628" y="1296"/>
                      <a:pt x="45742" y="0"/>
                    </a:cubicBezTo>
                    <a:cubicBezTo>
                      <a:pt x="44375" y="2121"/>
                      <a:pt x="42136" y="4148"/>
                      <a:pt x="41830" y="6411"/>
                    </a:cubicBezTo>
                    <a:cubicBezTo>
                      <a:pt x="41359" y="9993"/>
                      <a:pt x="41806" y="13835"/>
                      <a:pt x="42514" y="17417"/>
                    </a:cubicBezTo>
                    <a:cubicBezTo>
                      <a:pt x="47604" y="43625"/>
                      <a:pt x="58116" y="68018"/>
                      <a:pt x="70819" y="91115"/>
                    </a:cubicBezTo>
                    <a:cubicBezTo>
                      <a:pt x="91394" y="128541"/>
                      <a:pt x="114114" y="164766"/>
                      <a:pt x="135349" y="201838"/>
                    </a:cubicBezTo>
                    <a:cubicBezTo>
                      <a:pt x="143291" y="215697"/>
                      <a:pt x="149608" y="230497"/>
                      <a:pt x="156584" y="244898"/>
                    </a:cubicBezTo>
                    <a:cubicBezTo>
                      <a:pt x="159035" y="249965"/>
                      <a:pt x="156702" y="254136"/>
                      <a:pt x="152247" y="255810"/>
                    </a:cubicBezTo>
                    <a:cubicBezTo>
                      <a:pt x="150032" y="256635"/>
                      <a:pt x="146355" y="254443"/>
                      <a:pt x="143716" y="252934"/>
                    </a:cubicBezTo>
                    <a:cubicBezTo>
                      <a:pt x="141901" y="251897"/>
                      <a:pt x="140581" y="249800"/>
                      <a:pt x="139308" y="248009"/>
                    </a:cubicBezTo>
                    <a:cubicBezTo>
                      <a:pt x="125780" y="228801"/>
                      <a:pt x="111946" y="209781"/>
                      <a:pt x="98912" y="190243"/>
                    </a:cubicBezTo>
                    <a:cubicBezTo>
                      <a:pt x="72186" y="150153"/>
                      <a:pt x="45625" y="109970"/>
                      <a:pt x="31154" y="63257"/>
                    </a:cubicBezTo>
                    <a:cubicBezTo>
                      <a:pt x="28962" y="56187"/>
                      <a:pt x="24295" y="49611"/>
                      <a:pt x="19699" y="43625"/>
                    </a:cubicBezTo>
                    <a:cubicBezTo>
                      <a:pt x="15410" y="38039"/>
                      <a:pt x="8952" y="39453"/>
                      <a:pt x="3343" y="41975"/>
                    </a:cubicBezTo>
                    <a:cubicBezTo>
                      <a:pt x="-2973" y="44803"/>
                      <a:pt x="1552" y="49682"/>
                      <a:pt x="1811" y="53641"/>
                    </a:cubicBezTo>
                    <a:cubicBezTo>
                      <a:pt x="1929" y="55527"/>
                      <a:pt x="3060" y="57365"/>
                      <a:pt x="3744" y="59227"/>
                    </a:cubicBezTo>
                    <a:cubicBezTo>
                      <a:pt x="16848" y="94579"/>
                      <a:pt x="34430" y="127716"/>
                      <a:pt x="54486" y="159510"/>
                    </a:cubicBezTo>
                    <a:cubicBezTo>
                      <a:pt x="63843" y="174334"/>
                      <a:pt x="74307" y="188475"/>
                      <a:pt x="84041" y="203088"/>
                    </a:cubicBezTo>
                    <a:cubicBezTo>
                      <a:pt x="85903" y="205869"/>
                      <a:pt x="88566" y="210182"/>
                      <a:pt x="87623" y="212397"/>
                    </a:cubicBezTo>
                    <a:cubicBezTo>
                      <a:pt x="84182" y="220410"/>
                      <a:pt x="89791" y="224299"/>
                      <a:pt x="93845" y="228659"/>
                    </a:cubicBezTo>
                    <a:cubicBezTo>
                      <a:pt x="102448" y="237898"/>
                      <a:pt x="111663" y="246547"/>
                      <a:pt x="120289" y="255763"/>
                    </a:cubicBezTo>
                    <a:cubicBezTo>
                      <a:pt x="126369" y="262244"/>
                      <a:pt x="132497" y="268819"/>
                      <a:pt x="137541" y="276078"/>
                    </a:cubicBezTo>
                    <a:cubicBezTo>
                      <a:pt x="144093" y="285459"/>
                      <a:pt x="142867" y="290125"/>
                      <a:pt x="133911" y="297290"/>
                    </a:cubicBezTo>
                    <a:cubicBezTo>
                      <a:pt x="127289" y="302593"/>
                      <a:pt x="126228" y="307448"/>
                      <a:pt x="131932" y="313599"/>
                    </a:cubicBezTo>
                    <a:cubicBezTo>
                      <a:pt x="137423" y="319538"/>
                      <a:pt x="143763" y="324865"/>
                      <a:pt x="150315" y="329625"/>
                    </a:cubicBezTo>
                    <a:cubicBezTo>
                      <a:pt x="156937" y="334433"/>
                      <a:pt x="161415" y="332760"/>
                      <a:pt x="161934" y="324676"/>
                    </a:cubicBezTo>
                    <a:cubicBezTo>
                      <a:pt x="162994" y="308178"/>
                      <a:pt x="162664" y="291586"/>
                      <a:pt x="162994" y="275041"/>
                    </a:cubicBezTo>
                    <a:cubicBezTo>
                      <a:pt x="163042" y="272213"/>
                      <a:pt x="163489" y="269385"/>
                      <a:pt x="163725" y="266557"/>
                    </a:cubicBezTo>
                    <a:cubicBezTo>
                      <a:pt x="167025" y="266958"/>
                      <a:pt x="170937" y="266345"/>
                      <a:pt x="173506" y="267924"/>
                    </a:cubicBezTo>
                    <a:cubicBezTo>
                      <a:pt x="182745" y="273604"/>
                      <a:pt x="191960" y="279496"/>
                      <a:pt x="200421" y="286236"/>
                    </a:cubicBezTo>
                    <a:cubicBezTo>
                      <a:pt x="225403" y="306199"/>
                      <a:pt x="251281" y="324818"/>
                      <a:pt x="279752" y="339501"/>
                    </a:cubicBezTo>
                    <a:cubicBezTo>
                      <a:pt x="296579" y="348174"/>
                      <a:pt x="314326" y="354325"/>
                      <a:pt x="333487" y="354301"/>
                    </a:cubicBezTo>
                    <a:cubicBezTo>
                      <a:pt x="338083" y="354301"/>
                      <a:pt x="342679" y="351167"/>
                      <a:pt x="347275" y="349446"/>
                    </a:cubicBezTo>
                    <a:cubicBezTo>
                      <a:pt x="344517" y="345628"/>
                      <a:pt x="342184" y="341386"/>
                      <a:pt x="338884" y="338086"/>
                    </a:cubicBezTo>
                    <a:cubicBezTo>
                      <a:pt x="335208" y="334410"/>
                      <a:pt x="330706" y="331582"/>
                      <a:pt x="326535" y="328376"/>
                    </a:cubicBezTo>
                    <a:cubicBezTo>
                      <a:pt x="326794" y="327434"/>
                      <a:pt x="327053" y="326491"/>
                      <a:pt x="327312" y="325548"/>
                    </a:cubicBezTo>
                    <a:cubicBezTo>
                      <a:pt x="332992" y="324959"/>
                      <a:pt x="338672" y="323781"/>
                      <a:pt x="344352" y="323898"/>
                    </a:cubicBezTo>
                    <a:cubicBezTo>
                      <a:pt x="358941" y="324181"/>
                      <a:pt x="373742" y="324087"/>
                      <a:pt x="382957" y="338935"/>
                    </a:cubicBezTo>
                    <a:cubicBezTo>
                      <a:pt x="384748" y="341810"/>
                      <a:pt x="388684" y="343625"/>
                      <a:pt x="391960" y="345204"/>
                    </a:cubicBezTo>
                    <a:cubicBezTo>
                      <a:pt x="408151" y="353052"/>
                      <a:pt x="425474" y="356941"/>
                      <a:pt x="443268" y="358284"/>
                    </a:cubicBezTo>
                    <a:cubicBezTo>
                      <a:pt x="450574" y="358827"/>
                      <a:pt x="458069" y="358143"/>
                      <a:pt x="465351" y="357177"/>
                    </a:cubicBezTo>
                    <a:cubicBezTo>
                      <a:pt x="467732" y="356870"/>
                      <a:pt x="471244" y="354066"/>
                      <a:pt x="471503" y="352039"/>
                    </a:cubicBezTo>
                    <a:cubicBezTo>
                      <a:pt x="471786" y="349894"/>
                      <a:pt x="469358" y="346406"/>
                      <a:pt x="467166" y="345133"/>
                    </a:cubicBezTo>
                    <a:cubicBezTo>
                      <a:pt x="462783" y="342541"/>
                      <a:pt x="457880" y="339948"/>
                      <a:pt x="452931" y="339312"/>
                    </a:cubicBezTo>
                    <a:cubicBezTo>
                      <a:pt x="437282" y="337285"/>
                      <a:pt x="421491" y="336225"/>
                      <a:pt x="405771" y="334645"/>
                    </a:cubicBezTo>
                    <a:cubicBezTo>
                      <a:pt x="402872" y="334363"/>
                      <a:pt x="400044" y="333467"/>
                      <a:pt x="397192" y="332854"/>
                    </a:cubicBezTo>
                    <a:cubicBezTo>
                      <a:pt x="397145" y="332147"/>
                      <a:pt x="397098" y="331440"/>
                      <a:pt x="397027" y="330733"/>
                    </a:cubicBezTo>
                    <a:cubicBezTo>
                      <a:pt x="407020" y="325595"/>
                      <a:pt x="417037" y="320457"/>
                      <a:pt x="427030" y="315320"/>
                    </a:cubicBezTo>
                    <a:cubicBezTo>
                      <a:pt x="426817" y="314565"/>
                      <a:pt x="426629" y="313835"/>
                      <a:pt x="426417" y="313081"/>
                    </a:cubicBezTo>
                    <a:cubicBezTo>
                      <a:pt x="423636" y="312350"/>
                      <a:pt x="420878" y="311195"/>
                      <a:pt x="418074" y="310959"/>
                    </a:cubicBezTo>
                    <a:cubicBezTo>
                      <a:pt x="403791" y="309757"/>
                      <a:pt x="389462" y="308980"/>
                      <a:pt x="375179" y="307707"/>
                    </a:cubicBezTo>
                    <a:cubicBezTo>
                      <a:pt x="364621" y="306764"/>
                      <a:pt x="353992" y="305751"/>
                      <a:pt x="343574" y="303889"/>
                    </a:cubicBezTo>
                    <a:cubicBezTo>
                      <a:pt x="333959" y="302169"/>
                      <a:pt x="329976" y="297549"/>
                      <a:pt x="330188" y="290691"/>
                    </a:cubicBezTo>
                    <a:cubicBezTo>
                      <a:pt x="330353" y="285199"/>
                      <a:pt x="335349" y="281381"/>
                      <a:pt x="344729" y="280839"/>
                    </a:cubicBezTo>
                    <a:cubicBezTo>
                      <a:pt x="351611" y="280439"/>
                      <a:pt x="358540" y="281381"/>
                      <a:pt x="365446" y="281405"/>
                    </a:cubicBezTo>
                    <a:cubicBezTo>
                      <a:pt x="368887" y="281428"/>
                      <a:pt x="372328" y="280721"/>
                      <a:pt x="376476" y="280250"/>
                    </a:cubicBezTo>
                    <a:cubicBezTo>
                      <a:pt x="375533" y="277634"/>
                      <a:pt x="375486" y="277092"/>
                      <a:pt x="375203" y="276738"/>
                    </a:cubicBezTo>
                    <a:cubicBezTo>
                      <a:pt x="364857" y="263823"/>
                      <a:pt x="330989" y="255503"/>
                      <a:pt x="316141" y="262645"/>
                    </a:cubicBezTo>
                    <a:cubicBezTo>
                      <a:pt x="313713" y="263823"/>
                      <a:pt x="311286" y="267028"/>
                      <a:pt x="310697" y="269691"/>
                    </a:cubicBezTo>
                    <a:cubicBezTo>
                      <a:pt x="308175" y="281098"/>
                      <a:pt x="303603" y="284280"/>
                      <a:pt x="292337" y="281476"/>
                    </a:cubicBezTo>
                    <a:cubicBezTo>
                      <a:pt x="276334" y="277516"/>
                      <a:pt x="263513" y="267830"/>
                      <a:pt x="250197" y="258803"/>
                    </a:cubicBezTo>
                    <a:cubicBezTo>
                      <a:pt x="239214" y="251355"/>
                      <a:pt x="227736" y="244521"/>
                      <a:pt x="215929" y="238440"/>
                    </a:cubicBezTo>
                    <a:cubicBezTo>
                      <a:pt x="211710" y="236295"/>
                      <a:pt x="205912" y="237144"/>
                      <a:pt x="200798" y="236672"/>
                    </a:cubicBezTo>
                    <a:close/>
                    <a:moveTo>
                      <a:pt x="306831" y="306717"/>
                    </a:moveTo>
                    <a:cubicBezTo>
                      <a:pt x="307868" y="307401"/>
                      <a:pt x="308811" y="308202"/>
                      <a:pt x="309777" y="308980"/>
                    </a:cubicBezTo>
                    <a:cubicBezTo>
                      <a:pt x="320454" y="317488"/>
                      <a:pt x="319676" y="328070"/>
                      <a:pt x="307374" y="334551"/>
                    </a:cubicBezTo>
                    <a:cubicBezTo>
                      <a:pt x="305111" y="335753"/>
                      <a:pt x="300421" y="334975"/>
                      <a:pt x="298347" y="333279"/>
                    </a:cubicBezTo>
                    <a:cubicBezTo>
                      <a:pt x="294623" y="330238"/>
                      <a:pt x="292031" y="325807"/>
                      <a:pt x="289014" y="321919"/>
                    </a:cubicBezTo>
                    <a:cubicBezTo>
                      <a:pt x="285314" y="317134"/>
                      <a:pt x="280529" y="313269"/>
                      <a:pt x="274496" y="315272"/>
                    </a:cubicBezTo>
                    <a:cubicBezTo>
                      <a:pt x="266200" y="318030"/>
                      <a:pt x="259436" y="315107"/>
                      <a:pt x="254109" y="310158"/>
                    </a:cubicBezTo>
                    <a:cubicBezTo>
                      <a:pt x="240039" y="297125"/>
                      <a:pt x="226629" y="283361"/>
                      <a:pt x="213218" y="269621"/>
                    </a:cubicBezTo>
                    <a:cubicBezTo>
                      <a:pt x="210272" y="266604"/>
                      <a:pt x="208387" y="262550"/>
                      <a:pt x="206030" y="258991"/>
                    </a:cubicBezTo>
                    <a:cubicBezTo>
                      <a:pt x="206643" y="258449"/>
                      <a:pt x="207232" y="257907"/>
                      <a:pt x="207845" y="257389"/>
                    </a:cubicBezTo>
                    <a:cubicBezTo>
                      <a:pt x="241241" y="272991"/>
                      <a:pt x="275721" y="286425"/>
                      <a:pt x="306831" y="30671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1">
                <a:extLst>
                  <a:ext uri="{FF2B5EF4-FFF2-40B4-BE49-F238E27FC236}">
                    <a16:creationId xmlns:a16="http://schemas.microsoft.com/office/drawing/2014/main" id="{D283CB40-6B4E-4833-9998-3DB0D8F8273C}"/>
                  </a:ext>
                </a:extLst>
              </p:cNvPr>
              <p:cNvSpPr/>
              <p:nvPr/>
            </p:nvSpPr>
            <p:spPr>
              <a:xfrm>
                <a:off x="425960" y="3624014"/>
                <a:ext cx="499682" cy="282108"/>
              </a:xfrm>
              <a:custGeom>
                <a:avLst/>
                <a:gdLst>
                  <a:gd name="connsiteX0" fmla="*/ 481968 w 499682"/>
                  <a:gd name="connsiteY0" fmla="*/ 218619 h 282108"/>
                  <a:gd name="connsiteX1" fmla="*/ 486658 w 499682"/>
                  <a:gd name="connsiteY1" fmla="*/ 230168 h 282108"/>
                  <a:gd name="connsiteX2" fmla="*/ 477466 w 499682"/>
                  <a:gd name="connsiteY2" fmla="*/ 250201 h 282108"/>
                  <a:gd name="connsiteX3" fmla="*/ 456561 w 499682"/>
                  <a:gd name="connsiteY3" fmla="*/ 248975 h 282108"/>
                  <a:gd name="connsiteX4" fmla="*/ 384113 w 499682"/>
                  <a:gd name="connsiteY4" fmla="*/ 206128 h 282108"/>
                  <a:gd name="connsiteX5" fmla="*/ 273743 w 499682"/>
                  <a:gd name="connsiteY5" fmla="*/ 185411 h 282108"/>
                  <a:gd name="connsiteX6" fmla="*/ 226441 w 499682"/>
                  <a:gd name="connsiteY6" fmla="*/ 169668 h 282108"/>
                  <a:gd name="connsiteX7" fmla="*/ 149019 w 499682"/>
                  <a:gd name="connsiteY7" fmla="*/ 121494 h 282108"/>
                  <a:gd name="connsiteX8" fmla="*/ 40511 w 499682"/>
                  <a:gd name="connsiteY8" fmla="*/ 28235 h 282108"/>
                  <a:gd name="connsiteX9" fmla="*/ 10909 w 499682"/>
                  <a:gd name="connsiteY9" fmla="*/ 1556 h 282108"/>
                  <a:gd name="connsiteX10" fmla="*/ 563 w 499682"/>
                  <a:gd name="connsiteY10" fmla="*/ 0 h 282108"/>
                  <a:gd name="connsiteX11" fmla="*/ 610 w 499682"/>
                  <a:gd name="connsiteY11" fmla="*/ 9969 h 282108"/>
                  <a:gd name="connsiteX12" fmla="*/ 16448 w 499682"/>
                  <a:gd name="connsiteY12" fmla="*/ 38322 h 282108"/>
                  <a:gd name="connsiteX13" fmla="*/ 92738 w 499682"/>
                  <a:gd name="connsiteY13" fmla="*/ 111549 h 282108"/>
                  <a:gd name="connsiteX14" fmla="*/ 110297 w 499682"/>
                  <a:gd name="connsiteY14" fmla="*/ 127363 h 282108"/>
                  <a:gd name="connsiteX15" fmla="*/ 114162 w 499682"/>
                  <a:gd name="connsiteY15" fmla="*/ 140019 h 282108"/>
                  <a:gd name="connsiteX16" fmla="*/ 101836 w 499682"/>
                  <a:gd name="connsiteY16" fmla="*/ 138463 h 282108"/>
                  <a:gd name="connsiteX17" fmla="*/ 62689 w 499682"/>
                  <a:gd name="connsiteY17" fmla="*/ 111831 h 282108"/>
                  <a:gd name="connsiteX18" fmla="*/ 20030 w 499682"/>
                  <a:gd name="connsiteY18" fmla="*/ 79802 h 282108"/>
                  <a:gd name="connsiteX19" fmla="*/ 8859 w 499682"/>
                  <a:gd name="connsiteY19" fmla="*/ 75772 h 282108"/>
                  <a:gd name="connsiteX20" fmla="*/ 7327 w 499682"/>
                  <a:gd name="connsiteY20" fmla="*/ 77728 h 282108"/>
                  <a:gd name="connsiteX21" fmla="*/ 13738 w 499682"/>
                  <a:gd name="connsiteY21" fmla="*/ 88805 h 282108"/>
                  <a:gd name="connsiteX22" fmla="*/ 33370 w 499682"/>
                  <a:gd name="connsiteY22" fmla="*/ 109027 h 282108"/>
                  <a:gd name="connsiteX23" fmla="*/ 144966 w 499682"/>
                  <a:gd name="connsiteY23" fmla="*/ 198845 h 282108"/>
                  <a:gd name="connsiteX24" fmla="*/ 188590 w 499682"/>
                  <a:gd name="connsiteY24" fmla="*/ 215390 h 282108"/>
                  <a:gd name="connsiteX25" fmla="*/ 218711 w 499682"/>
                  <a:gd name="connsiteY25" fmla="*/ 230568 h 282108"/>
                  <a:gd name="connsiteX26" fmla="*/ 237942 w 499682"/>
                  <a:gd name="connsiteY26" fmla="*/ 241645 h 282108"/>
                  <a:gd name="connsiteX27" fmla="*/ 247346 w 499682"/>
                  <a:gd name="connsiteY27" fmla="*/ 238911 h 282108"/>
                  <a:gd name="connsiteX28" fmla="*/ 243811 w 499682"/>
                  <a:gd name="connsiteY28" fmla="*/ 229979 h 282108"/>
                  <a:gd name="connsiteX29" fmla="*/ 211923 w 499682"/>
                  <a:gd name="connsiteY29" fmla="*/ 204832 h 282108"/>
                  <a:gd name="connsiteX30" fmla="*/ 148147 w 499682"/>
                  <a:gd name="connsiteY30" fmla="*/ 167146 h 282108"/>
                  <a:gd name="connsiteX31" fmla="*/ 131320 w 499682"/>
                  <a:gd name="connsiteY31" fmla="*/ 152722 h 282108"/>
                  <a:gd name="connsiteX32" fmla="*/ 130070 w 499682"/>
                  <a:gd name="connsiteY32" fmla="*/ 147584 h 282108"/>
                  <a:gd name="connsiteX33" fmla="*/ 135185 w 499682"/>
                  <a:gd name="connsiteY33" fmla="*/ 145817 h 282108"/>
                  <a:gd name="connsiteX34" fmla="*/ 148029 w 499682"/>
                  <a:gd name="connsiteY34" fmla="*/ 149069 h 282108"/>
                  <a:gd name="connsiteX35" fmla="*/ 247982 w 499682"/>
                  <a:gd name="connsiteY35" fmla="*/ 205020 h 282108"/>
                  <a:gd name="connsiteX36" fmla="*/ 273672 w 499682"/>
                  <a:gd name="connsiteY36" fmla="*/ 233208 h 282108"/>
                  <a:gd name="connsiteX37" fmla="*/ 284843 w 499682"/>
                  <a:gd name="connsiteY37" fmla="*/ 243696 h 282108"/>
                  <a:gd name="connsiteX38" fmla="*/ 328374 w 499682"/>
                  <a:gd name="connsiteY38" fmla="*/ 251921 h 282108"/>
                  <a:gd name="connsiteX39" fmla="*/ 345084 w 499682"/>
                  <a:gd name="connsiteY39" fmla="*/ 234528 h 282108"/>
                  <a:gd name="connsiteX40" fmla="*/ 353898 w 499682"/>
                  <a:gd name="connsiteY40" fmla="*/ 223969 h 282108"/>
                  <a:gd name="connsiteX41" fmla="*/ 396510 w 499682"/>
                  <a:gd name="connsiteY41" fmla="*/ 232359 h 282108"/>
                  <a:gd name="connsiteX42" fmla="*/ 397004 w 499682"/>
                  <a:gd name="connsiteY42" fmla="*/ 234952 h 282108"/>
                  <a:gd name="connsiteX43" fmla="*/ 367238 w 499682"/>
                  <a:gd name="connsiteY43" fmla="*/ 250318 h 282108"/>
                  <a:gd name="connsiteX44" fmla="*/ 367898 w 499682"/>
                  <a:gd name="connsiteY44" fmla="*/ 252487 h 282108"/>
                  <a:gd name="connsiteX45" fmla="*/ 377914 w 499682"/>
                  <a:gd name="connsiteY45" fmla="*/ 252463 h 282108"/>
                  <a:gd name="connsiteX46" fmla="*/ 411970 w 499682"/>
                  <a:gd name="connsiteY46" fmla="*/ 250601 h 282108"/>
                  <a:gd name="connsiteX47" fmla="*/ 453450 w 499682"/>
                  <a:gd name="connsiteY47" fmla="*/ 272826 h 282108"/>
                  <a:gd name="connsiteX48" fmla="*/ 473059 w 499682"/>
                  <a:gd name="connsiteY48" fmla="*/ 279708 h 282108"/>
                  <a:gd name="connsiteX49" fmla="*/ 499621 w 499682"/>
                  <a:gd name="connsiteY49" fmla="*/ 234645 h 282108"/>
                  <a:gd name="connsiteX50" fmla="*/ 481968 w 499682"/>
                  <a:gd name="connsiteY50" fmla="*/ 218619 h 282108"/>
                  <a:gd name="connsiteX51" fmla="*/ 327879 w 499682"/>
                  <a:gd name="connsiteY51" fmla="*/ 234645 h 282108"/>
                  <a:gd name="connsiteX52" fmla="*/ 323283 w 499682"/>
                  <a:gd name="connsiteY52" fmla="*/ 234033 h 282108"/>
                  <a:gd name="connsiteX53" fmla="*/ 286163 w 499682"/>
                  <a:gd name="connsiteY53" fmla="*/ 209333 h 282108"/>
                  <a:gd name="connsiteX54" fmla="*/ 284442 w 499682"/>
                  <a:gd name="connsiteY54" fmla="*/ 203465 h 282108"/>
                  <a:gd name="connsiteX55" fmla="*/ 289863 w 499682"/>
                  <a:gd name="connsiteY55" fmla="*/ 202310 h 282108"/>
                  <a:gd name="connsiteX56" fmla="*/ 329458 w 499682"/>
                  <a:gd name="connsiteY56" fmla="*/ 225312 h 282108"/>
                  <a:gd name="connsiteX57" fmla="*/ 331202 w 499682"/>
                  <a:gd name="connsiteY57" fmla="*/ 232689 h 282108"/>
                  <a:gd name="connsiteX58" fmla="*/ 327879 w 499682"/>
                  <a:gd name="connsiteY58" fmla="*/ 234645 h 2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99682" h="282108">
                    <a:moveTo>
                      <a:pt x="481968" y="218619"/>
                    </a:moveTo>
                    <a:cubicBezTo>
                      <a:pt x="483618" y="222602"/>
                      <a:pt x="485362" y="226302"/>
                      <a:pt x="486658" y="230168"/>
                    </a:cubicBezTo>
                    <a:cubicBezTo>
                      <a:pt x="488921" y="236932"/>
                      <a:pt x="484843" y="245558"/>
                      <a:pt x="477466" y="250201"/>
                    </a:cubicBezTo>
                    <a:cubicBezTo>
                      <a:pt x="469571" y="255173"/>
                      <a:pt x="461888" y="255221"/>
                      <a:pt x="456561" y="248975"/>
                    </a:cubicBezTo>
                    <a:cubicBezTo>
                      <a:pt x="437259" y="226350"/>
                      <a:pt x="411051" y="215579"/>
                      <a:pt x="384113" y="206128"/>
                    </a:cubicBezTo>
                    <a:cubicBezTo>
                      <a:pt x="348407" y="193613"/>
                      <a:pt x="310839" y="190620"/>
                      <a:pt x="273743" y="185411"/>
                    </a:cubicBezTo>
                    <a:cubicBezTo>
                      <a:pt x="256868" y="183055"/>
                      <a:pt x="240983" y="178907"/>
                      <a:pt x="226441" y="169668"/>
                    </a:cubicBezTo>
                    <a:cubicBezTo>
                      <a:pt x="200775" y="153382"/>
                      <a:pt x="175133" y="137026"/>
                      <a:pt x="149019" y="121494"/>
                    </a:cubicBezTo>
                    <a:cubicBezTo>
                      <a:pt x="107351" y="96724"/>
                      <a:pt x="70325" y="66910"/>
                      <a:pt x="40511" y="28235"/>
                    </a:cubicBezTo>
                    <a:cubicBezTo>
                      <a:pt x="32521" y="17865"/>
                      <a:pt x="21209" y="9969"/>
                      <a:pt x="10909" y="1556"/>
                    </a:cubicBezTo>
                    <a:cubicBezTo>
                      <a:pt x="8576" y="-330"/>
                      <a:pt x="4075" y="448"/>
                      <a:pt x="563" y="0"/>
                    </a:cubicBezTo>
                    <a:cubicBezTo>
                      <a:pt x="516" y="3370"/>
                      <a:pt x="-710" y="7283"/>
                      <a:pt x="610" y="9969"/>
                    </a:cubicBezTo>
                    <a:cubicBezTo>
                      <a:pt x="5371" y="19680"/>
                      <a:pt x="10132" y="29602"/>
                      <a:pt x="16448" y="38322"/>
                    </a:cubicBezTo>
                    <a:cubicBezTo>
                      <a:pt x="37400" y="67311"/>
                      <a:pt x="63914" y="90644"/>
                      <a:pt x="92738" y="111549"/>
                    </a:cubicBezTo>
                    <a:cubicBezTo>
                      <a:pt x="99102" y="116168"/>
                      <a:pt x="105230" y="121400"/>
                      <a:pt x="110297" y="127363"/>
                    </a:cubicBezTo>
                    <a:cubicBezTo>
                      <a:pt x="112913" y="130450"/>
                      <a:pt x="112960" y="135730"/>
                      <a:pt x="114162" y="140019"/>
                    </a:cubicBezTo>
                    <a:cubicBezTo>
                      <a:pt x="110014" y="139571"/>
                      <a:pt x="105017" y="140467"/>
                      <a:pt x="101836" y="138463"/>
                    </a:cubicBezTo>
                    <a:cubicBezTo>
                      <a:pt x="88472" y="130073"/>
                      <a:pt x="75463" y="121094"/>
                      <a:pt x="62689" y="111831"/>
                    </a:cubicBezTo>
                    <a:cubicBezTo>
                      <a:pt x="48289" y="101391"/>
                      <a:pt x="34407" y="90243"/>
                      <a:pt x="20030" y="79802"/>
                    </a:cubicBezTo>
                    <a:cubicBezTo>
                      <a:pt x="16943" y="77563"/>
                      <a:pt x="12630" y="77068"/>
                      <a:pt x="8859" y="75772"/>
                    </a:cubicBezTo>
                    <a:cubicBezTo>
                      <a:pt x="8340" y="76432"/>
                      <a:pt x="7846" y="77068"/>
                      <a:pt x="7327" y="77728"/>
                    </a:cubicBezTo>
                    <a:cubicBezTo>
                      <a:pt x="9425" y="81452"/>
                      <a:pt x="10980" y="85671"/>
                      <a:pt x="13738" y="88805"/>
                    </a:cubicBezTo>
                    <a:cubicBezTo>
                      <a:pt x="19936" y="95876"/>
                      <a:pt x="26134" y="103111"/>
                      <a:pt x="33370" y="109027"/>
                    </a:cubicBezTo>
                    <a:cubicBezTo>
                      <a:pt x="70349" y="139241"/>
                      <a:pt x="107421" y="169362"/>
                      <a:pt x="144966" y="198845"/>
                    </a:cubicBezTo>
                    <a:cubicBezTo>
                      <a:pt x="157480" y="208673"/>
                      <a:pt x="172046" y="214447"/>
                      <a:pt x="188590" y="215390"/>
                    </a:cubicBezTo>
                    <a:cubicBezTo>
                      <a:pt x="200304" y="216050"/>
                      <a:pt x="211145" y="220269"/>
                      <a:pt x="218711" y="230568"/>
                    </a:cubicBezTo>
                    <a:cubicBezTo>
                      <a:pt x="223354" y="236884"/>
                      <a:pt x="229646" y="241598"/>
                      <a:pt x="237942" y="241645"/>
                    </a:cubicBezTo>
                    <a:cubicBezTo>
                      <a:pt x="241077" y="241669"/>
                      <a:pt x="244211" y="239878"/>
                      <a:pt x="247346" y="238911"/>
                    </a:cubicBezTo>
                    <a:cubicBezTo>
                      <a:pt x="246215" y="235871"/>
                      <a:pt x="245979" y="231817"/>
                      <a:pt x="243811" y="229979"/>
                    </a:cubicBezTo>
                    <a:cubicBezTo>
                      <a:pt x="233511" y="221188"/>
                      <a:pt x="223306" y="212020"/>
                      <a:pt x="211923" y="204832"/>
                    </a:cubicBezTo>
                    <a:cubicBezTo>
                      <a:pt x="191065" y="191633"/>
                      <a:pt x="169241" y="179991"/>
                      <a:pt x="148147" y="167146"/>
                    </a:cubicBezTo>
                    <a:cubicBezTo>
                      <a:pt x="141925" y="163351"/>
                      <a:pt x="136717" y="157789"/>
                      <a:pt x="131320" y="152722"/>
                    </a:cubicBezTo>
                    <a:cubicBezTo>
                      <a:pt x="130188" y="151662"/>
                      <a:pt x="129411" y="148692"/>
                      <a:pt x="130070" y="147584"/>
                    </a:cubicBezTo>
                    <a:cubicBezTo>
                      <a:pt x="130825" y="146359"/>
                      <a:pt x="133535" y="145557"/>
                      <a:pt x="135185" y="145817"/>
                    </a:cubicBezTo>
                    <a:cubicBezTo>
                      <a:pt x="139545" y="146524"/>
                      <a:pt x="143929" y="147490"/>
                      <a:pt x="148029" y="149069"/>
                    </a:cubicBezTo>
                    <a:cubicBezTo>
                      <a:pt x="184065" y="162833"/>
                      <a:pt x="216802" y="182583"/>
                      <a:pt x="247982" y="205020"/>
                    </a:cubicBezTo>
                    <a:cubicBezTo>
                      <a:pt x="258447" y="212538"/>
                      <a:pt x="267898" y="221023"/>
                      <a:pt x="273672" y="233208"/>
                    </a:cubicBezTo>
                    <a:cubicBezTo>
                      <a:pt x="275722" y="237521"/>
                      <a:pt x="280530" y="241056"/>
                      <a:pt x="284843" y="243696"/>
                    </a:cubicBezTo>
                    <a:cubicBezTo>
                      <a:pt x="298206" y="251921"/>
                      <a:pt x="313007" y="254113"/>
                      <a:pt x="328374" y="251921"/>
                    </a:cubicBezTo>
                    <a:cubicBezTo>
                      <a:pt x="339168" y="250389"/>
                      <a:pt x="343245" y="245723"/>
                      <a:pt x="345084" y="234528"/>
                    </a:cubicBezTo>
                    <a:cubicBezTo>
                      <a:pt x="345956" y="229296"/>
                      <a:pt x="348147" y="224794"/>
                      <a:pt x="353898" y="223969"/>
                    </a:cubicBezTo>
                    <a:cubicBezTo>
                      <a:pt x="369194" y="221706"/>
                      <a:pt x="382722" y="227669"/>
                      <a:pt x="396510" y="232359"/>
                    </a:cubicBezTo>
                    <a:cubicBezTo>
                      <a:pt x="396674" y="233231"/>
                      <a:pt x="396839" y="234080"/>
                      <a:pt x="397004" y="234952"/>
                    </a:cubicBezTo>
                    <a:cubicBezTo>
                      <a:pt x="387082" y="240066"/>
                      <a:pt x="377160" y="245204"/>
                      <a:pt x="367238" y="250318"/>
                    </a:cubicBezTo>
                    <a:cubicBezTo>
                      <a:pt x="367450" y="251049"/>
                      <a:pt x="367686" y="251780"/>
                      <a:pt x="367898" y="252487"/>
                    </a:cubicBezTo>
                    <a:cubicBezTo>
                      <a:pt x="371244" y="252487"/>
                      <a:pt x="374591" y="252628"/>
                      <a:pt x="377914" y="252463"/>
                    </a:cubicBezTo>
                    <a:cubicBezTo>
                      <a:pt x="389274" y="251874"/>
                      <a:pt x="400610" y="250978"/>
                      <a:pt x="411970" y="250601"/>
                    </a:cubicBezTo>
                    <a:cubicBezTo>
                      <a:pt x="429976" y="249988"/>
                      <a:pt x="445696" y="252958"/>
                      <a:pt x="453450" y="272826"/>
                    </a:cubicBezTo>
                    <a:cubicBezTo>
                      <a:pt x="456986" y="281900"/>
                      <a:pt x="466177" y="284587"/>
                      <a:pt x="473059" y="279708"/>
                    </a:cubicBezTo>
                    <a:cubicBezTo>
                      <a:pt x="488473" y="268796"/>
                      <a:pt x="497877" y="253618"/>
                      <a:pt x="499621" y="234645"/>
                    </a:cubicBezTo>
                    <a:cubicBezTo>
                      <a:pt x="500493" y="225548"/>
                      <a:pt x="492079" y="218430"/>
                      <a:pt x="481968" y="218619"/>
                    </a:cubicBezTo>
                    <a:close/>
                    <a:moveTo>
                      <a:pt x="327879" y="234645"/>
                    </a:moveTo>
                    <a:cubicBezTo>
                      <a:pt x="325711" y="234363"/>
                      <a:pt x="324414" y="234433"/>
                      <a:pt x="323283" y="234033"/>
                    </a:cubicBezTo>
                    <a:cubicBezTo>
                      <a:pt x="308953" y="228730"/>
                      <a:pt x="296274" y="220905"/>
                      <a:pt x="286163" y="209333"/>
                    </a:cubicBezTo>
                    <a:cubicBezTo>
                      <a:pt x="284937" y="207943"/>
                      <a:pt x="284985" y="205444"/>
                      <a:pt x="284442" y="203465"/>
                    </a:cubicBezTo>
                    <a:cubicBezTo>
                      <a:pt x="286257" y="203040"/>
                      <a:pt x="288284" y="201886"/>
                      <a:pt x="289863" y="202310"/>
                    </a:cubicBezTo>
                    <a:cubicBezTo>
                      <a:pt x="305135" y="206364"/>
                      <a:pt x="318946" y="213151"/>
                      <a:pt x="329458" y="225312"/>
                    </a:cubicBezTo>
                    <a:cubicBezTo>
                      <a:pt x="330966" y="227033"/>
                      <a:pt x="331155" y="230191"/>
                      <a:pt x="331202" y="232689"/>
                    </a:cubicBezTo>
                    <a:cubicBezTo>
                      <a:pt x="331225" y="233444"/>
                      <a:pt x="328633" y="234245"/>
                      <a:pt x="327879" y="23464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2">
                <a:extLst>
                  <a:ext uri="{FF2B5EF4-FFF2-40B4-BE49-F238E27FC236}">
                    <a16:creationId xmlns:a16="http://schemas.microsoft.com/office/drawing/2014/main" id="{A649AD9D-34FE-4314-8672-1F7F58AEF218}"/>
                  </a:ext>
                </a:extLst>
              </p:cNvPr>
              <p:cNvSpPr/>
              <p:nvPr/>
            </p:nvSpPr>
            <p:spPr>
              <a:xfrm>
                <a:off x="1023012" y="2543575"/>
                <a:ext cx="418240" cy="362550"/>
              </a:xfrm>
              <a:custGeom>
                <a:avLst/>
                <a:gdLst>
                  <a:gd name="connsiteX0" fmla="*/ 272001 w 418240"/>
                  <a:gd name="connsiteY0" fmla="*/ 124794 h 362550"/>
                  <a:gd name="connsiteX1" fmla="*/ 216757 w 418240"/>
                  <a:gd name="connsiteY1" fmla="*/ 93613 h 362550"/>
                  <a:gd name="connsiteX2" fmla="*/ 197502 w 418240"/>
                  <a:gd name="connsiteY2" fmla="*/ 97101 h 362550"/>
                  <a:gd name="connsiteX3" fmla="*/ 175088 w 418240"/>
                  <a:gd name="connsiteY3" fmla="*/ 107377 h 362550"/>
                  <a:gd name="connsiteX4" fmla="*/ 168819 w 418240"/>
                  <a:gd name="connsiteY4" fmla="*/ 105091 h 362550"/>
                  <a:gd name="connsiteX5" fmla="*/ 170422 w 418240"/>
                  <a:gd name="connsiteY5" fmla="*/ 99364 h 362550"/>
                  <a:gd name="connsiteX6" fmla="*/ 169385 w 418240"/>
                  <a:gd name="connsiteY6" fmla="*/ 88310 h 362550"/>
                  <a:gd name="connsiteX7" fmla="*/ 163187 w 418240"/>
                  <a:gd name="connsiteY7" fmla="*/ 83007 h 362550"/>
                  <a:gd name="connsiteX8" fmla="*/ 12915 w 418240"/>
                  <a:gd name="connsiteY8" fmla="*/ 3064 h 362550"/>
                  <a:gd name="connsiteX9" fmla="*/ 1202 w 418240"/>
                  <a:gd name="connsiteY9" fmla="*/ 0 h 362550"/>
                  <a:gd name="connsiteX10" fmla="*/ 0 w 418240"/>
                  <a:gd name="connsiteY10" fmla="*/ 1956 h 362550"/>
                  <a:gd name="connsiteX11" fmla="*/ 8084 w 418240"/>
                  <a:gd name="connsiteY11" fmla="*/ 9922 h 362550"/>
                  <a:gd name="connsiteX12" fmla="*/ 63163 w 418240"/>
                  <a:gd name="connsiteY12" fmla="*/ 47608 h 362550"/>
                  <a:gd name="connsiteX13" fmla="*/ 214282 w 418240"/>
                  <a:gd name="connsiteY13" fmla="*/ 157459 h 362550"/>
                  <a:gd name="connsiteX14" fmla="*/ 324888 w 418240"/>
                  <a:gd name="connsiteY14" fmla="*/ 258921 h 362550"/>
                  <a:gd name="connsiteX15" fmla="*/ 379779 w 418240"/>
                  <a:gd name="connsiteY15" fmla="*/ 319656 h 362550"/>
                  <a:gd name="connsiteX16" fmla="*/ 415933 w 418240"/>
                  <a:gd name="connsiteY16" fmla="*/ 362550 h 362550"/>
                  <a:gd name="connsiteX17" fmla="*/ 418171 w 418240"/>
                  <a:gd name="connsiteY17" fmla="*/ 361513 h 362550"/>
                  <a:gd name="connsiteX18" fmla="*/ 413858 w 418240"/>
                  <a:gd name="connsiteY18" fmla="*/ 311101 h 362550"/>
                  <a:gd name="connsiteX19" fmla="*/ 409050 w 418240"/>
                  <a:gd name="connsiteY19" fmla="*/ 304313 h 362550"/>
                  <a:gd name="connsiteX20" fmla="*/ 393802 w 418240"/>
                  <a:gd name="connsiteY20" fmla="*/ 296489 h 362550"/>
                  <a:gd name="connsiteX21" fmla="*/ 364200 w 418240"/>
                  <a:gd name="connsiteY21" fmla="*/ 269456 h 362550"/>
                  <a:gd name="connsiteX22" fmla="*/ 282630 w 418240"/>
                  <a:gd name="connsiteY22" fmla="*/ 193330 h 362550"/>
                  <a:gd name="connsiteX23" fmla="*/ 210370 w 418240"/>
                  <a:gd name="connsiteY23" fmla="*/ 117087 h 362550"/>
                  <a:gd name="connsiteX24" fmla="*/ 204949 w 418240"/>
                  <a:gd name="connsiteY24" fmla="*/ 102758 h 362550"/>
                  <a:gd name="connsiteX25" fmla="*/ 219797 w 418240"/>
                  <a:gd name="connsiteY25" fmla="*/ 107424 h 362550"/>
                  <a:gd name="connsiteX26" fmla="*/ 260170 w 418240"/>
                  <a:gd name="connsiteY26" fmla="*/ 137544 h 362550"/>
                  <a:gd name="connsiteX27" fmla="*/ 367075 w 418240"/>
                  <a:gd name="connsiteY27" fmla="*/ 235329 h 362550"/>
                  <a:gd name="connsiteX28" fmla="*/ 395711 w 418240"/>
                  <a:gd name="connsiteY28" fmla="*/ 260995 h 362550"/>
                  <a:gd name="connsiteX29" fmla="*/ 395664 w 418240"/>
                  <a:gd name="connsiteY29" fmla="*/ 246123 h 362550"/>
                  <a:gd name="connsiteX30" fmla="*/ 393118 w 418240"/>
                  <a:gd name="connsiteY30" fmla="*/ 215956 h 362550"/>
                  <a:gd name="connsiteX31" fmla="*/ 381122 w 418240"/>
                  <a:gd name="connsiteY31" fmla="*/ 209451 h 362550"/>
                  <a:gd name="connsiteX32" fmla="*/ 367264 w 418240"/>
                  <a:gd name="connsiteY32" fmla="*/ 205751 h 362550"/>
                  <a:gd name="connsiteX33" fmla="*/ 350884 w 418240"/>
                  <a:gd name="connsiteY33" fmla="*/ 187745 h 362550"/>
                  <a:gd name="connsiteX34" fmla="*/ 272001 w 418240"/>
                  <a:gd name="connsiteY34" fmla="*/ 124794 h 3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18240" h="362550">
                    <a:moveTo>
                      <a:pt x="272001" y="124794"/>
                    </a:moveTo>
                    <a:cubicBezTo>
                      <a:pt x="255103" y="112043"/>
                      <a:pt x="237427" y="100047"/>
                      <a:pt x="216757" y="93613"/>
                    </a:cubicBezTo>
                    <a:cubicBezTo>
                      <a:pt x="209569" y="91374"/>
                      <a:pt x="203865" y="92647"/>
                      <a:pt x="197502" y="97101"/>
                    </a:cubicBezTo>
                    <a:cubicBezTo>
                      <a:pt x="190856" y="101744"/>
                      <a:pt x="182772" y="104431"/>
                      <a:pt x="175088" y="107377"/>
                    </a:cubicBezTo>
                    <a:cubicBezTo>
                      <a:pt x="173415" y="108013"/>
                      <a:pt x="170186" y="106599"/>
                      <a:pt x="168819" y="105091"/>
                    </a:cubicBezTo>
                    <a:cubicBezTo>
                      <a:pt x="168089" y="104289"/>
                      <a:pt x="169173" y="100778"/>
                      <a:pt x="170422" y="99364"/>
                    </a:cubicBezTo>
                    <a:cubicBezTo>
                      <a:pt x="174240" y="95074"/>
                      <a:pt x="172402" y="91610"/>
                      <a:pt x="169385" y="88310"/>
                    </a:cubicBezTo>
                    <a:cubicBezTo>
                      <a:pt x="167570" y="86307"/>
                      <a:pt x="165473" y="84469"/>
                      <a:pt x="163187" y="83007"/>
                    </a:cubicBezTo>
                    <a:cubicBezTo>
                      <a:pt x="115343" y="52156"/>
                      <a:pt x="65072" y="25807"/>
                      <a:pt x="12915" y="3064"/>
                    </a:cubicBezTo>
                    <a:cubicBezTo>
                      <a:pt x="9262" y="1461"/>
                      <a:pt x="5114" y="990"/>
                      <a:pt x="1202" y="0"/>
                    </a:cubicBezTo>
                    <a:cubicBezTo>
                      <a:pt x="801" y="660"/>
                      <a:pt x="401" y="1296"/>
                      <a:pt x="0" y="1956"/>
                    </a:cubicBezTo>
                    <a:cubicBezTo>
                      <a:pt x="2687" y="4643"/>
                      <a:pt x="5020" y="7778"/>
                      <a:pt x="8084" y="9922"/>
                    </a:cubicBezTo>
                    <a:cubicBezTo>
                      <a:pt x="26326" y="22649"/>
                      <a:pt x="44332" y="35777"/>
                      <a:pt x="63163" y="47608"/>
                    </a:cubicBezTo>
                    <a:cubicBezTo>
                      <a:pt x="116026" y="80839"/>
                      <a:pt x="167570" y="115885"/>
                      <a:pt x="214282" y="157459"/>
                    </a:cubicBezTo>
                    <a:cubicBezTo>
                      <a:pt x="251662" y="190714"/>
                      <a:pt x="288593" y="224487"/>
                      <a:pt x="324888" y="258921"/>
                    </a:cubicBezTo>
                    <a:cubicBezTo>
                      <a:pt x="344638" y="277634"/>
                      <a:pt x="366698" y="293849"/>
                      <a:pt x="379779" y="319656"/>
                    </a:cubicBezTo>
                    <a:cubicBezTo>
                      <a:pt x="388004" y="335895"/>
                      <a:pt x="403630" y="348386"/>
                      <a:pt x="415933" y="362550"/>
                    </a:cubicBezTo>
                    <a:cubicBezTo>
                      <a:pt x="416687" y="362197"/>
                      <a:pt x="417417" y="361867"/>
                      <a:pt x="418171" y="361513"/>
                    </a:cubicBezTo>
                    <a:cubicBezTo>
                      <a:pt x="418195" y="344591"/>
                      <a:pt x="419067" y="327599"/>
                      <a:pt x="413858" y="311101"/>
                    </a:cubicBezTo>
                    <a:cubicBezTo>
                      <a:pt x="413057" y="308532"/>
                      <a:pt x="411242" y="305680"/>
                      <a:pt x="409050" y="304313"/>
                    </a:cubicBezTo>
                    <a:cubicBezTo>
                      <a:pt x="404195" y="301296"/>
                      <a:pt x="398091" y="300047"/>
                      <a:pt x="393802" y="296489"/>
                    </a:cubicBezTo>
                    <a:cubicBezTo>
                      <a:pt x="383526" y="287980"/>
                      <a:pt x="373839" y="278718"/>
                      <a:pt x="364200" y="269456"/>
                    </a:cubicBezTo>
                    <a:cubicBezTo>
                      <a:pt x="337427" y="243672"/>
                      <a:pt x="314235" y="214636"/>
                      <a:pt x="282630" y="193330"/>
                    </a:cubicBezTo>
                    <a:cubicBezTo>
                      <a:pt x="253500" y="173698"/>
                      <a:pt x="231157" y="145628"/>
                      <a:pt x="210370" y="117087"/>
                    </a:cubicBezTo>
                    <a:cubicBezTo>
                      <a:pt x="207471" y="113104"/>
                      <a:pt x="206694" y="107565"/>
                      <a:pt x="204949" y="102758"/>
                    </a:cubicBezTo>
                    <a:cubicBezTo>
                      <a:pt x="209946" y="104242"/>
                      <a:pt x="215720" y="104619"/>
                      <a:pt x="219797" y="107424"/>
                    </a:cubicBezTo>
                    <a:cubicBezTo>
                      <a:pt x="233632" y="116946"/>
                      <a:pt x="247679" y="126396"/>
                      <a:pt x="260170" y="137544"/>
                    </a:cubicBezTo>
                    <a:cubicBezTo>
                      <a:pt x="296182" y="169715"/>
                      <a:pt x="331464" y="202710"/>
                      <a:pt x="367075" y="235329"/>
                    </a:cubicBezTo>
                    <a:cubicBezTo>
                      <a:pt x="376102" y="243601"/>
                      <a:pt x="385317" y="251685"/>
                      <a:pt x="395711" y="260995"/>
                    </a:cubicBezTo>
                    <a:cubicBezTo>
                      <a:pt x="395711" y="254843"/>
                      <a:pt x="395947" y="250460"/>
                      <a:pt x="395664" y="246123"/>
                    </a:cubicBezTo>
                    <a:cubicBezTo>
                      <a:pt x="395027" y="236036"/>
                      <a:pt x="394910" y="225831"/>
                      <a:pt x="393118" y="215956"/>
                    </a:cubicBezTo>
                    <a:cubicBezTo>
                      <a:pt x="391657" y="207872"/>
                      <a:pt x="388758" y="207047"/>
                      <a:pt x="381122" y="209451"/>
                    </a:cubicBezTo>
                    <a:cubicBezTo>
                      <a:pt x="375772" y="211124"/>
                      <a:pt x="371223" y="210724"/>
                      <a:pt x="367264" y="205751"/>
                    </a:cubicBezTo>
                    <a:cubicBezTo>
                      <a:pt x="362220" y="199411"/>
                      <a:pt x="357106" y="192835"/>
                      <a:pt x="350884" y="187745"/>
                    </a:cubicBezTo>
                    <a:cubicBezTo>
                      <a:pt x="324888" y="166368"/>
                      <a:pt x="298845" y="145015"/>
                      <a:pt x="272001" y="1247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3">
                <a:extLst>
                  <a:ext uri="{FF2B5EF4-FFF2-40B4-BE49-F238E27FC236}">
                    <a16:creationId xmlns:a16="http://schemas.microsoft.com/office/drawing/2014/main" id="{CEE2DDC3-D276-4D43-AAD8-889165E0DA9D}"/>
                  </a:ext>
                </a:extLst>
              </p:cNvPr>
              <p:cNvSpPr/>
              <p:nvPr/>
            </p:nvSpPr>
            <p:spPr>
              <a:xfrm>
                <a:off x="700050" y="3045042"/>
                <a:ext cx="117417" cy="253593"/>
              </a:xfrm>
              <a:custGeom>
                <a:avLst/>
                <a:gdLst>
                  <a:gd name="connsiteX0" fmla="*/ 2858 w 117417"/>
                  <a:gd name="connsiteY0" fmla="*/ 188210 h 253593"/>
                  <a:gd name="connsiteX1" fmla="*/ 194 w 117417"/>
                  <a:gd name="connsiteY1" fmla="*/ 201785 h 253593"/>
                  <a:gd name="connsiteX2" fmla="*/ 5686 w 117417"/>
                  <a:gd name="connsiteY2" fmla="*/ 215384 h 253593"/>
                  <a:gd name="connsiteX3" fmla="*/ 42641 w 117417"/>
                  <a:gd name="connsiteY3" fmla="*/ 252599 h 253593"/>
                  <a:gd name="connsiteX4" fmla="*/ 53859 w 117417"/>
                  <a:gd name="connsiteY4" fmla="*/ 251562 h 253593"/>
                  <a:gd name="connsiteX5" fmla="*/ 55933 w 117417"/>
                  <a:gd name="connsiteY5" fmla="*/ 238033 h 253593"/>
                  <a:gd name="connsiteX6" fmla="*/ 49688 w 117417"/>
                  <a:gd name="connsiteY6" fmla="*/ 230138 h 253593"/>
                  <a:gd name="connsiteX7" fmla="*/ 35099 w 117417"/>
                  <a:gd name="connsiteY7" fmla="*/ 221512 h 253593"/>
                  <a:gd name="connsiteX8" fmla="*/ 18083 w 117417"/>
                  <a:gd name="connsiteY8" fmla="*/ 202822 h 253593"/>
                  <a:gd name="connsiteX9" fmla="*/ 29419 w 117417"/>
                  <a:gd name="connsiteY9" fmla="*/ 187173 h 253593"/>
                  <a:gd name="connsiteX10" fmla="*/ 42641 w 117417"/>
                  <a:gd name="connsiteY10" fmla="*/ 191203 h 253593"/>
                  <a:gd name="connsiteX11" fmla="*/ 75589 w 117417"/>
                  <a:gd name="connsiteY11" fmla="*/ 227404 h 253593"/>
                  <a:gd name="connsiteX12" fmla="*/ 76626 w 117417"/>
                  <a:gd name="connsiteY12" fmla="*/ 242936 h 253593"/>
                  <a:gd name="connsiteX13" fmla="*/ 77545 w 117417"/>
                  <a:gd name="connsiteY13" fmla="*/ 252033 h 253593"/>
                  <a:gd name="connsiteX14" fmla="*/ 87538 w 117417"/>
                  <a:gd name="connsiteY14" fmla="*/ 252622 h 253593"/>
                  <a:gd name="connsiteX15" fmla="*/ 100430 w 117417"/>
                  <a:gd name="connsiteY15" fmla="*/ 238010 h 253593"/>
                  <a:gd name="connsiteX16" fmla="*/ 115255 w 117417"/>
                  <a:gd name="connsiteY16" fmla="*/ 177982 h 253593"/>
                  <a:gd name="connsiteX17" fmla="*/ 113864 w 117417"/>
                  <a:gd name="connsiteY17" fmla="*/ 84698 h 253593"/>
                  <a:gd name="connsiteX18" fmla="*/ 83791 w 117417"/>
                  <a:gd name="connsiteY18" fmla="*/ 9068 h 253593"/>
                  <a:gd name="connsiteX19" fmla="*/ 58054 w 117417"/>
                  <a:gd name="connsiteY19" fmla="*/ 9209 h 253593"/>
                  <a:gd name="connsiteX20" fmla="*/ 42217 w 117417"/>
                  <a:gd name="connsiteY20" fmla="*/ 35912 h 253593"/>
                  <a:gd name="connsiteX21" fmla="*/ 37008 w 117417"/>
                  <a:gd name="connsiteY21" fmla="*/ 88469 h 253593"/>
                  <a:gd name="connsiteX22" fmla="*/ 59445 w 117417"/>
                  <a:gd name="connsiteY22" fmla="*/ 97802 h 253593"/>
                  <a:gd name="connsiteX23" fmla="*/ 69344 w 117417"/>
                  <a:gd name="connsiteY23" fmla="*/ 93866 h 253593"/>
                  <a:gd name="connsiteX24" fmla="*/ 50159 w 117417"/>
                  <a:gd name="connsiteY24" fmla="*/ 114371 h 253593"/>
                  <a:gd name="connsiteX25" fmla="*/ 28193 w 117417"/>
                  <a:gd name="connsiteY25" fmla="*/ 115856 h 253593"/>
                  <a:gd name="connsiteX26" fmla="*/ 14335 w 117417"/>
                  <a:gd name="connsiteY26" fmla="*/ 127569 h 253593"/>
                  <a:gd name="connsiteX27" fmla="*/ 14241 w 117417"/>
                  <a:gd name="connsiteY27" fmla="*/ 157831 h 253593"/>
                  <a:gd name="connsiteX28" fmla="*/ 2858 w 117417"/>
                  <a:gd name="connsiteY28" fmla="*/ 188210 h 253593"/>
                  <a:gd name="connsiteX29" fmla="*/ 28688 w 117417"/>
                  <a:gd name="connsiteY29" fmla="*/ 124552 h 253593"/>
                  <a:gd name="connsiteX30" fmla="*/ 44455 w 117417"/>
                  <a:gd name="connsiteY30" fmla="*/ 135417 h 253593"/>
                  <a:gd name="connsiteX31" fmla="*/ 62579 w 117417"/>
                  <a:gd name="connsiteY31" fmla="*/ 149393 h 253593"/>
                  <a:gd name="connsiteX32" fmla="*/ 79337 w 117417"/>
                  <a:gd name="connsiteY32" fmla="*/ 143265 h 253593"/>
                  <a:gd name="connsiteX33" fmla="*/ 82118 w 117417"/>
                  <a:gd name="connsiteY33" fmla="*/ 89954 h 253593"/>
                  <a:gd name="connsiteX34" fmla="*/ 68990 w 117417"/>
                  <a:gd name="connsiteY34" fmla="*/ 82530 h 253593"/>
                  <a:gd name="connsiteX35" fmla="*/ 56193 w 117417"/>
                  <a:gd name="connsiteY35" fmla="*/ 86113 h 253593"/>
                  <a:gd name="connsiteX36" fmla="*/ 47873 w 117417"/>
                  <a:gd name="connsiteY36" fmla="*/ 78547 h 253593"/>
                  <a:gd name="connsiteX37" fmla="*/ 64913 w 117417"/>
                  <a:gd name="connsiteY37" fmla="*/ 29973 h 253593"/>
                  <a:gd name="connsiteX38" fmla="*/ 80373 w 117417"/>
                  <a:gd name="connsiteY38" fmla="*/ 30869 h 253593"/>
                  <a:gd name="connsiteX39" fmla="*/ 89518 w 117417"/>
                  <a:gd name="connsiteY39" fmla="*/ 65019 h 253593"/>
                  <a:gd name="connsiteX40" fmla="*/ 98521 w 117417"/>
                  <a:gd name="connsiteY40" fmla="*/ 140319 h 253593"/>
                  <a:gd name="connsiteX41" fmla="*/ 95811 w 117417"/>
                  <a:gd name="connsiteY41" fmla="*/ 162144 h 253593"/>
                  <a:gd name="connsiteX42" fmla="*/ 85936 w 117417"/>
                  <a:gd name="connsiteY42" fmla="*/ 171689 h 253593"/>
                  <a:gd name="connsiteX43" fmla="*/ 37856 w 117417"/>
                  <a:gd name="connsiteY43" fmla="*/ 165184 h 253593"/>
                  <a:gd name="connsiteX44" fmla="*/ 20322 w 117417"/>
                  <a:gd name="connsiteY44" fmla="*/ 129667 h 253593"/>
                  <a:gd name="connsiteX45" fmla="*/ 28688 w 117417"/>
                  <a:gd name="connsiteY45" fmla="*/ 124552 h 25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17" h="253593">
                    <a:moveTo>
                      <a:pt x="2858" y="188210"/>
                    </a:moveTo>
                    <a:cubicBezTo>
                      <a:pt x="76" y="190920"/>
                      <a:pt x="-324" y="197308"/>
                      <a:pt x="194" y="201785"/>
                    </a:cubicBezTo>
                    <a:cubicBezTo>
                      <a:pt x="736" y="206476"/>
                      <a:pt x="3187" y="211213"/>
                      <a:pt x="5686" y="215384"/>
                    </a:cubicBezTo>
                    <a:cubicBezTo>
                      <a:pt x="14924" y="230822"/>
                      <a:pt x="25412" y="245292"/>
                      <a:pt x="42641" y="252599"/>
                    </a:cubicBezTo>
                    <a:cubicBezTo>
                      <a:pt x="45846" y="253966"/>
                      <a:pt x="52492" y="253612"/>
                      <a:pt x="53859" y="251562"/>
                    </a:cubicBezTo>
                    <a:cubicBezTo>
                      <a:pt x="56193" y="248074"/>
                      <a:pt x="56546" y="242488"/>
                      <a:pt x="55933" y="238033"/>
                    </a:cubicBezTo>
                    <a:cubicBezTo>
                      <a:pt x="55533" y="235135"/>
                      <a:pt x="52374" y="232094"/>
                      <a:pt x="49688" y="230138"/>
                    </a:cubicBezTo>
                    <a:cubicBezTo>
                      <a:pt x="45139" y="226815"/>
                      <a:pt x="40072" y="224199"/>
                      <a:pt x="35099" y="221512"/>
                    </a:cubicBezTo>
                    <a:cubicBezTo>
                      <a:pt x="27227" y="217246"/>
                      <a:pt x="20934" y="211613"/>
                      <a:pt x="18083" y="202822"/>
                    </a:cubicBezTo>
                    <a:cubicBezTo>
                      <a:pt x="15066" y="193489"/>
                      <a:pt x="19803" y="186537"/>
                      <a:pt x="29419" y="187173"/>
                    </a:cubicBezTo>
                    <a:cubicBezTo>
                      <a:pt x="33920" y="187456"/>
                      <a:pt x="38776" y="188894"/>
                      <a:pt x="42641" y="191203"/>
                    </a:cubicBezTo>
                    <a:cubicBezTo>
                      <a:pt x="57206" y="199900"/>
                      <a:pt x="68637" y="211920"/>
                      <a:pt x="75589" y="227404"/>
                    </a:cubicBezTo>
                    <a:cubicBezTo>
                      <a:pt x="77592" y="231835"/>
                      <a:pt x="76343" y="237727"/>
                      <a:pt x="76626" y="242936"/>
                    </a:cubicBezTo>
                    <a:cubicBezTo>
                      <a:pt x="76791" y="246094"/>
                      <a:pt x="75943" y="250972"/>
                      <a:pt x="77545" y="252033"/>
                    </a:cubicBezTo>
                    <a:cubicBezTo>
                      <a:pt x="80067" y="253683"/>
                      <a:pt x="85488" y="254248"/>
                      <a:pt x="87538" y="252622"/>
                    </a:cubicBezTo>
                    <a:cubicBezTo>
                      <a:pt x="92558" y="248592"/>
                      <a:pt x="97555" y="243666"/>
                      <a:pt x="100430" y="238010"/>
                    </a:cubicBezTo>
                    <a:cubicBezTo>
                      <a:pt x="109999" y="219273"/>
                      <a:pt x="113157" y="198651"/>
                      <a:pt x="115255" y="177982"/>
                    </a:cubicBezTo>
                    <a:cubicBezTo>
                      <a:pt x="118413" y="146872"/>
                      <a:pt x="118248" y="115738"/>
                      <a:pt x="113864" y="84698"/>
                    </a:cubicBezTo>
                    <a:cubicBezTo>
                      <a:pt x="109975" y="57053"/>
                      <a:pt x="100006" y="31764"/>
                      <a:pt x="83791" y="9068"/>
                    </a:cubicBezTo>
                    <a:cubicBezTo>
                      <a:pt x="75141" y="-3046"/>
                      <a:pt x="66657" y="-3046"/>
                      <a:pt x="58054" y="9209"/>
                    </a:cubicBezTo>
                    <a:cubicBezTo>
                      <a:pt x="52115" y="17670"/>
                      <a:pt x="46577" y="26579"/>
                      <a:pt x="42217" y="35912"/>
                    </a:cubicBezTo>
                    <a:cubicBezTo>
                      <a:pt x="34392" y="52646"/>
                      <a:pt x="31304" y="70322"/>
                      <a:pt x="37008" y="88469"/>
                    </a:cubicBezTo>
                    <a:cubicBezTo>
                      <a:pt x="40685" y="100183"/>
                      <a:pt x="48415" y="103035"/>
                      <a:pt x="59445" y="97802"/>
                    </a:cubicBezTo>
                    <a:cubicBezTo>
                      <a:pt x="62155" y="96506"/>
                      <a:pt x="65031" y="95563"/>
                      <a:pt x="69344" y="93866"/>
                    </a:cubicBezTo>
                    <a:cubicBezTo>
                      <a:pt x="64983" y="106546"/>
                      <a:pt x="60482" y="111943"/>
                      <a:pt x="50159" y="114371"/>
                    </a:cubicBezTo>
                    <a:cubicBezTo>
                      <a:pt x="43112" y="116044"/>
                      <a:pt x="35547" y="115691"/>
                      <a:pt x="28193" y="115856"/>
                    </a:cubicBezTo>
                    <a:cubicBezTo>
                      <a:pt x="19214" y="116044"/>
                      <a:pt x="15042" y="118613"/>
                      <a:pt x="14335" y="127569"/>
                    </a:cubicBezTo>
                    <a:cubicBezTo>
                      <a:pt x="13510" y="137586"/>
                      <a:pt x="14618" y="147744"/>
                      <a:pt x="14241" y="157831"/>
                    </a:cubicBezTo>
                    <a:cubicBezTo>
                      <a:pt x="13817" y="169096"/>
                      <a:pt x="11648" y="179608"/>
                      <a:pt x="2858" y="188210"/>
                    </a:cubicBezTo>
                    <a:close/>
                    <a:moveTo>
                      <a:pt x="28688" y="124552"/>
                    </a:moveTo>
                    <a:cubicBezTo>
                      <a:pt x="34203" y="127711"/>
                      <a:pt x="39341" y="131599"/>
                      <a:pt x="44455" y="135417"/>
                    </a:cubicBezTo>
                    <a:cubicBezTo>
                      <a:pt x="50560" y="139990"/>
                      <a:pt x="56051" y="145552"/>
                      <a:pt x="62579" y="149393"/>
                    </a:cubicBezTo>
                    <a:cubicBezTo>
                      <a:pt x="69862" y="153683"/>
                      <a:pt x="76414" y="151279"/>
                      <a:pt x="79337" y="143265"/>
                    </a:cubicBezTo>
                    <a:cubicBezTo>
                      <a:pt x="85700" y="125896"/>
                      <a:pt x="86030" y="107890"/>
                      <a:pt x="82118" y="89954"/>
                    </a:cubicBezTo>
                    <a:cubicBezTo>
                      <a:pt x="80751" y="83685"/>
                      <a:pt x="75801" y="80668"/>
                      <a:pt x="68990" y="82530"/>
                    </a:cubicBezTo>
                    <a:cubicBezTo>
                      <a:pt x="64724" y="83685"/>
                      <a:pt x="60529" y="85311"/>
                      <a:pt x="56193" y="86113"/>
                    </a:cubicBezTo>
                    <a:cubicBezTo>
                      <a:pt x="49829" y="87267"/>
                      <a:pt x="46883" y="84793"/>
                      <a:pt x="47873" y="78547"/>
                    </a:cubicBezTo>
                    <a:cubicBezTo>
                      <a:pt x="50583" y="61342"/>
                      <a:pt x="55768" y="44868"/>
                      <a:pt x="64913" y="29973"/>
                    </a:cubicBezTo>
                    <a:cubicBezTo>
                      <a:pt x="70333" y="21158"/>
                      <a:pt x="76791" y="21323"/>
                      <a:pt x="80373" y="30869"/>
                    </a:cubicBezTo>
                    <a:cubicBezTo>
                      <a:pt x="84498" y="41851"/>
                      <a:pt x="87845" y="53400"/>
                      <a:pt x="89518" y="65019"/>
                    </a:cubicBezTo>
                    <a:cubicBezTo>
                      <a:pt x="93289" y="90920"/>
                      <a:pt x="95811" y="116987"/>
                      <a:pt x="98521" y="140319"/>
                    </a:cubicBezTo>
                    <a:cubicBezTo>
                      <a:pt x="97531" y="149558"/>
                      <a:pt x="97932" y="156299"/>
                      <a:pt x="95811" y="162144"/>
                    </a:cubicBezTo>
                    <a:cubicBezTo>
                      <a:pt x="94373" y="166127"/>
                      <a:pt x="89801" y="170958"/>
                      <a:pt x="85936" y="171689"/>
                    </a:cubicBezTo>
                    <a:cubicBezTo>
                      <a:pt x="69414" y="174753"/>
                      <a:pt x="52940" y="174376"/>
                      <a:pt x="37856" y="165184"/>
                    </a:cubicBezTo>
                    <a:cubicBezTo>
                      <a:pt x="24493" y="157029"/>
                      <a:pt x="20769" y="144043"/>
                      <a:pt x="20322" y="129667"/>
                    </a:cubicBezTo>
                    <a:cubicBezTo>
                      <a:pt x="20157" y="124269"/>
                      <a:pt x="23645" y="121653"/>
                      <a:pt x="28688" y="12455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4">
                <a:extLst>
                  <a:ext uri="{FF2B5EF4-FFF2-40B4-BE49-F238E27FC236}">
                    <a16:creationId xmlns:a16="http://schemas.microsoft.com/office/drawing/2014/main" id="{CBB983D8-D749-4F08-B5CE-A08F00D83ACF}"/>
                  </a:ext>
                </a:extLst>
              </p:cNvPr>
              <p:cNvSpPr/>
              <p:nvPr/>
            </p:nvSpPr>
            <p:spPr>
              <a:xfrm>
                <a:off x="858634" y="3448973"/>
                <a:ext cx="234682" cy="295687"/>
              </a:xfrm>
              <a:custGeom>
                <a:avLst/>
                <a:gdLst>
                  <a:gd name="connsiteX0" fmla="*/ 136921 w 234682"/>
                  <a:gd name="connsiteY0" fmla="*/ 122248 h 295687"/>
                  <a:gd name="connsiteX1" fmla="*/ 115686 w 234682"/>
                  <a:gd name="connsiteY1" fmla="*/ 137497 h 295687"/>
                  <a:gd name="connsiteX2" fmla="*/ 104090 w 234682"/>
                  <a:gd name="connsiteY2" fmla="*/ 167287 h 295687"/>
                  <a:gd name="connsiteX3" fmla="*/ 21060 w 234682"/>
                  <a:gd name="connsiteY3" fmla="*/ 211737 h 295687"/>
                  <a:gd name="connsiteX4" fmla="*/ 437 w 234682"/>
                  <a:gd name="connsiteY4" fmla="*/ 229484 h 295687"/>
                  <a:gd name="connsiteX5" fmla="*/ 1215 w 234682"/>
                  <a:gd name="connsiteY5" fmla="*/ 250790 h 295687"/>
                  <a:gd name="connsiteX6" fmla="*/ 19810 w 234682"/>
                  <a:gd name="connsiteY6" fmla="*/ 269385 h 295687"/>
                  <a:gd name="connsiteX7" fmla="*/ 34258 w 234682"/>
                  <a:gd name="connsiteY7" fmla="*/ 285129 h 295687"/>
                  <a:gd name="connsiteX8" fmla="*/ 38217 w 234682"/>
                  <a:gd name="connsiteY8" fmla="*/ 295687 h 295687"/>
                  <a:gd name="connsiteX9" fmla="*/ 40433 w 234682"/>
                  <a:gd name="connsiteY9" fmla="*/ 295169 h 295687"/>
                  <a:gd name="connsiteX10" fmla="*/ 41941 w 234682"/>
                  <a:gd name="connsiteY10" fmla="*/ 292105 h 295687"/>
                  <a:gd name="connsiteX11" fmla="*/ 37628 w 234682"/>
                  <a:gd name="connsiteY11" fmla="*/ 248032 h 295687"/>
                  <a:gd name="connsiteX12" fmla="*/ 29945 w 234682"/>
                  <a:gd name="connsiteY12" fmla="*/ 241787 h 295687"/>
                  <a:gd name="connsiteX13" fmla="*/ 25420 w 234682"/>
                  <a:gd name="connsiteY13" fmla="*/ 233538 h 295687"/>
                  <a:gd name="connsiteX14" fmla="*/ 36049 w 234682"/>
                  <a:gd name="connsiteY14" fmla="*/ 219232 h 295687"/>
                  <a:gd name="connsiteX15" fmla="*/ 47150 w 234682"/>
                  <a:gd name="connsiteY15" fmla="*/ 227928 h 295687"/>
                  <a:gd name="connsiteX16" fmla="*/ 48493 w 234682"/>
                  <a:gd name="connsiteY16" fmla="*/ 229696 h 295687"/>
                  <a:gd name="connsiteX17" fmla="*/ 65910 w 234682"/>
                  <a:gd name="connsiteY17" fmla="*/ 233797 h 295687"/>
                  <a:gd name="connsiteX18" fmla="*/ 83398 w 234682"/>
                  <a:gd name="connsiteY18" fmla="*/ 221447 h 295687"/>
                  <a:gd name="connsiteX19" fmla="*/ 115686 w 234682"/>
                  <a:gd name="connsiteY19" fmla="*/ 199458 h 295687"/>
                  <a:gd name="connsiteX20" fmla="*/ 132608 w 234682"/>
                  <a:gd name="connsiteY20" fmla="*/ 196041 h 295687"/>
                  <a:gd name="connsiteX21" fmla="*/ 165038 w 234682"/>
                  <a:gd name="connsiteY21" fmla="*/ 183432 h 295687"/>
                  <a:gd name="connsiteX22" fmla="*/ 179132 w 234682"/>
                  <a:gd name="connsiteY22" fmla="*/ 183149 h 295687"/>
                  <a:gd name="connsiteX23" fmla="*/ 190185 w 234682"/>
                  <a:gd name="connsiteY23" fmla="*/ 181381 h 295687"/>
                  <a:gd name="connsiteX24" fmla="*/ 203525 w 234682"/>
                  <a:gd name="connsiteY24" fmla="*/ 139948 h 295687"/>
                  <a:gd name="connsiteX25" fmla="*/ 234352 w 234682"/>
                  <a:gd name="connsiteY25" fmla="*/ 7448 h 295687"/>
                  <a:gd name="connsiteX26" fmla="*/ 234682 w 234682"/>
                  <a:gd name="connsiteY26" fmla="*/ 1249 h 295687"/>
                  <a:gd name="connsiteX27" fmla="*/ 232373 w 234682"/>
                  <a:gd name="connsiteY27" fmla="*/ 0 h 295687"/>
                  <a:gd name="connsiteX28" fmla="*/ 219009 w 234682"/>
                  <a:gd name="connsiteY28" fmla="*/ 17865 h 295687"/>
                  <a:gd name="connsiteX29" fmla="*/ 191835 w 234682"/>
                  <a:gd name="connsiteY29" fmla="*/ 94980 h 295687"/>
                  <a:gd name="connsiteX30" fmla="*/ 188842 w 234682"/>
                  <a:gd name="connsiteY30" fmla="*/ 130827 h 295687"/>
                  <a:gd name="connsiteX31" fmla="*/ 193343 w 234682"/>
                  <a:gd name="connsiteY31" fmla="*/ 144615 h 295687"/>
                  <a:gd name="connsiteX32" fmla="*/ 179391 w 234682"/>
                  <a:gd name="connsiteY32" fmla="*/ 139170 h 295687"/>
                  <a:gd name="connsiteX33" fmla="*/ 136921 w 234682"/>
                  <a:gd name="connsiteY33" fmla="*/ 122248 h 295687"/>
                  <a:gd name="connsiteX34" fmla="*/ 135248 w 234682"/>
                  <a:gd name="connsiteY34" fmla="*/ 182041 h 295687"/>
                  <a:gd name="connsiteX35" fmla="*/ 129120 w 234682"/>
                  <a:gd name="connsiteY35" fmla="*/ 177021 h 295687"/>
                  <a:gd name="connsiteX36" fmla="*/ 147362 w 234682"/>
                  <a:gd name="connsiteY36" fmla="*/ 141669 h 295687"/>
                  <a:gd name="connsiteX37" fmla="*/ 156011 w 234682"/>
                  <a:gd name="connsiteY37" fmla="*/ 140702 h 295687"/>
                  <a:gd name="connsiteX38" fmla="*/ 161880 w 234682"/>
                  <a:gd name="connsiteY38" fmla="*/ 148433 h 295687"/>
                  <a:gd name="connsiteX39" fmla="*/ 135248 w 234682"/>
                  <a:gd name="connsiteY39" fmla="*/ 182041 h 2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4682" h="295687">
                    <a:moveTo>
                      <a:pt x="136921" y="122248"/>
                    </a:moveTo>
                    <a:cubicBezTo>
                      <a:pt x="124524" y="118336"/>
                      <a:pt x="116864" y="124346"/>
                      <a:pt x="115686" y="137497"/>
                    </a:cubicBezTo>
                    <a:cubicBezTo>
                      <a:pt x="114673" y="148692"/>
                      <a:pt x="111373" y="158567"/>
                      <a:pt x="104090" y="167287"/>
                    </a:cubicBezTo>
                    <a:cubicBezTo>
                      <a:pt x="82361" y="193307"/>
                      <a:pt x="55563" y="209545"/>
                      <a:pt x="21060" y="211737"/>
                    </a:cubicBezTo>
                    <a:cubicBezTo>
                      <a:pt x="7555" y="212585"/>
                      <a:pt x="2087" y="217111"/>
                      <a:pt x="437" y="229484"/>
                    </a:cubicBezTo>
                    <a:cubicBezTo>
                      <a:pt x="-482" y="236437"/>
                      <a:pt x="178" y="243790"/>
                      <a:pt x="1215" y="250790"/>
                    </a:cubicBezTo>
                    <a:cubicBezTo>
                      <a:pt x="2771" y="261254"/>
                      <a:pt x="8121" y="268042"/>
                      <a:pt x="19810" y="269385"/>
                    </a:cubicBezTo>
                    <a:cubicBezTo>
                      <a:pt x="29803" y="270540"/>
                      <a:pt x="32891" y="275230"/>
                      <a:pt x="34258" y="285129"/>
                    </a:cubicBezTo>
                    <a:cubicBezTo>
                      <a:pt x="34753" y="288758"/>
                      <a:pt x="36850" y="292175"/>
                      <a:pt x="38217" y="295687"/>
                    </a:cubicBezTo>
                    <a:cubicBezTo>
                      <a:pt x="38948" y="295522"/>
                      <a:pt x="39702" y="295334"/>
                      <a:pt x="40433" y="295169"/>
                    </a:cubicBezTo>
                    <a:cubicBezTo>
                      <a:pt x="40951" y="294155"/>
                      <a:pt x="41705" y="293189"/>
                      <a:pt x="41941" y="292105"/>
                    </a:cubicBezTo>
                    <a:cubicBezTo>
                      <a:pt x="45193" y="276950"/>
                      <a:pt x="44557" y="262079"/>
                      <a:pt x="37628" y="248032"/>
                    </a:cubicBezTo>
                    <a:cubicBezTo>
                      <a:pt x="36261" y="245298"/>
                      <a:pt x="32891" y="242588"/>
                      <a:pt x="29945" y="241787"/>
                    </a:cubicBezTo>
                    <a:cubicBezTo>
                      <a:pt x="24807" y="240443"/>
                      <a:pt x="23676" y="236814"/>
                      <a:pt x="25420" y="233538"/>
                    </a:cubicBezTo>
                    <a:cubicBezTo>
                      <a:pt x="28154" y="228353"/>
                      <a:pt x="32419" y="223969"/>
                      <a:pt x="36049" y="219232"/>
                    </a:cubicBezTo>
                    <a:cubicBezTo>
                      <a:pt x="39749" y="222131"/>
                      <a:pt x="43473" y="224982"/>
                      <a:pt x="47150" y="227928"/>
                    </a:cubicBezTo>
                    <a:cubicBezTo>
                      <a:pt x="47715" y="228376"/>
                      <a:pt x="48045" y="229107"/>
                      <a:pt x="48493" y="229696"/>
                    </a:cubicBezTo>
                    <a:cubicBezTo>
                      <a:pt x="53607" y="236224"/>
                      <a:pt x="58533" y="237851"/>
                      <a:pt x="65910" y="233797"/>
                    </a:cubicBezTo>
                    <a:cubicBezTo>
                      <a:pt x="72108" y="230380"/>
                      <a:pt x="77529" y="225525"/>
                      <a:pt x="83398" y="221447"/>
                    </a:cubicBezTo>
                    <a:cubicBezTo>
                      <a:pt x="94074" y="213976"/>
                      <a:pt x="104468" y="206010"/>
                      <a:pt x="115686" y="199458"/>
                    </a:cubicBezTo>
                    <a:cubicBezTo>
                      <a:pt x="120447" y="196653"/>
                      <a:pt x="127399" y="194886"/>
                      <a:pt x="132608" y="196041"/>
                    </a:cubicBezTo>
                    <a:cubicBezTo>
                      <a:pt x="146773" y="199175"/>
                      <a:pt x="157166" y="195923"/>
                      <a:pt x="165038" y="183432"/>
                    </a:cubicBezTo>
                    <a:cubicBezTo>
                      <a:pt x="169398" y="176502"/>
                      <a:pt x="173805" y="176785"/>
                      <a:pt x="179132" y="183149"/>
                    </a:cubicBezTo>
                    <a:cubicBezTo>
                      <a:pt x="184882" y="190031"/>
                      <a:pt x="186839" y="190172"/>
                      <a:pt x="190185" y="181381"/>
                    </a:cubicBezTo>
                    <a:cubicBezTo>
                      <a:pt x="195347" y="167829"/>
                      <a:pt x="200108" y="154018"/>
                      <a:pt x="203525" y="139948"/>
                    </a:cubicBezTo>
                    <a:cubicBezTo>
                      <a:pt x="214201" y="95876"/>
                      <a:pt x="224171" y="51638"/>
                      <a:pt x="234352" y="7448"/>
                    </a:cubicBezTo>
                    <a:cubicBezTo>
                      <a:pt x="234800" y="5468"/>
                      <a:pt x="234588" y="3323"/>
                      <a:pt x="234682" y="1249"/>
                    </a:cubicBezTo>
                    <a:cubicBezTo>
                      <a:pt x="233904" y="825"/>
                      <a:pt x="233150" y="424"/>
                      <a:pt x="232373" y="0"/>
                    </a:cubicBezTo>
                    <a:cubicBezTo>
                      <a:pt x="227871" y="5916"/>
                      <a:pt x="222545" y="11407"/>
                      <a:pt x="219009" y="17865"/>
                    </a:cubicBezTo>
                    <a:cubicBezTo>
                      <a:pt x="205740" y="42022"/>
                      <a:pt x="197044" y="67994"/>
                      <a:pt x="191835" y="94980"/>
                    </a:cubicBezTo>
                    <a:cubicBezTo>
                      <a:pt x="189573" y="106693"/>
                      <a:pt x="189243" y="118831"/>
                      <a:pt x="188842" y="130827"/>
                    </a:cubicBezTo>
                    <a:cubicBezTo>
                      <a:pt x="188724" y="134575"/>
                      <a:pt x="191222" y="138416"/>
                      <a:pt x="193343" y="144615"/>
                    </a:cubicBezTo>
                    <a:cubicBezTo>
                      <a:pt x="187286" y="142258"/>
                      <a:pt x="183303" y="140773"/>
                      <a:pt x="179391" y="139170"/>
                    </a:cubicBezTo>
                    <a:cubicBezTo>
                      <a:pt x="165227" y="133443"/>
                      <a:pt x="151416" y="126797"/>
                      <a:pt x="136921" y="122248"/>
                    </a:cubicBezTo>
                    <a:close/>
                    <a:moveTo>
                      <a:pt x="135248" y="182041"/>
                    </a:moveTo>
                    <a:cubicBezTo>
                      <a:pt x="131170" y="182677"/>
                      <a:pt x="128601" y="181169"/>
                      <a:pt x="129120" y="177021"/>
                    </a:cubicBezTo>
                    <a:cubicBezTo>
                      <a:pt x="130840" y="163045"/>
                      <a:pt x="137251" y="151237"/>
                      <a:pt x="147362" y="141669"/>
                    </a:cubicBezTo>
                    <a:cubicBezTo>
                      <a:pt x="149129" y="139995"/>
                      <a:pt x="154149" y="139406"/>
                      <a:pt x="156011" y="140702"/>
                    </a:cubicBezTo>
                    <a:cubicBezTo>
                      <a:pt x="159099" y="142847"/>
                      <a:pt x="160819" y="146948"/>
                      <a:pt x="161880" y="148433"/>
                    </a:cubicBezTo>
                    <a:cubicBezTo>
                      <a:pt x="161903" y="162079"/>
                      <a:pt x="146207" y="180297"/>
                      <a:pt x="135248" y="18204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5">
                <a:extLst>
                  <a:ext uri="{FF2B5EF4-FFF2-40B4-BE49-F238E27FC236}">
                    <a16:creationId xmlns:a16="http://schemas.microsoft.com/office/drawing/2014/main" id="{4F967969-6401-4DF2-88CE-B328F1471DAC}"/>
                  </a:ext>
                </a:extLst>
              </p:cNvPr>
              <p:cNvSpPr/>
              <p:nvPr/>
            </p:nvSpPr>
            <p:spPr>
              <a:xfrm>
                <a:off x="719618" y="2154563"/>
                <a:ext cx="409209" cy="90285"/>
              </a:xfrm>
              <a:custGeom>
                <a:avLst/>
                <a:gdLst>
                  <a:gd name="connsiteX0" fmla="*/ 20080 w 409209"/>
                  <a:gd name="connsiteY0" fmla="*/ 18990 h 90285"/>
                  <a:gd name="connsiteX1" fmla="*/ 95098 w 409209"/>
                  <a:gd name="connsiteY1" fmla="*/ 18731 h 90285"/>
                  <a:gd name="connsiteX2" fmla="*/ 172944 w 409209"/>
                  <a:gd name="connsiteY2" fmla="*/ 27687 h 90285"/>
                  <a:gd name="connsiteX3" fmla="*/ 197714 w 409209"/>
                  <a:gd name="connsiteY3" fmla="*/ 28653 h 90285"/>
                  <a:gd name="connsiteX4" fmla="*/ 225737 w 409209"/>
                  <a:gd name="connsiteY4" fmla="*/ 26673 h 90285"/>
                  <a:gd name="connsiteX5" fmla="*/ 239878 w 409209"/>
                  <a:gd name="connsiteY5" fmla="*/ 34993 h 90285"/>
                  <a:gd name="connsiteX6" fmla="*/ 250978 w 409209"/>
                  <a:gd name="connsiteY6" fmla="*/ 46754 h 90285"/>
                  <a:gd name="connsiteX7" fmla="*/ 274028 w 409209"/>
                  <a:gd name="connsiteY7" fmla="*/ 51585 h 90285"/>
                  <a:gd name="connsiteX8" fmla="*/ 346430 w 409209"/>
                  <a:gd name="connsiteY8" fmla="*/ 70722 h 90285"/>
                  <a:gd name="connsiteX9" fmla="*/ 375796 w 409209"/>
                  <a:gd name="connsiteY9" fmla="*/ 84769 h 90285"/>
                  <a:gd name="connsiteX10" fmla="*/ 399340 w 409209"/>
                  <a:gd name="connsiteY10" fmla="*/ 90237 h 90285"/>
                  <a:gd name="connsiteX11" fmla="*/ 408509 w 409209"/>
                  <a:gd name="connsiteY11" fmla="*/ 77981 h 90285"/>
                  <a:gd name="connsiteX12" fmla="*/ 399034 w 409209"/>
                  <a:gd name="connsiteY12" fmla="*/ 58985 h 90285"/>
                  <a:gd name="connsiteX13" fmla="*/ 391021 w 409209"/>
                  <a:gd name="connsiteY13" fmla="*/ 54602 h 90285"/>
                  <a:gd name="connsiteX14" fmla="*/ 366015 w 409209"/>
                  <a:gd name="connsiteY14" fmla="*/ 51703 h 90285"/>
                  <a:gd name="connsiteX15" fmla="*/ 301202 w 409209"/>
                  <a:gd name="connsiteY15" fmla="*/ 37043 h 90285"/>
                  <a:gd name="connsiteX16" fmla="*/ 294815 w 409209"/>
                  <a:gd name="connsiteY16" fmla="*/ 17010 h 90285"/>
                  <a:gd name="connsiteX17" fmla="*/ 289795 w 409209"/>
                  <a:gd name="connsiteY17" fmla="*/ 4001 h 90285"/>
                  <a:gd name="connsiteX18" fmla="*/ 244120 w 409209"/>
                  <a:gd name="connsiteY18" fmla="*/ 18 h 90285"/>
                  <a:gd name="connsiteX19" fmla="*/ 112656 w 409209"/>
                  <a:gd name="connsiteY19" fmla="*/ 1597 h 90285"/>
                  <a:gd name="connsiteX20" fmla="*/ 18784 w 409209"/>
                  <a:gd name="connsiteY20" fmla="*/ 8950 h 90285"/>
                  <a:gd name="connsiteX21" fmla="*/ 0 w 409209"/>
                  <a:gd name="connsiteY21" fmla="*/ 13357 h 90285"/>
                  <a:gd name="connsiteX22" fmla="*/ 189 w 409209"/>
                  <a:gd name="connsiteY22" fmla="*/ 16586 h 90285"/>
                  <a:gd name="connsiteX23" fmla="*/ 20080 w 409209"/>
                  <a:gd name="connsiteY23" fmla="*/ 18990 h 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9209" h="90285">
                    <a:moveTo>
                      <a:pt x="20080" y="18990"/>
                    </a:moveTo>
                    <a:cubicBezTo>
                      <a:pt x="45086" y="19108"/>
                      <a:pt x="70116" y="18000"/>
                      <a:pt x="95098" y="18731"/>
                    </a:cubicBezTo>
                    <a:cubicBezTo>
                      <a:pt x="121188" y="19485"/>
                      <a:pt x="147749" y="15502"/>
                      <a:pt x="172944" y="27687"/>
                    </a:cubicBezTo>
                    <a:cubicBezTo>
                      <a:pt x="179779" y="30986"/>
                      <a:pt x="189394" y="28936"/>
                      <a:pt x="197714" y="28653"/>
                    </a:cubicBezTo>
                    <a:cubicBezTo>
                      <a:pt x="207071" y="28347"/>
                      <a:pt x="216404" y="26791"/>
                      <a:pt x="225737" y="26673"/>
                    </a:cubicBezTo>
                    <a:cubicBezTo>
                      <a:pt x="231652" y="26603"/>
                      <a:pt x="238228" y="27899"/>
                      <a:pt x="239878" y="34993"/>
                    </a:cubicBezTo>
                    <a:cubicBezTo>
                      <a:pt x="241362" y="41427"/>
                      <a:pt x="245463" y="45080"/>
                      <a:pt x="250978" y="46754"/>
                    </a:cubicBezTo>
                    <a:cubicBezTo>
                      <a:pt x="258473" y="49016"/>
                      <a:pt x="266274" y="51255"/>
                      <a:pt x="274028" y="51585"/>
                    </a:cubicBezTo>
                    <a:cubicBezTo>
                      <a:pt x="299647" y="52646"/>
                      <a:pt x="323616" y="59292"/>
                      <a:pt x="346430" y="70722"/>
                    </a:cubicBezTo>
                    <a:cubicBezTo>
                      <a:pt x="356140" y="75577"/>
                      <a:pt x="365709" y="80857"/>
                      <a:pt x="375796" y="84769"/>
                    </a:cubicBezTo>
                    <a:cubicBezTo>
                      <a:pt x="383267" y="87668"/>
                      <a:pt x="391374" y="89553"/>
                      <a:pt x="399340" y="90237"/>
                    </a:cubicBezTo>
                    <a:cubicBezTo>
                      <a:pt x="406859" y="90873"/>
                      <a:pt x="410936" y="85240"/>
                      <a:pt x="408509" y="77981"/>
                    </a:cubicBezTo>
                    <a:cubicBezTo>
                      <a:pt x="406293" y="71312"/>
                      <a:pt x="402805" y="64948"/>
                      <a:pt x="399034" y="58985"/>
                    </a:cubicBezTo>
                    <a:cubicBezTo>
                      <a:pt x="397596" y="56699"/>
                      <a:pt x="393920" y="55073"/>
                      <a:pt x="391021" y="54602"/>
                    </a:cubicBezTo>
                    <a:cubicBezTo>
                      <a:pt x="382748" y="53282"/>
                      <a:pt x="374217" y="53376"/>
                      <a:pt x="366015" y="51703"/>
                    </a:cubicBezTo>
                    <a:cubicBezTo>
                      <a:pt x="344309" y="47248"/>
                      <a:pt x="322532" y="42912"/>
                      <a:pt x="301202" y="37043"/>
                    </a:cubicBezTo>
                    <a:cubicBezTo>
                      <a:pt x="288145" y="33461"/>
                      <a:pt x="287179" y="28017"/>
                      <a:pt x="294815" y="17010"/>
                    </a:cubicBezTo>
                    <a:cubicBezTo>
                      <a:pt x="300377" y="8997"/>
                      <a:pt x="299458" y="5344"/>
                      <a:pt x="289795" y="4001"/>
                    </a:cubicBezTo>
                    <a:cubicBezTo>
                      <a:pt x="274664" y="1880"/>
                      <a:pt x="259345" y="65"/>
                      <a:pt x="244120" y="18"/>
                    </a:cubicBezTo>
                    <a:cubicBezTo>
                      <a:pt x="200307" y="-53"/>
                      <a:pt x="156446" y="18"/>
                      <a:pt x="112656" y="1597"/>
                    </a:cubicBezTo>
                    <a:cubicBezTo>
                      <a:pt x="81310" y="2704"/>
                      <a:pt x="50035" y="6145"/>
                      <a:pt x="18784" y="8950"/>
                    </a:cubicBezTo>
                    <a:cubicBezTo>
                      <a:pt x="12444" y="9516"/>
                      <a:pt x="6246" y="11849"/>
                      <a:pt x="0" y="13357"/>
                    </a:cubicBezTo>
                    <a:cubicBezTo>
                      <a:pt x="71" y="14441"/>
                      <a:pt x="118" y="15526"/>
                      <a:pt x="189" y="16586"/>
                    </a:cubicBezTo>
                    <a:cubicBezTo>
                      <a:pt x="6835" y="17411"/>
                      <a:pt x="13457" y="18943"/>
                      <a:pt x="20080" y="1899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6">
                <a:extLst>
                  <a:ext uri="{FF2B5EF4-FFF2-40B4-BE49-F238E27FC236}">
                    <a16:creationId xmlns:a16="http://schemas.microsoft.com/office/drawing/2014/main" id="{064B7B66-1F57-4F95-955A-EEF1A094A197}"/>
                  </a:ext>
                </a:extLst>
              </p:cNvPr>
              <p:cNvSpPr/>
              <p:nvPr/>
            </p:nvSpPr>
            <p:spPr>
              <a:xfrm>
                <a:off x="288460" y="2544271"/>
                <a:ext cx="355244" cy="424215"/>
              </a:xfrm>
              <a:custGeom>
                <a:avLst/>
                <a:gdLst>
                  <a:gd name="connsiteX0" fmla="*/ 64978 w 355244"/>
                  <a:gd name="connsiteY0" fmla="*/ 294991 h 424215"/>
                  <a:gd name="connsiteX1" fmla="*/ 113151 w 355244"/>
                  <a:gd name="connsiteY1" fmla="*/ 204795 h 424215"/>
                  <a:gd name="connsiteX2" fmla="*/ 210747 w 355244"/>
                  <a:gd name="connsiteY2" fmla="*/ 96004 h 424215"/>
                  <a:gd name="connsiteX3" fmla="*/ 305115 w 355244"/>
                  <a:gd name="connsiteY3" fmla="*/ 34986 h 424215"/>
                  <a:gd name="connsiteX4" fmla="*/ 345039 w 355244"/>
                  <a:gd name="connsiteY4" fmla="*/ 10876 h 424215"/>
                  <a:gd name="connsiteX5" fmla="*/ 355244 w 355244"/>
                  <a:gd name="connsiteY5" fmla="*/ 694 h 424215"/>
                  <a:gd name="connsiteX6" fmla="*/ 329932 w 355244"/>
                  <a:gd name="connsiteY6" fmla="*/ 6092 h 424215"/>
                  <a:gd name="connsiteX7" fmla="*/ 200377 w 355244"/>
                  <a:gd name="connsiteY7" fmla="*/ 83937 h 424215"/>
                  <a:gd name="connsiteX8" fmla="*/ 62692 w 355244"/>
                  <a:gd name="connsiteY8" fmla="*/ 267251 h 424215"/>
                  <a:gd name="connsiteX9" fmla="*/ 52345 w 355244"/>
                  <a:gd name="connsiteY9" fmla="*/ 283231 h 424215"/>
                  <a:gd name="connsiteX10" fmla="*/ 37780 w 355244"/>
                  <a:gd name="connsiteY10" fmla="*/ 301826 h 424215"/>
                  <a:gd name="connsiteX11" fmla="*/ 6882 w 355244"/>
                  <a:gd name="connsiteY11" fmla="*/ 384668 h 424215"/>
                  <a:gd name="connsiteX12" fmla="*/ 0 w 355244"/>
                  <a:gd name="connsiteY12" fmla="*/ 423697 h 424215"/>
                  <a:gd name="connsiteX13" fmla="*/ 2522 w 355244"/>
                  <a:gd name="connsiteY13" fmla="*/ 424216 h 424215"/>
                  <a:gd name="connsiteX14" fmla="*/ 6882 w 355244"/>
                  <a:gd name="connsiteY14" fmla="*/ 415778 h 424215"/>
                  <a:gd name="connsiteX15" fmla="*/ 64978 w 355244"/>
                  <a:gd name="connsiteY15" fmla="*/ 294991 h 424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244" h="424215">
                    <a:moveTo>
                      <a:pt x="64978" y="294991"/>
                    </a:moveTo>
                    <a:cubicBezTo>
                      <a:pt x="80226" y="264517"/>
                      <a:pt x="96536" y="234562"/>
                      <a:pt x="113151" y="204795"/>
                    </a:cubicBezTo>
                    <a:cubicBezTo>
                      <a:pt x="137474" y="161265"/>
                      <a:pt x="172496" y="127209"/>
                      <a:pt x="210747" y="96004"/>
                    </a:cubicBezTo>
                    <a:cubicBezTo>
                      <a:pt x="239995" y="72153"/>
                      <a:pt x="270705" y="50918"/>
                      <a:pt x="305115" y="34986"/>
                    </a:cubicBezTo>
                    <a:cubicBezTo>
                      <a:pt x="319138" y="28505"/>
                      <a:pt x="331935" y="19266"/>
                      <a:pt x="345039" y="10876"/>
                    </a:cubicBezTo>
                    <a:cubicBezTo>
                      <a:pt x="348480" y="8684"/>
                      <a:pt x="350978" y="5031"/>
                      <a:pt x="355244" y="694"/>
                    </a:cubicBezTo>
                    <a:cubicBezTo>
                      <a:pt x="344144" y="-1710"/>
                      <a:pt x="336955" y="2627"/>
                      <a:pt x="329932" y="6092"/>
                    </a:cubicBezTo>
                    <a:cubicBezTo>
                      <a:pt x="284563" y="28387"/>
                      <a:pt x="242588" y="56292"/>
                      <a:pt x="200377" y="83937"/>
                    </a:cubicBezTo>
                    <a:cubicBezTo>
                      <a:pt x="132171" y="128623"/>
                      <a:pt x="89253" y="191550"/>
                      <a:pt x="62692" y="267251"/>
                    </a:cubicBezTo>
                    <a:cubicBezTo>
                      <a:pt x="60641" y="273073"/>
                      <a:pt x="56116" y="278116"/>
                      <a:pt x="52345" y="283231"/>
                    </a:cubicBezTo>
                    <a:cubicBezTo>
                      <a:pt x="47655" y="289570"/>
                      <a:pt x="41810" y="295133"/>
                      <a:pt x="37780" y="301826"/>
                    </a:cubicBezTo>
                    <a:cubicBezTo>
                      <a:pt x="22272" y="327445"/>
                      <a:pt x="12915" y="355491"/>
                      <a:pt x="6882" y="384668"/>
                    </a:cubicBezTo>
                    <a:cubicBezTo>
                      <a:pt x="4219" y="397607"/>
                      <a:pt x="2263" y="410688"/>
                      <a:pt x="0" y="423697"/>
                    </a:cubicBezTo>
                    <a:cubicBezTo>
                      <a:pt x="848" y="423862"/>
                      <a:pt x="1673" y="424051"/>
                      <a:pt x="2522" y="424216"/>
                    </a:cubicBezTo>
                    <a:cubicBezTo>
                      <a:pt x="3983" y="421411"/>
                      <a:pt x="5515" y="418630"/>
                      <a:pt x="6882" y="415778"/>
                    </a:cubicBezTo>
                    <a:cubicBezTo>
                      <a:pt x="26184" y="375500"/>
                      <a:pt x="44992" y="334939"/>
                      <a:pt x="64978" y="2949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7">
                <a:extLst>
                  <a:ext uri="{FF2B5EF4-FFF2-40B4-BE49-F238E27FC236}">
                    <a16:creationId xmlns:a16="http://schemas.microsoft.com/office/drawing/2014/main" id="{DD4EDF89-F5CF-4C3C-A71B-2914C03A159E}"/>
                  </a:ext>
                </a:extLst>
              </p:cNvPr>
              <p:cNvSpPr/>
              <p:nvPr/>
            </p:nvSpPr>
            <p:spPr>
              <a:xfrm>
                <a:off x="1133971" y="2516189"/>
                <a:ext cx="242198" cy="173723"/>
              </a:xfrm>
              <a:custGeom>
                <a:avLst/>
                <a:gdLst>
                  <a:gd name="connsiteX0" fmla="*/ 186142 w 242198"/>
                  <a:gd name="connsiteY0" fmla="*/ 76927 h 173723"/>
                  <a:gd name="connsiteX1" fmla="*/ 200778 w 242198"/>
                  <a:gd name="connsiteY1" fmla="*/ 89465 h 173723"/>
                  <a:gd name="connsiteX2" fmla="*/ 211337 w 242198"/>
                  <a:gd name="connsiteY2" fmla="*/ 103441 h 173723"/>
                  <a:gd name="connsiteX3" fmla="*/ 203700 w 242198"/>
                  <a:gd name="connsiteY3" fmla="*/ 111973 h 173723"/>
                  <a:gd name="connsiteX4" fmla="*/ 193896 w 242198"/>
                  <a:gd name="connsiteY4" fmla="*/ 108744 h 173723"/>
                  <a:gd name="connsiteX5" fmla="*/ 113410 w 242198"/>
                  <a:gd name="connsiteY5" fmla="*/ 63139 h 173723"/>
                  <a:gd name="connsiteX6" fmla="*/ 20622 w 242198"/>
                  <a:gd name="connsiteY6" fmla="*/ 7495 h 173723"/>
                  <a:gd name="connsiteX7" fmla="*/ 1791 w 242198"/>
                  <a:gd name="connsiteY7" fmla="*/ 0 h 173723"/>
                  <a:gd name="connsiteX8" fmla="*/ 0 w 242198"/>
                  <a:gd name="connsiteY8" fmla="*/ 2805 h 173723"/>
                  <a:gd name="connsiteX9" fmla="*/ 9404 w 242198"/>
                  <a:gd name="connsiteY9" fmla="*/ 12750 h 173723"/>
                  <a:gd name="connsiteX10" fmla="*/ 49211 w 242198"/>
                  <a:gd name="connsiteY10" fmla="*/ 43743 h 173723"/>
                  <a:gd name="connsiteX11" fmla="*/ 216710 w 242198"/>
                  <a:gd name="connsiteY11" fmla="*/ 161513 h 173723"/>
                  <a:gd name="connsiteX12" fmla="*/ 234952 w 242198"/>
                  <a:gd name="connsiteY12" fmla="*/ 172849 h 173723"/>
                  <a:gd name="connsiteX13" fmla="*/ 241103 w 242198"/>
                  <a:gd name="connsiteY13" fmla="*/ 173132 h 173723"/>
                  <a:gd name="connsiteX14" fmla="*/ 242022 w 242198"/>
                  <a:gd name="connsiteY14" fmla="*/ 167193 h 173723"/>
                  <a:gd name="connsiteX15" fmla="*/ 238629 w 242198"/>
                  <a:gd name="connsiteY15" fmla="*/ 155126 h 173723"/>
                  <a:gd name="connsiteX16" fmla="*/ 218289 w 242198"/>
                  <a:gd name="connsiteY16" fmla="*/ 75041 h 173723"/>
                  <a:gd name="connsiteX17" fmla="*/ 200377 w 242198"/>
                  <a:gd name="connsiteY17" fmla="*/ 62055 h 173723"/>
                  <a:gd name="connsiteX18" fmla="*/ 187438 w 242198"/>
                  <a:gd name="connsiteY18" fmla="*/ 67382 h 173723"/>
                  <a:gd name="connsiteX19" fmla="*/ 186142 w 242198"/>
                  <a:gd name="connsiteY19" fmla="*/ 76927 h 1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2198" h="173723">
                    <a:moveTo>
                      <a:pt x="186142" y="76927"/>
                    </a:moveTo>
                    <a:cubicBezTo>
                      <a:pt x="190832" y="81310"/>
                      <a:pt x="196324" y="84869"/>
                      <a:pt x="200778" y="89465"/>
                    </a:cubicBezTo>
                    <a:cubicBezTo>
                      <a:pt x="204832" y="93637"/>
                      <a:pt x="208791" y="98280"/>
                      <a:pt x="211337" y="103441"/>
                    </a:cubicBezTo>
                    <a:cubicBezTo>
                      <a:pt x="213976" y="108791"/>
                      <a:pt x="209569" y="113293"/>
                      <a:pt x="203700" y="111973"/>
                    </a:cubicBezTo>
                    <a:cubicBezTo>
                      <a:pt x="200354" y="111219"/>
                      <a:pt x="196842" y="110394"/>
                      <a:pt x="193896" y="108744"/>
                    </a:cubicBezTo>
                    <a:cubicBezTo>
                      <a:pt x="166981" y="93684"/>
                      <a:pt x="139995" y="78765"/>
                      <a:pt x="113410" y="63139"/>
                    </a:cubicBezTo>
                    <a:cubicBezTo>
                      <a:pt x="82300" y="44874"/>
                      <a:pt x="51685" y="25831"/>
                      <a:pt x="20622" y="7495"/>
                    </a:cubicBezTo>
                    <a:cubicBezTo>
                      <a:pt x="14872" y="4101"/>
                      <a:pt x="8084" y="2451"/>
                      <a:pt x="1791" y="0"/>
                    </a:cubicBezTo>
                    <a:cubicBezTo>
                      <a:pt x="1202" y="943"/>
                      <a:pt x="589" y="1862"/>
                      <a:pt x="0" y="2805"/>
                    </a:cubicBezTo>
                    <a:cubicBezTo>
                      <a:pt x="3111" y="6151"/>
                      <a:pt x="5868" y="9922"/>
                      <a:pt x="9404" y="12750"/>
                    </a:cubicBezTo>
                    <a:cubicBezTo>
                      <a:pt x="22508" y="23285"/>
                      <a:pt x="35517" y="34033"/>
                      <a:pt x="49211" y="43743"/>
                    </a:cubicBezTo>
                    <a:cubicBezTo>
                      <a:pt x="104902" y="83196"/>
                      <a:pt x="160830" y="122343"/>
                      <a:pt x="216710" y="161513"/>
                    </a:cubicBezTo>
                    <a:cubicBezTo>
                      <a:pt x="222555" y="165614"/>
                      <a:pt x="228706" y="169361"/>
                      <a:pt x="234952" y="172849"/>
                    </a:cubicBezTo>
                    <a:cubicBezTo>
                      <a:pt x="236649" y="173792"/>
                      <a:pt x="239760" y="174099"/>
                      <a:pt x="241103" y="173132"/>
                    </a:cubicBezTo>
                    <a:cubicBezTo>
                      <a:pt x="242258" y="172307"/>
                      <a:pt x="242376" y="169149"/>
                      <a:pt x="242022" y="167193"/>
                    </a:cubicBezTo>
                    <a:cubicBezTo>
                      <a:pt x="241245" y="163092"/>
                      <a:pt x="240160" y="158991"/>
                      <a:pt x="238629" y="155126"/>
                    </a:cubicBezTo>
                    <a:cubicBezTo>
                      <a:pt x="228494" y="129272"/>
                      <a:pt x="221306" y="102710"/>
                      <a:pt x="218289" y="75041"/>
                    </a:cubicBezTo>
                    <a:cubicBezTo>
                      <a:pt x="216993" y="63257"/>
                      <a:pt x="211784" y="59510"/>
                      <a:pt x="200377" y="62055"/>
                    </a:cubicBezTo>
                    <a:cubicBezTo>
                      <a:pt x="195899" y="63045"/>
                      <a:pt x="191610" y="65308"/>
                      <a:pt x="187438" y="67382"/>
                    </a:cubicBezTo>
                    <a:cubicBezTo>
                      <a:pt x="182630" y="69786"/>
                      <a:pt x="182489" y="73509"/>
                      <a:pt x="186142" y="7692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8">
                <a:extLst>
                  <a:ext uri="{FF2B5EF4-FFF2-40B4-BE49-F238E27FC236}">
                    <a16:creationId xmlns:a16="http://schemas.microsoft.com/office/drawing/2014/main" id="{76755E3E-806A-4B14-BC7F-FD3F437B018E}"/>
                  </a:ext>
                </a:extLst>
              </p:cNvPr>
              <p:cNvSpPr/>
              <p:nvPr/>
            </p:nvSpPr>
            <p:spPr>
              <a:xfrm>
                <a:off x="434135" y="2112369"/>
                <a:ext cx="278034" cy="117825"/>
              </a:xfrm>
              <a:custGeom>
                <a:avLst/>
                <a:gdLst>
                  <a:gd name="connsiteX0" fmla="*/ 19397 w 278034"/>
                  <a:gd name="connsiteY0" fmla="*/ 115391 h 117825"/>
                  <a:gd name="connsiteX1" fmla="*/ 212421 w 278034"/>
                  <a:gd name="connsiteY1" fmla="*/ 51474 h 117825"/>
                  <a:gd name="connsiteX2" fmla="*/ 270116 w 278034"/>
                  <a:gd name="connsiteY2" fmla="*/ 28684 h 117825"/>
                  <a:gd name="connsiteX3" fmla="*/ 273180 w 278034"/>
                  <a:gd name="connsiteY3" fmla="*/ 11479 h 117825"/>
                  <a:gd name="connsiteX4" fmla="*/ 265779 w 278034"/>
                  <a:gd name="connsiteY4" fmla="*/ 4244 h 117825"/>
                  <a:gd name="connsiteX5" fmla="*/ 246288 w 278034"/>
                  <a:gd name="connsiteY5" fmla="*/ 6506 h 117825"/>
                  <a:gd name="connsiteX6" fmla="*/ 230521 w 278034"/>
                  <a:gd name="connsiteY6" fmla="*/ 19351 h 117825"/>
                  <a:gd name="connsiteX7" fmla="*/ 169361 w 278034"/>
                  <a:gd name="connsiteY7" fmla="*/ 41269 h 117825"/>
                  <a:gd name="connsiteX8" fmla="*/ 81664 w 278034"/>
                  <a:gd name="connsiteY8" fmla="*/ 58309 h 117825"/>
                  <a:gd name="connsiteX9" fmla="*/ 56022 w 278034"/>
                  <a:gd name="connsiteY9" fmla="*/ 56471 h 117825"/>
                  <a:gd name="connsiteX10" fmla="*/ 56941 w 278034"/>
                  <a:gd name="connsiteY10" fmla="*/ 60030 h 117825"/>
                  <a:gd name="connsiteX11" fmla="*/ 48951 w 278034"/>
                  <a:gd name="connsiteY11" fmla="*/ 85790 h 117825"/>
                  <a:gd name="connsiteX12" fmla="*/ 25689 w 278034"/>
                  <a:gd name="connsiteY12" fmla="*/ 97079 h 117825"/>
                  <a:gd name="connsiteX13" fmla="*/ 2310 w 278034"/>
                  <a:gd name="connsiteY13" fmla="*/ 111173 h 117825"/>
                  <a:gd name="connsiteX14" fmla="*/ 0 w 278034"/>
                  <a:gd name="connsiteY14" fmla="*/ 115509 h 117825"/>
                  <a:gd name="connsiteX15" fmla="*/ 4879 w 278034"/>
                  <a:gd name="connsiteY15" fmla="*/ 117819 h 117825"/>
                  <a:gd name="connsiteX16" fmla="*/ 19397 w 278034"/>
                  <a:gd name="connsiteY16" fmla="*/ 115391 h 11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8034" h="117825">
                    <a:moveTo>
                      <a:pt x="19397" y="115391"/>
                    </a:moveTo>
                    <a:cubicBezTo>
                      <a:pt x="83785" y="94251"/>
                      <a:pt x="148197" y="73157"/>
                      <a:pt x="212421" y="51474"/>
                    </a:cubicBezTo>
                    <a:cubicBezTo>
                      <a:pt x="232006" y="44875"/>
                      <a:pt x="251238" y="37051"/>
                      <a:pt x="270116" y="28684"/>
                    </a:cubicBezTo>
                    <a:cubicBezTo>
                      <a:pt x="279991" y="24300"/>
                      <a:pt x="280179" y="19516"/>
                      <a:pt x="273180" y="11479"/>
                    </a:cubicBezTo>
                    <a:cubicBezTo>
                      <a:pt x="270917" y="8887"/>
                      <a:pt x="268466" y="6388"/>
                      <a:pt x="265779" y="4244"/>
                    </a:cubicBezTo>
                    <a:cubicBezTo>
                      <a:pt x="257719" y="-2214"/>
                      <a:pt x="253217" y="-1177"/>
                      <a:pt x="246288" y="6506"/>
                    </a:cubicBezTo>
                    <a:cubicBezTo>
                      <a:pt x="241763" y="11526"/>
                      <a:pt x="236555" y="16923"/>
                      <a:pt x="230521" y="19351"/>
                    </a:cubicBezTo>
                    <a:cubicBezTo>
                      <a:pt x="210417" y="27411"/>
                      <a:pt x="190078" y="35071"/>
                      <a:pt x="169361" y="41269"/>
                    </a:cubicBezTo>
                    <a:cubicBezTo>
                      <a:pt x="140750" y="49825"/>
                      <a:pt x="111643" y="56777"/>
                      <a:pt x="81664" y="58309"/>
                    </a:cubicBezTo>
                    <a:cubicBezTo>
                      <a:pt x="73297" y="58733"/>
                      <a:pt x="64836" y="57154"/>
                      <a:pt x="56022" y="56471"/>
                    </a:cubicBezTo>
                    <a:cubicBezTo>
                      <a:pt x="56257" y="57390"/>
                      <a:pt x="56422" y="58781"/>
                      <a:pt x="56941" y="60030"/>
                    </a:cubicBezTo>
                    <a:cubicBezTo>
                      <a:pt x="62385" y="72945"/>
                      <a:pt x="61065" y="78436"/>
                      <a:pt x="48951" y="85790"/>
                    </a:cubicBezTo>
                    <a:cubicBezTo>
                      <a:pt x="41622" y="90244"/>
                      <a:pt x="33278" y="92978"/>
                      <a:pt x="25689" y="97079"/>
                    </a:cubicBezTo>
                    <a:cubicBezTo>
                      <a:pt x="17676" y="101392"/>
                      <a:pt x="9993" y="106271"/>
                      <a:pt x="2310" y="111173"/>
                    </a:cubicBezTo>
                    <a:cubicBezTo>
                      <a:pt x="1108" y="111950"/>
                      <a:pt x="754" y="114048"/>
                      <a:pt x="0" y="115509"/>
                    </a:cubicBezTo>
                    <a:cubicBezTo>
                      <a:pt x="1626" y="116334"/>
                      <a:pt x="3323" y="117937"/>
                      <a:pt x="4879" y="117819"/>
                    </a:cubicBezTo>
                    <a:cubicBezTo>
                      <a:pt x="9781" y="117371"/>
                      <a:pt x="14777" y="116900"/>
                      <a:pt x="19397" y="1153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9">
                <a:extLst>
                  <a:ext uri="{FF2B5EF4-FFF2-40B4-BE49-F238E27FC236}">
                    <a16:creationId xmlns:a16="http://schemas.microsoft.com/office/drawing/2014/main" id="{DA17B3A0-0474-4D57-8228-EF25E927CC8E}"/>
                  </a:ext>
                </a:extLst>
              </p:cNvPr>
              <p:cNvSpPr/>
              <p:nvPr/>
            </p:nvSpPr>
            <p:spPr>
              <a:xfrm>
                <a:off x="1170871" y="3380907"/>
                <a:ext cx="64372" cy="255206"/>
              </a:xfrm>
              <a:custGeom>
                <a:avLst/>
                <a:gdLst>
                  <a:gd name="connsiteX0" fmla="*/ 38730 w 64372"/>
                  <a:gd name="connsiteY0" fmla="*/ 250413 h 255206"/>
                  <a:gd name="connsiteX1" fmla="*/ 45753 w 64372"/>
                  <a:gd name="connsiteY1" fmla="*/ 228942 h 255206"/>
                  <a:gd name="connsiteX2" fmla="*/ 51221 w 64372"/>
                  <a:gd name="connsiteY2" fmla="*/ 180344 h 255206"/>
                  <a:gd name="connsiteX3" fmla="*/ 64372 w 64372"/>
                  <a:gd name="connsiteY3" fmla="*/ 55008 h 255206"/>
                  <a:gd name="connsiteX4" fmla="*/ 60601 w 64372"/>
                  <a:gd name="connsiteY4" fmla="*/ 8485 h 255206"/>
                  <a:gd name="connsiteX5" fmla="*/ 56076 w 64372"/>
                  <a:gd name="connsiteY5" fmla="*/ 0 h 255206"/>
                  <a:gd name="connsiteX6" fmla="*/ 48888 w 64372"/>
                  <a:gd name="connsiteY6" fmla="*/ 7542 h 255206"/>
                  <a:gd name="connsiteX7" fmla="*/ 47521 w 64372"/>
                  <a:gd name="connsiteY7" fmla="*/ 11713 h 255206"/>
                  <a:gd name="connsiteX8" fmla="*/ 44410 w 64372"/>
                  <a:gd name="connsiteY8" fmla="*/ 34386 h 255206"/>
                  <a:gd name="connsiteX9" fmla="*/ 28690 w 64372"/>
                  <a:gd name="connsiteY9" fmla="*/ 53029 h 255206"/>
                  <a:gd name="connsiteX10" fmla="*/ 14738 w 64372"/>
                  <a:gd name="connsiteY10" fmla="*/ 63799 h 255206"/>
                  <a:gd name="connsiteX11" fmla="*/ 1374 w 64372"/>
                  <a:gd name="connsiteY11" fmla="*/ 144332 h 255206"/>
                  <a:gd name="connsiteX12" fmla="*/ 9529 w 64372"/>
                  <a:gd name="connsiteY12" fmla="*/ 155645 h 255206"/>
                  <a:gd name="connsiteX13" fmla="*/ 15987 w 64372"/>
                  <a:gd name="connsiteY13" fmla="*/ 144709 h 255206"/>
                  <a:gd name="connsiteX14" fmla="*/ 19451 w 64372"/>
                  <a:gd name="connsiteY14" fmla="*/ 109333 h 255206"/>
                  <a:gd name="connsiteX15" fmla="*/ 28549 w 64372"/>
                  <a:gd name="connsiteY15" fmla="*/ 78364 h 255206"/>
                  <a:gd name="connsiteX16" fmla="*/ 35525 w 64372"/>
                  <a:gd name="connsiteY16" fmla="*/ 72661 h 255206"/>
                  <a:gd name="connsiteX17" fmla="*/ 39720 w 64372"/>
                  <a:gd name="connsiteY17" fmla="*/ 80815 h 255206"/>
                  <a:gd name="connsiteX18" fmla="*/ 41370 w 64372"/>
                  <a:gd name="connsiteY18" fmla="*/ 102993 h 255206"/>
                  <a:gd name="connsiteX19" fmla="*/ 25673 w 64372"/>
                  <a:gd name="connsiteY19" fmla="*/ 222508 h 255206"/>
                  <a:gd name="connsiteX20" fmla="*/ 22562 w 64372"/>
                  <a:gd name="connsiteY20" fmla="*/ 245793 h 255206"/>
                  <a:gd name="connsiteX21" fmla="*/ 29279 w 64372"/>
                  <a:gd name="connsiteY21" fmla="*/ 255032 h 255206"/>
                  <a:gd name="connsiteX22" fmla="*/ 38730 w 64372"/>
                  <a:gd name="connsiteY22" fmla="*/ 250413 h 25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4372" h="255206">
                    <a:moveTo>
                      <a:pt x="38730" y="250413"/>
                    </a:moveTo>
                    <a:cubicBezTo>
                      <a:pt x="42030" y="243696"/>
                      <a:pt x="44693" y="236319"/>
                      <a:pt x="45753" y="228942"/>
                    </a:cubicBezTo>
                    <a:cubicBezTo>
                      <a:pt x="48110" y="212821"/>
                      <a:pt x="48110" y="196300"/>
                      <a:pt x="51221" y="180344"/>
                    </a:cubicBezTo>
                    <a:cubicBezTo>
                      <a:pt x="59282" y="138935"/>
                      <a:pt x="62605" y="97148"/>
                      <a:pt x="64372" y="55008"/>
                    </a:cubicBezTo>
                    <a:cubicBezTo>
                      <a:pt x="63170" y="39500"/>
                      <a:pt x="62181" y="23945"/>
                      <a:pt x="60601" y="8485"/>
                    </a:cubicBezTo>
                    <a:cubicBezTo>
                      <a:pt x="60295" y="5538"/>
                      <a:pt x="57655" y="2828"/>
                      <a:pt x="56076" y="0"/>
                    </a:cubicBezTo>
                    <a:cubicBezTo>
                      <a:pt x="53649" y="2498"/>
                      <a:pt x="51103" y="4879"/>
                      <a:pt x="48888" y="7542"/>
                    </a:cubicBezTo>
                    <a:cubicBezTo>
                      <a:pt x="48016" y="8602"/>
                      <a:pt x="47710" y="10276"/>
                      <a:pt x="47521" y="11713"/>
                    </a:cubicBezTo>
                    <a:cubicBezTo>
                      <a:pt x="46461" y="19279"/>
                      <a:pt x="45895" y="26915"/>
                      <a:pt x="44410" y="34386"/>
                    </a:cubicBezTo>
                    <a:cubicBezTo>
                      <a:pt x="42619" y="43318"/>
                      <a:pt x="38377" y="51308"/>
                      <a:pt x="28690" y="53029"/>
                    </a:cubicBezTo>
                    <a:cubicBezTo>
                      <a:pt x="21596" y="54278"/>
                      <a:pt x="17448" y="58143"/>
                      <a:pt x="14738" y="63799"/>
                    </a:cubicBezTo>
                    <a:cubicBezTo>
                      <a:pt x="2529" y="89300"/>
                      <a:pt x="-2726" y="116121"/>
                      <a:pt x="1374" y="144332"/>
                    </a:cubicBezTo>
                    <a:cubicBezTo>
                      <a:pt x="2105" y="149352"/>
                      <a:pt x="3307" y="155951"/>
                      <a:pt x="9529" y="155645"/>
                    </a:cubicBezTo>
                    <a:cubicBezTo>
                      <a:pt x="11933" y="155527"/>
                      <a:pt x="15374" y="148786"/>
                      <a:pt x="15987" y="144709"/>
                    </a:cubicBezTo>
                    <a:cubicBezTo>
                      <a:pt x="17707" y="132996"/>
                      <a:pt x="17377" y="120952"/>
                      <a:pt x="19451" y="109333"/>
                    </a:cubicBezTo>
                    <a:cubicBezTo>
                      <a:pt x="21313" y="98798"/>
                      <a:pt x="24966" y="88522"/>
                      <a:pt x="28549" y="78364"/>
                    </a:cubicBezTo>
                    <a:cubicBezTo>
                      <a:pt x="29397" y="75937"/>
                      <a:pt x="33121" y="74546"/>
                      <a:pt x="35525" y="72661"/>
                    </a:cubicBezTo>
                    <a:cubicBezTo>
                      <a:pt x="36986" y="75371"/>
                      <a:pt x="39319" y="77964"/>
                      <a:pt x="39720" y="80815"/>
                    </a:cubicBezTo>
                    <a:cubicBezTo>
                      <a:pt x="40757" y="88145"/>
                      <a:pt x="41629" y="95616"/>
                      <a:pt x="41370" y="102993"/>
                    </a:cubicBezTo>
                    <a:cubicBezTo>
                      <a:pt x="39956" y="143318"/>
                      <a:pt x="35572" y="183267"/>
                      <a:pt x="25673" y="222508"/>
                    </a:cubicBezTo>
                    <a:cubicBezTo>
                      <a:pt x="23764" y="230073"/>
                      <a:pt x="22515" y="238039"/>
                      <a:pt x="22562" y="245793"/>
                    </a:cubicBezTo>
                    <a:cubicBezTo>
                      <a:pt x="22586" y="249046"/>
                      <a:pt x="26192" y="253853"/>
                      <a:pt x="29279" y="255032"/>
                    </a:cubicBezTo>
                    <a:cubicBezTo>
                      <a:pt x="31613" y="255951"/>
                      <a:pt x="37410" y="253076"/>
                      <a:pt x="38730" y="25041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20">
                <a:extLst>
                  <a:ext uri="{FF2B5EF4-FFF2-40B4-BE49-F238E27FC236}">
                    <a16:creationId xmlns:a16="http://schemas.microsoft.com/office/drawing/2014/main" id="{BECEEC21-F3BF-4B43-8D08-B23AF0D7C66F}"/>
                  </a:ext>
                </a:extLst>
              </p:cNvPr>
              <p:cNvSpPr/>
              <p:nvPr/>
            </p:nvSpPr>
            <p:spPr>
              <a:xfrm>
                <a:off x="383276" y="2786340"/>
                <a:ext cx="130642" cy="246511"/>
              </a:xfrm>
              <a:custGeom>
                <a:avLst/>
                <a:gdLst>
                  <a:gd name="connsiteX0" fmla="*/ 14611 w 130642"/>
                  <a:gd name="connsiteY0" fmla="*/ 120233 h 246511"/>
                  <a:gd name="connsiteX1" fmla="*/ 29742 w 130642"/>
                  <a:gd name="connsiteY1" fmla="*/ 93954 h 246511"/>
                  <a:gd name="connsiteX2" fmla="*/ 47630 w 130642"/>
                  <a:gd name="connsiteY2" fmla="*/ 70527 h 246511"/>
                  <a:gd name="connsiteX3" fmla="*/ 59768 w 130642"/>
                  <a:gd name="connsiteY3" fmla="*/ 69349 h 246511"/>
                  <a:gd name="connsiteX4" fmla="*/ 62148 w 130642"/>
                  <a:gd name="connsiteY4" fmla="*/ 78847 h 246511"/>
                  <a:gd name="connsiteX5" fmla="*/ 59131 w 130642"/>
                  <a:gd name="connsiteY5" fmla="*/ 88675 h 246511"/>
                  <a:gd name="connsiteX6" fmla="*/ 42115 w 130642"/>
                  <a:gd name="connsiteY6" fmla="*/ 124027 h 246511"/>
                  <a:gd name="connsiteX7" fmla="*/ 20574 w 130642"/>
                  <a:gd name="connsiteY7" fmla="*/ 222542 h 246511"/>
                  <a:gd name="connsiteX8" fmla="*/ 23897 w 130642"/>
                  <a:gd name="connsiteY8" fmla="*/ 246511 h 246511"/>
                  <a:gd name="connsiteX9" fmla="*/ 28045 w 130642"/>
                  <a:gd name="connsiteY9" fmla="*/ 243612 h 246511"/>
                  <a:gd name="connsiteX10" fmla="*/ 38203 w 130642"/>
                  <a:gd name="connsiteY10" fmla="*/ 216815 h 246511"/>
                  <a:gd name="connsiteX11" fmla="*/ 56610 w 130642"/>
                  <a:gd name="connsiteY11" fmla="*/ 140760 h 246511"/>
                  <a:gd name="connsiteX12" fmla="*/ 119584 w 130642"/>
                  <a:gd name="connsiteY12" fmla="*/ 32347 h 246511"/>
                  <a:gd name="connsiteX13" fmla="*/ 130637 w 130642"/>
                  <a:gd name="connsiteY13" fmla="*/ 9627 h 246511"/>
                  <a:gd name="connsiteX14" fmla="*/ 116779 w 130642"/>
                  <a:gd name="connsiteY14" fmla="*/ 1519 h 246511"/>
                  <a:gd name="connsiteX15" fmla="*/ 107918 w 130642"/>
                  <a:gd name="connsiteY15" fmla="*/ 9273 h 246511"/>
                  <a:gd name="connsiteX16" fmla="*/ 88851 w 130642"/>
                  <a:gd name="connsiteY16" fmla="*/ 37484 h 246511"/>
                  <a:gd name="connsiteX17" fmla="*/ 74309 w 130642"/>
                  <a:gd name="connsiteY17" fmla="*/ 54972 h 246511"/>
                  <a:gd name="connsiteX18" fmla="*/ 61842 w 130642"/>
                  <a:gd name="connsiteY18" fmla="*/ 56103 h 246511"/>
                  <a:gd name="connsiteX19" fmla="*/ 40701 w 130642"/>
                  <a:gd name="connsiteY19" fmla="*/ 57093 h 246511"/>
                  <a:gd name="connsiteX20" fmla="*/ 16096 w 130642"/>
                  <a:gd name="connsiteY20" fmla="*/ 81463 h 246511"/>
                  <a:gd name="connsiteX21" fmla="*/ 352 w 130642"/>
                  <a:gd name="connsiteY21" fmla="*/ 113728 h 246511"/>
                  <a:gd name="connsiteX22" fmla="*/ 3275 w 130642"/>
                  <a:gd name="connsiteY22" fmla="*/ 127939 h 246511"/>
                  <a:gd name="connsiteX23" fmla="*/ 14611 w 130642"/>
                  <a:gd name="connsiteY23" fmla="*/ 120233 h 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0642" h="246511">
                    <a:moveTo>
                      <a:pt x="14611" y="120233"/>
                    </a:moveTo>
                    <a:cubicBezTo>
                      <a:pt x="20291" y="111913"/>
                      <a:pt x="24250" y="102438"/>
                      <a:pt x="29742" y="93954"/>
                    </a:cubicBezTo>
                    <a:cubicBezTo>
                      <a:pt x="35068" y="85705"/>
                      <a:pt x="40866" y="77598"/>
                      <a:pt x="47630" y="70527"/>
                    </a:cubicBezTo>
                    <a:cubicBezTo>
                      <a:pt x="49869" y="68194"/>
                      <a:pt x="55997" y="68288"/>
                      <a:pt x="59768" y="69349"/>
                    </a:cubicBezTo>
                    <a:cubicBezTo>
                      <a:pt x="61394" y="69797"/>
                      <a:pt x="62266" y="75547"/>
                      <a:pt x="62148" y="78847"/>
                    </a:cubicBezTo>
                    <a:cubicBezTo>
                      <a:pt x="62030" y="82170"/>
                      <a:pt x="60569" y="85564"/>
                      <a:pt x="59131" y="88675"/>
                    </a:cubicBezTo>
                    <a:cubicBezTo>
                      <a:pt x="53616" y="100529"/>
                      <a:pt x="48219" y="112479"/>
                      <a:pt x="42115" y="124027"/>
                    </a:cubicBezTo>
                    <a:cubicBezTo>
                      <a:pt x="25782" y="154925"/>
                      <a:pt x="17958" y="187614"/>
                      <a:pt x="20574" y="222542"/>
                    </a:cubicBezTo>
                    <a:cubicBezTo>
                      <a:pt x="21139" y="230178"/>
                      <a:pt x="22648" y="237744"/>
                      <a:pt x="23897" y="246511"/>
                    </a:cubicBezTo>
                    <a:cubicBezTo>
                      <a:pt x="26536" y="244720"/>
                      <a:pt x="27762" y="244343"/>
                      <a:pt x="28045" y="243612"/>
                    </a:cubicBezTo>
                    <a:cubicBezTo>
                      <a:pt x="31556" y="234727"/>
                      <a:pt x="35846" y="226030"/>
                      <a:pt x="38203" y="216815"/>
                    </a:cubicBezTo>
                    <a:cubicBezTo>
                      <a:pt x="44637" y="191527"/>
                      <a:pt x="48313" y="165366"/>
                      <a:pt x="56610" y="140760"/>
                    </a:cubicBezTo>
                    <a:cubicBezTo>
                      <a:pt x="70138" y="100624"/>
                      <a:pt x="87036" y="61854"/>
                      <a:pt x="119584" y="32347"/>
                    </a:cubicBezTo>
                    <a:cubicBezTo>
                      <a:pt x="125971" y="26572"/>
                      <a:pt x="130826" y="19078"/>
                      <a:pt x="130637" y="9627"/>
                    </a:cubicBezTo>
                    <a:cubicBezTo>
                      <a:pt x="130496" y="1849"/>
                      <a:pt x="123402" y="-2487"/>
                      <a:pt x="116779" y="1519"/>
                    </a:cubicBezTo>
                    <a:cubicBezTo>
                      <a:pt x="113456" y="3523"/>
                      <a:pt x="110157" y="6162"/>
                      <a:pt x="107918" y="9273"/>
                    </a:cubicBezTo>
                    <a:cubicBezTo>
                      <a:pt x="101295" y="18488"/>
                      <a:pt x="95426" y="28246"/>
                      <a:pt x="88851" y="37484"/>
                    </a:cubicBezTo>
                    <a:cubicBezTo>
                      <a:pt x="84444" y="43683"/>
                      <a:pt x="80013" y="50141"/>
                      <a:pt x="74309" y="54972"/>
                    </a:cubicBezTo>
                    <a:cubicBezTo>
                      <a:pt x="71599" y="57282"/>
                      <a:pt x="64623" y="57989"/>
                      <a:pt x="61842" y="56103"/>
                    </a:cubicBezTo>
                    <a:cubicBezTo>
                      <a:pt x="53993" y="50824"/>
                      <a:pt x="46829" y="52002"/>
                      <a:pt x="40701" y="57093"/>
                    </a:cubicBezTo>
                    <a:cubicBezTo>
                      <a:pt x="31816" y="64447"/>
                      <a:pt x="22695" y="72177"/>
                      <a:pt x="16096" y="81463"/>
                    </a:cubicBezTo>
                    <a:cubicBezTo>
                      <a:pt x="9214" y="91102"/>
                      <a:pt x="4477" y="102533"/>
                      <a:pt x="352" y="113728"/>
                    </a:cubicBezTo>
                    <a:cubicBezTo>
                      <a:pt x="-1062" y="117593"/>
                      <a:pt x="2167" y="123155"/>
                      <a:pt x="3275" y="127939"/>
                    </a:cubicBezTo>
                    <a:cubicBezTo>
                      <a:pt x="7093" y="125441"/>
                      <a:pt x="12207" y="123744"/>
                      <a:pt x="14611" y="12023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21">
                <a:extLst>
                  <a:ext uri="{FF2B5EF4-FFF2-40B4-BE49-F238E27FC236}">
                    <a16:creationId xmlns:a16="http://schemas.microsoft.com/office/drawing/2014/main" id="{D198DF58-8A51-44D3-BBFD-E52CC662A306}"/>
                  </a:ext>
                </a:extLst>
              </p:cNvPr>
              <p:cNvSpPr/>
              <p:nvPr/>
            </p:nvSpPr>
            <p:spPr>
              <a:xfrm>
                <a:off x="395541" y="3043174"/>
                <a:ext cx="61705" cy="337316"/>
              </a:xfrm>
              <a:custGeom>
                <a:avLst/>
                <a:gdLst>
                  <a:gd name="connsiteX0" fmla="*/ 11044 w 61705"/>
                  <a:gd name="connsiteY0" fmla="*/ 214848 h 337316"/>
                  <a:gd name="connsiteX1" fmla="*/ 20047 w 61705"/>
                  <a:gd name="connsiteY1" fmla="*/ 239359 h 337316"/>
                  <a:gd name="connsiteX2" fmla="*/ 35719 w 61705"/>
                  <a:gd name="connsiteY2" fmla="*/ 327481 h 337316"/>
                  <a:gd name="connsiteX3" fmla="*/ 58722 w 61705"/>
                  <a:gd name="connsiteY3" fmla="*/ 334905 h 337316"/>
                  <a:gd name="connsiteX4" fmla="*/ 61668 w 61705"/>
                  <a:gd name="connsiteY4" fmla="*/ 329296 h 337316"/>
                  <a:gd name="connsiteX5" fmla="*/ 60419 w 61705"/>
                  <a:gd name="connsiteY5" fmla="*/ 317676 h 337316"/>
                  <a:gd name="connsiteX6" fmla="*/ 31336 w 61705"/>
                  <a:gd name="connsiteY6" fmla="*/ 203960 h 337316"/>
                  <a:gd name="connsiteX7" fmla="*/ 21767 w 61705"/>
                  <a:gd name="connsiteY7" fmla="*/ 119350 h 337316"/>
                  <a:gd name="connsiteX8" fmla="*/ 15357 w 61705"/>
                  <a:gd name="connsiteY8" fmla="*/ 26868 h 337316"/>
                  <a:gd name="connsiteX9" fmla="*/ 9464 w 61705"/>
                  <a:gd name="connsiteY9" fmla="*/ 0 h 337316"/>
                  <a:gd name="connsiteX10" fmla="*/ 4892 w 61705"/>
                  <a:gd name="connsiteY10" fmla="*/ 189 h 337316"/>
                  <a:gd name="connsiteX11" fmla="*/ 956 w 61705"/>
                  <a:gd name="connsiteY11" fmla="*/ 29602 h 337316"/>
                  <a:gd name="connsiteX12" fmla="*/ 8286 w 61705"/>
                  <a:gd name="connsiteY12" fmla="*/ 205845 h 337316"/>
                  <a:gd name="connsiteX13" fmla="*/ 11044 w 61705"/>
                  <a:gd name="connsiteY13" fmla="*/ 214848 h 3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05" h="337316">
                    <a:moveTo>
                      <a:pt x="11044" y="214848"/>
                    </a:moveTo>
                    <a:cubicBezTo>
                      <a:pt x="17784" y="221824"/>
                      <a:pt x="18491" y="230733"/>
                      <a:pt x="20047" y="239359"/>
                    </a:cubicBezTo>
                    <a:cubicBezTo>
                      <a:pt x="25326" y="268725"/>
                      <a:pt x="30275" y="298138"/>
                      <a:pt x="35719" y="327481"/>
                    </a:cubicBezTo>
                    <a:cubicBezTo>
                      <a:pt x="37251" y="335800"/>
                      <a:pt x="52217" y="340443"/>
                      <a:pt x="58722" y="334905"/>
                    </a:cubicBezTo>
                    <a:cubicBezTo>
                      <a:pt x="60254" y="333609"/>
                      <a:pt x="61597" y="331205"/>
                      <a:pt x="61668" y="329296"/>
                    </a:cubicBezTo>
                    <a:cubicBezTo>
                      <a:pt x="61786" y="325430"/>
                      <a:pt x="61692" y="321259"/>
                      <a:pt x="60419" y="317676"/>
                    </a:cubicBezTo>
                    <a:cubicBezTo>
                      <a:pt x="47032" y="280698"/>
                      <a:pt x="36945" y="242847"/>
                      <a:pt x="31336" y="203960"/>
                    </a:cubicBezTo>
                    <a:cubicBezTo>
                      <a:pt x="27282" y="175866"/>
                      <a:pt x="24218" y="147608"/>
                      <a:pt x="21767" y="119350"/>
                    </a:cubicBezTo>
                    <a:cubicBezTo>
                      <a:pt x="19080" y="88569"/>
                      <a:pt x="17902" y="57671"/>
                      <a:pt x="15357" y="26868"/>
                    </a:cubicBezTo>
                    <a:cubicBezTo>
                      <a:pt x="14602" y="17818"/>
                      <a:pt x="11491" y="8956"/>
                      <a:pt x="9464" y="0"/>
                    </a:cubicBezTo>
                    <a:cubicBezTo>
                      <a:pt x="7933" y="71"/>
                      <a:pt x="6424" y="141"/>
                      <a:pt x="4892" y="189"/>
                    </a:cubicBezTo>
                    <a:cubicBezTo>
                      <a:pt x="3549" y="9993"/>
                      <a:pt x="1381" y="19750"/>
                      <a:pt x="956" y="29602"/>
                    </a:cubicBezTo>
                    <a:cubicBezTo>
                      <a:pt x="-1542" y="88546"/>
                      <a:pt x="838" y="147302"/>
                      <a:pt x="8286" y="205845"/>
                    </a:cubicBezTo>
                    <a:cubicBezTo>
                      <a:pt x="8663" y="208956"/>
                      <a:pt x="9087" y="212821"/>
                      <a:pt x="11044" y="21484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2">
                <a:extLst>
                  <a:ext uri="{FF2B5EF4-FFF2-40B4-BE49-F238E27FC236}">
                    <a16:creationId xmlns:a16="http://schemas.microsoft.com/office/drawing/2014/main" id="{486043E8-3CE9-4CEB-8ED2-C6271820626B}"/>
                  </a:ext>
                </a:extLst>
              </p:cNvPr>
              <p:cNvSpPr/>
              <p:nvPr/>
            </p:nvSpPr>
            <p:spPr>
              <a:xfrm>
                <a:off x="946077" y="3590547"/>
                <a:ext cx="147414" cy="163626"/>
              </a:xfrm>
              <a:custGeom>
                <a:avLst/>
                <a:gdLst>
                  <a:gd name="connsiteX0" fmla="*/ 6230 w 147414"/>
                  <a:gd name="connsiteY0" fmla="*/ 163516 h 163626"/>
                  <a:gd name="connsiteX1" fmla="*/ 16788 w 147414"/>
                  <a:gd name="connsiteY1" fmla="*/ 160335 h 163626"/>
                  <a:gd name="connsiteX2" fmla="*/ 43255 w 147414"/>
                  <a:gd name="connsiteY2" fmla="*/ 147184 h 163626"/>
                  <a:gd name="connsiteX3" fmla="*/ 53908 w 147414"/>
                  <a:gd name="connsiteY3" fmla="*/ 153005 h 163626"/>
                  <a:gd name="connsiteX4" fmla="*/ 66494 w 147414"/>
                  <a:gd name="connsiteY4" fmla="*/ 158426 h 163626"/>
                  <a:gd name="connsiteX5" fmla="*/ 73211 w 147414"/>
                  <a:gd name="connsiteY5" fmla="*/ 153830 h 163626"/>
                  <a:gd name="connsiteX6" fmla="*/ 141983 w 147414"/>
                  <a:gd name="connsiteY6" fmla="*/ 51473 h 163626"/>
                  <a:gd name="connsiteX7" fmla="*/ 145235 w 147414"/>
                  <a:gd name="connsiteY7" fmla="*/ 707 h 163626"/>
                  <a:gd name="connsiteX8" fmla="*/ 143067 w 147414"/>
                  <a:gd name="connsiteY8" fmla="*/ 0 h 163626"/>
                  <a:gd name="connsiteX9" fmla="*/ 136963 w 147414"/>
                  <a:gd name="connsiteY9" fmla="*/ 14754 h 163626"/>
                  <a:gd name="connsiteX10" fmla="*/ 121361 w 147414"/>
                  <a:gd name="connsiteY10" fmla="*/ 54608 h 163626"/>
                  <a:gd name="connsiteX11" fmla="*/ 94304 w 147414"/>
                  <a:gd name="connsiteY11" fmla="*/ 66227 h 163626"/>
                  <a:gd name="connsiteX12" fmla="*/ 79739 w 147414"/>
                  <a:gd name="connsiteY12" fmla="*/ 64082 h 163626"/>
                  <a:gd name="connsiteX13" fmla="*/ 68238 w 147414"/>
                  <a:gd name="connsiteY13" fmla="*/ 74098 h 163626"/>
                  <a:gd name="connsiteX14" fmla="*/ 59070 w 147414"/>
                  <a:gd name="connsiteY14" fmla="*/ 96182 h 163626"/>
                  <a:gd name="connsiteX15" fmla="*/ 15822 w 147414"/>
                  <a:gd name="connsiteY15" fmla="*/ 139760 h 163626"/>
                  <a:gd name="connsiteX16" fmla="*/ 1375 w 147414"/>
                  <a:gd name="connsiteY16" fmla="*/ 156493 h 163626"/>
                  <a:gd name="connsiteX17" fmla="*/ 6230 w 147414"/>
                  <a:gd name="connsiteY17" fmla="*/ 163516 h 163626"/>
                  <a:gd name="connsiteX18" fmla="*/ 69935 w 147414"/>
                  <a:gd name="connsiteY18" fmla="*/ 124440 h 163626"/>
                  <a:gd name="connsiteX19" fmla="*/ 106654 w 147414"/>
                  <a:gd name="connsiteY19" fmla="*/ 87250 h 163626"/>
                  <a:gd name="connsiteX20" fmla="*/ 108374 w 147414"/>
                  <a:gd name="connsiteY20" fmla="*/ 88664 h 163626"/>
                  <a:gd name="connsiteX21" fmla="*/ 70972 w 147414"/>
                  <a:gd name="connsiteY21" fmla="*/ 140537 h 163626"/>
                  <a:gd name="connsiteX22" fmla="*/ 68002 w 147414"/>
                  <a:gd name="connsiteY22" fmla="*/ 139571 h 163626"/>
                  <a:gd name="connsiteX23" fmla="*/ 69935 w 147414"/>
                  <a:gd name="connsiteY23" fmla="*/ 124440 h 1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414" h="163626">
                    <a:moveTo>
                      <a:pt x="6230" y="163516"/>
                    </a:moveTo>
                    <a:cubicBezTo>
                      <a:pt x="9836" y="163022"/>
                      <a:pt x="13489" y="161890"/>
                      <a:pt x="16788" y="160335"/>
                    </a:cubicBezTo>
                    <a:cubicBezTo>
                      <a:pt x="25697" y="156116"/>
                      <a:pt x="34252" y="151190"/>
                      <a:pt x="43255" y="147184"/>
                    </a:cubicBezTo>
                    <a:cubicBezTo>
                      <a:pt x="49265" y="144520"/>
                      <a:pt x="52565" y="146712"/>
                      <a:pt x="53908" y="153005"/>
                    </a:cubicBezTo>
                    <a:cubicBezTo>
                      <a:pt x="55817" y="161937"/>
                      <a:pt x="58386" y="163069"/>
                      <a:pt x="66494" y="158426"/>
                    </a:cubicBezTo>
                    <a:cubicBezTo>
                      <a:pt x="68850" y="157082"/>
                      <a:pt x="71184" y="155621"/>
                      <a:pt x="73211" y="153830"/>
                    </a:cubicBezTo>
                    <a:cubicBezTo>
                      <a:pt x="105334" y="125902"/>
                      <a:pt x="130670" y="93377"/>
                      <a:pt x="141983" y="51473"/>
                    </a:cubicBezTo>
                    <a:cubicBezTo>
                      <a:pt x="146484" y="34763"/>
                      <a:pt x="149784" y="17935"/>
                      <a:pt x="145235" y="707"/>
                    </a:cubicBezTo>
                    <a:cubicBezTo>
                      <a:pt x="144504" y="471"/>
                      <a:pt x="143774" y="236"/>
                      <a:pt x="143067" y="0"/>
                    </a:cubicBezTo>
                    <a:cubicBezTo>
                      <a:pt x="141040" y="4902"/>
                      <a:pt x="138895" y="9781"/>
                      <a:pt x="136963" y="14754"/>
                    </a:cubicBezTo>
                    <a:cubicBezTo>
                      <a:pt x="131801" y="28046"/>
                      <a:pt x="127488" y="41763"/>
                      <a:pt x="121361" y="54608"/>
                    </a:cubicBezTo>
                    <a:cubicBezTo>
                      <a:pt x="115539" y="66816"/>
                      <a:pt x="107549" y="69338"/>
                      <a:pt x="94304" y="66227"/>
                    </a:cubicBezTo>
                    <a:cubicBezTo>
                      <a:pt x="89543" y="65119"/>
                      <a:pt x="84618" y="64294"/>
                      <a:pt x="79739" y="64082"/>
                    </a:cubicBezTo>
                    <a:cubicBezTo>
                      <a:pt x="73046" y="63799"/>
                      <a:pt x="70005" y="67594"/>
                      <a:pt x="68238" y="74098"/>
                    </a:cubicBezTo>
                    <a:cubicBezTo>
                      <a:pt x="66140" y="81805"/>
                      <a:pt x="64113" y="90549"/>
                      <a:pt x="59070" y="96182"/>
                    </a:cubicBezTo>
                    <a:cubicBezTo>
                      <a:pt x="45471" y="111431"/>
                      <a:pt x="30222" y="125194"/>
                      <a:pt x="15822" y="139760"/>
                    </a:cubicBezTo>
                    <a:cubicBezTo>
                      <a:pt x="10637" y="144992"/>
                      <a:pt x="5523" y="150460"/>
                      <a:pt x="1375" y="156493"/>
                    </a:cubicBezTo>
                    <a:cubicBezTo>
                      <a:pt x="-1736" y="161065"/>
                      <a:pt x="667" y="164271"/>
                      <a:pt x="6230" y="163516"/>
                    </a:cubicBezTo>
                    <a:close/>
                    <a:moveTo>
                      <a:pt x="69935" y="124440"/>
                    </a:moveTo>
                    <a:cubicBezTo>
                      <a:pt x="77688" y="107730"/>
                      <a:pt x="92112" y="97337"/>
                      <a:pt x="106654" y="87250"/>
                    </a:cubicBezTo>
                    <a:cubicBezTo>
                      <a:pt x="107220" y="87721"/>
                      <a:pt x="107809" y="88192"/>
                      <a:pt x="108374" y="88664"/>
                    </a:cubicBezTo>
                    <a:cubicBezTo>
                      <a:pt x="95907" y="105963"/>
                      <a:pt x="83439" y="123238"/>
                      <a:pt x="70972" y="140537"/>
                    </a:cubicBezTo>
                    <a:cubicBezTo>
                      <a:pt x="69982" y="140207"/>
                      <a:pt x="68992" y="139901"/>
                      <a:pt x="68002" y="139571"/>
                    </a:cubicBezTo>
                    <a:cubicBezTo>
                      <a:pt x="68568" y="134504"/>
                      <a:pt x="67884" y="128848"/>
                      <a:pt x="69935" y="12444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23">
                <a:extLst>
                  <a:ext uri="{FF2B5EF4-FFF2-40B4-BE49-F238E27FC236}">
                    <a16:creationId xmlns:a16="http://schemas.microsoft.com/office/drawing/2014/main" id="{0C03BE5C-467D-4AE9-BA82-B8E43221911B}"/>
                  </a:ext>
                </a:extLst>
              </p:cNvPr>
              <p:cNvSpPr/>
              <p:nvPr/>
            </p:nvSpPr>
            <p:spPr>
              <a:xfrm>
                <a:off x="910894" y="3764127"/>
                <a:ext cx="266277" cy="168717"/>
              </a:xfrm>
              <a:custGeom>
                <a:avLst/>
                <a:gdLst>
                  <a:gd name="connsiteX0" fmla="*/ 181950 w 266277"/>
                  <a:gd name="connsiteY0" fmla="*/ 80651 h 168717"/>
                  <a:gd name="connsiteX1" fmla="*/ 203774 w 266277"/>
                  <a:gd name="connsiteY1" fmla="*/ 70257 h 168717"/>
                  <a:gd name="connsiteX2" fmla="*/ 256803 w 266277"/>
                  <a:gd name="connsiteY2" fmla="*/ 15484 h 168717"/>
                  <a:gd name="connsiteX3" fmla="*/ 266277 w 266277"/>
                  <a:gd name="connsiteY3" fmla="*/ 0 h 168717"/>
                  <a:gd name="connsiteX4" fmla="*/ 255648 w 266277"/>
                  <a:gd name="connsiteY4" fmla="*/ 966 h 168717"/>
                  <a:gd name="connsiteX5" fmla="*/ 207050 w 266277"/>
                  <a:gd name="connsiteY5" fmla="*/ 24016 h 168717"/>
                  <a:gd name="connsiteX6" fmla="*/ 198118 w 266277"/>
                  <a:gd name="connsiteY6" fmla="*/ 32760 h 168717"/>
                  <a:gd name="connsiteX7" fmla="*/ 188926 w 266277"/>
                  <a:gd name="connsiteY7" fmla="*/ 44073 h 168717"/>
                  <a:gd name="connsiteX8" fmla="*/ 81455 w 266277"/>
                  <a:gd name="connsiteY8" fmla="*/ 116498 h 168717"/>
                  <a:gd name="connsiteX9" fmla="*/ 56732 w 266277"/>
                  <a:gd name="connsiteY9" fmla="*/ 128023 h 168717"/>
                  <a:gd name="connsiteX10" fmla="*/ 6767 w 266277"/>
                  <a:gd name="connsiteY10" fmla="*/ 155715 h 168717"/>
                  <a:gd name="connsiteX11" fmla="*/ 1511 w 266277"/>
                  <a:gd name="connsiteY11" fmla="*/ 161914 h 168717"/>
                  <a:gd name="connsiteX12" fmla="*/ 5400 w 266277"/>
                  <a:gd name="connsiteY12" fmla="*/ 168702 h 168717"/>
                  <a:gd name="connsiteX13" fmla="*/ 28615 w 266277"/>
                  <a:gd name="connsiteY13" fmla="*/ 156069 h 168717"/>
                  <a:gd name="connsiteX14" fmla="*/ 44641 w 266277"/>
                  <a:gd name="connsiteY14" fmla="*/ 147820 h 168717"/>
                  <a:gd name="connsiteX15" fmla="*/ 64557 w 266277"/>
                  <a:gd name="connsiteY15" fmla="*/ 145204 h 168717"/>
                  <a:gd name="connsiteX16" fmla="*/ 99768 w 266277"/>
                  <a:gd name="connsiteY16" fmla="*/ 127976 h 168717"/>
                  <a:gd name="connsiteX17" fmla="*/ 181950 w 266277"/>
                  <a:gd name="connsiteY17" fmla="*/ 80651 h 16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6277" h="168717">
                    <a:moveTo>
                      <a:pt x="181950" y="80651"/>
                    </a:moveTo>
                    <a:cubicBezTo>
                      <a:pt x="188950" y="76668"/>
                      <a:pt x="197458" y="74994"/>
                      <a:pt x="203774" y="70257"/>
                    </a:cubicBezTo>
                    <a:cubicBezTo>
                      <a:pt x="224279" y="54867"/>
                      <a:pt x="241295" y="35824"/>
                      <a:pt x="256803" y="15484"/>
                    </a:cubicBezTo>
                    <a:cubicBezTo>
                      <a:pt x="260008" y="11289"/>
                      <a:pt x="262365" y="6458"/>
                      <a:pt x="266277" y="0"/>
                    </a:cubicBezTo>
                    <a:cubicBezTo>
                      <a:pt x="260927" y="448"/>
                      <a:pt x="258146" y="212"/>
                      <a:pt x="255648" y="966"/>
                    </a:cubicBezTo>
                    <a:cubicBezTo>
                      <a:pt x="238325" y="6269"/>
                      <a:pt x="221780" y="13316"/>
                      <a:pt x="207050" y="24016"/>
                    </a:cubicBezTo>
                    <a:cubicBezTo>
                      <a:pt x="203704" y="26444"/>
                      <a:pt x="200875" y="29649"/>
                      <a:pt x="198118" y="32760"/>
                    </a:cubicBezTo>
                    <a:cubicBezTo>
                      <a:pt x="194913" y="36413"/>
                      <a:pt x="192579" y="40985"/>
                      <a:pt x="188926" y="44073"/>
                    </a:cubicBezTo>
                    <a:cubicBezTo>
                      <a:pt x="155695" y="72048"/>
                      <a:pt x="119023" y="94956"/>
                      <a:pt x="81455" y="116498"/>
                    </a:cubicBezTo>
                    <a:cubicBezTo>
                      <a:pt x="73560" y="121023"/>
                      <a:pt x="65405" y="126043"/>
                      <a:pt x="56732" y="128023"/>
                    </a:cubicBezTo>
                    <a:cubicBezTo>
                      <a:pt x="37147" y="132454"/>
                      <a:pt x="21521" y="143083"/>
                      <a:pt x="6767" y="155715"/>
                    </a:cubicBezTo>
                    <a:cubicBezTo>
                      <a:pt x="4740" y="157459"/>
                      <a:pt x="2996" y="159675"/>
                      <a:pt x="1511" y="161914"/>
                    </a:cubicBezTo>
                    <a:cubicBezTo>
                      <a:pt x="-1482" y="166486"/>
                      <a:pt x="50" y="168937"/>
                      <a:pt x="5400" y="168702"/>
                    </a:cubicBezTo>
                    <a:cubicBezTo>
                      <a:pt x="15134" y="168277"/>
                      <a:pt x="22864" y="163870"/>
                      <a:pt x="28615" y="156069"/>
                    </a:cubicBezTo>
                    <a:cubicBezTo>
                      <a:pt x="32645" y="150601"/>
                      <a:pt x="37618" y="145652"/>
                      <a:pt x="44641" y="147820"/>
                    </a:cubicBezTo>
                    <a:cubicBezTo>
                      <a:pt x="52089" y="150130"/>
                      <a:pt x="58405" y="147914"/>
                      <a:pt x="64557" y="145204"/>
                    </a:cubicBezTo>
                    <a:cubicBezTo>
                      <a:pt x="76506" y="139925"/>
                      <a:pt x="88408" y="134386"/>
                      <a:pt x="99768" y="127976"/>
                    </a:cubicBezTo>
                    <a:cubicBezTo>
                      <a:pt x="127319" y="112515"/>
                      <a:pt x="154470" y="96300"/>
                      <a:pt x="181950" y="8065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4">
                <a:extLst>
                  <a:ext uri="{FF2B5EF4-FFF2-40B4-BE49-F238E27FC236}">
                    <a16:creationId xmlns:a16="http://schemas.microsoft.com/office/drawing/2014/main" id="{24F3C7DE-7ED9-4A78-A90E-F6DF976DF1A3}"/>
                  </a:ext>
                </a:extLst>
              </p:cNvPr>
              <p:cNvSpPr/>
              <p:nvPr/>
            </p:nvSpPr>
            <p:spPr>
              <a:xfrm>
                <a:off x="537211" y="2345150"/>
                <a:ext cx="282335" cy="124380"/>
              </a:xfrm>
              <a:custGeom>
                <a:avLst/>
                <a:gdLst>
                  <a:gd name="connsiteX0" fmla="*/ 40950 w 282335"/>
                  <a:gd name="connsiteY0" fmla="*/ 87206 h 124380"/>
                  <a:gd name="connsiteX1" fmla="*/ 98668 w 282335"/>
                  <a:gd name="connsiteY1" fmla="*/ 72122 h 124380"/>
                  <a:gd name="connsiteX2" fmla="*/ 124263 w 282335"/>
                  <a:gd name="connsiteY2" fmla="*/ 49238 h 124380"/>
                  <a:gd name="connsiteX3" fmla="*/ 148327 w 282335"/>
                  <a:gd name="connsiteY3" fmla="*/ 24373 h 124380"/>
                  <a:gd name="connsiteX4" fmla="*/ 242600 w 282335"/>
                  <a:gd name="connsiteY4" fmla="*/ 15299 h 124380"/>
                  <a:gd name="connsiteX5" fmla="*/ 273474 w 282335"/>
                  <a:gd name="connsiteY5" fmla="*/ 18623 h 124380"/>
                  <a:gd name="connsiteX6" fmla="*/ 282336 w 282335"/>
                  <a:gd name="connsiteY6" fmla="*/ 14804 h 124380"/>
                  <a:gd name="connsiteX7" fmla="*/ 277080 w 282335"/>
                  <a:gd name="connsiteY7" fmla="*/ 5754 h 124380"/>
                  <a:gd name="connsiteX8" fmla="*/ 264047 w 282335"/>
                  <a:gd name="connsiteY8" fmla="*/ 1135 h 124380"/>
                  <a:gd name="connsiteX9" fmla="*/ 202699 w 282335"/>
                  <a:gd name="connsiteY9" fmla="*/ 428 h 124380"/>
                  <a:gd name="connsiteX10" fmla="*/ 134846 w 282335"/>
                  <a:gd name="connsiteY10" fmla="*/ 6862 h 124380"/>
                  <a:gd name="connsiteX11" fmla="*/ 111678 w 282335"/>
                  <a:gd name="connsiteY11" fmla="*/ 25269 h 124380"/>
                  <a:gd name="connsiteX12" fmla="*/ 101897 w 282335"/>
                  <a:gd name="connsiteY12" fmla="*/ 52302 h 124380"/>
                  <a:gd name="connsiteX13" fmla="*/ 86342 w 282335"/>
                  <a:gd name="connsiteY13" fmla="*/ 58359 h 124380"/>
                  <a:gd name="connsiteX14" fmla="*/ 77669 w 282335"/>
                  <a:gd name="connsiteY14" fmla="*/ 57015 h 124380"/>
                  <a:gd name="connsiteX15" fmla="*/ 4584 w 282335"/>
                  <a:gd name="connsiteY15" fmla="*/ 104222 h 124380"/>
                  <a:gd name="connsiteX16" fmla="*/ 82 w 282335"/>
                  <a:gd name="connsiteY16" fmla="*/ 116619 h 124380"/>
                  <a:gd name="connsiteX17" fmla="*/ 1968 w 282335"/>
                  <a:gd name="connsiteY17" fmla="*/ 123690 h 124380"/>
                  <a:gd name="connsiteX18" fmla="*/ 21718 w 282335"/>
                  <a:gd name="connsiteY18" fmla="*/ 123195 h 124380"/>
                  <a:gd name="connsiteX19" fmla="*/ 25890 w 282335"/>
                  <a:gd name="connsiteY19" fmla="*/ 109148 h 124380"/>
                  <a:gd name="connsiteX20" fmla="*/ 40950 w 282335"/>
                  <a:gd name="connsiteY20" fmla="*/ 87206 h 12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2335" h="124380">
                    <a:moveTo>
                      <a:pt x="40950" y="87206"/>
                    </a:moveTo>
                    <a:cubicBezTo>
                      <a:pt x="60794" y="84614"/>
                      <a:pt x="80356" y="80536"/>
                      <a:pt x="98668" y="72122"/>
                    </a:cubicBezTo>
                    <a:cubicBezTo>
                      <a:pt x="109486" y="67150"/>
                      <a:pt x="122072" y="61776"/>
                      <a:pt x="124263" y="49238"/>
                    </a:cubicBezTo>
                    <a:cubicBezTo>
                      <a:pt x="126880" y="34272"/>
                      <a:pt x="136330" y="28498"/>
                      <a:pt x="148327" y="24373"/>
                    </a:cubicBezTo>
                    <a:cubicBezTo>
                      <a:pt x="178965" y="13791"/>
                      <a:pt x="210523" y="11529"/>
                      <a:pt x="242600" y="15299"/>
                    </a:cubicBezTo>
                    <a:cubicBezTo>
                      <a:pt x="252875" y="16501"/>
                      <a:pt x="263151" y="18033"/>
                      <a:pt x="273474" y="18623"/>
                    </a:cubicBezTo>
                    <a:cubicBezTo>
                      <a:pt x="276349" y="18788"/>
                      <a:pt x="279390" y="16148"/>
                      <a:pt x="282336" y="14804"/>
                    </a:cubicBezTo>
                    <a:cubicBezTo>
                      <a:pt x="280639" y="11693"/>
                      <a:pt x="279696" y="7522"/>
                      <a:pt x="277080" y="5754"/>
                    </a:cubicBezTo>
                    <a:cubicBezTo>
                      <a:pt x="273356" y="3232"/>
                      <a:pt x="268501" y="1276"/>
                      <a:pt x="264047" y="1135"/>
                    </a:cubicBezTo>
                    <a:cubicBezTo>
                      <a:pt x="243613" y="428"/>
                      <a:pt x="223085" y="-586"/>
                      <a:pt x="202699" y="428"/>
                    </a:cubicBezTo>
                    <a:cubicBezTo>
                      <a:pt x="180026" y="1536"/>
                      <a:pt x="157495" y="5047"/>
                      <a:pt x="134846" y="6862"/>
                    </a:cubicBezTo>
                    <a:cubicBezTo>
                      <a:pt x="116745" y="8300"/>
                      <a:pt x="116910" y="7923"/>
                      <a:pt x="111678" y="25269"/>
                    </a:cubicBezTo>
                    <a:cubicBezTo>
                      <a:pt x="108921" y="34437"/>
                      <a:pt x="105833" y="43581"/>
                      <a:pt x="101897" y="52302"/>
                    </a:cubicBezTo>
                    <a:cubicBezTo>
                      <a:pt x="99069" y="58547"/>
                      <a:pt x="94143" y="62459"/>
                      <a:pt x="86342" y="58359"/>
                    </a:cubicBezTo>
                    <a:cubicBezTo>
                      <a:pt x="83891" y="57062"/>
                      <a:pt x="80568" y="57416"/>
                      <a:pt x="77669" y="57015"/>
                    </a:cubicBezTo>
                    <a:cubicBezTo>
                      <a:pt x="46748" y="62766"/>
                      <a:pt x="20492" y="75540"/>
                      <a:pt x="4584" y="104222"/>
                    </a:cubicBezTo>
                    <a:cubicBezTo>
                      <a:pt x="2463" y="108040"/>
                      <a:pt x="931" y="112353"/>
                      <a:pt x="82" y="116619"/>
                    </a:cubicBezTo>
                    <a:cubicBezTo>
                      <a:pt x="-365" y="118882"/>
                      <a:pt x="1119" y="123619"/>
                      <a:pt x="1968" y="123690"/>
                    </a:cubicBezTo>
                    <a:cubicBezTo>
                      <a:pt x="8567" y="124161"/>
                      <a:pt x="15708" y="125198"/>
                      <a:pt x="21718" y="123195"/>
                    </a:cubicBezTo>
                    <a:cubicBezTo>
                      <a:pt x="27233" y="121357"/>
                      <a:pt x="27657" y="115158"/>
                      <a:pt x="25890" y="109148"/>
                    </a:cubicBezTo>
                    <a:cubicBezTo>
                      <a:pt x="21742" y="94960"/>
                      <a:pt x="26172" y="89139"/>
                      <a:pt x="40950" y="8720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25">
                <a:extLst>
                  <a:ext uri="{FF2B5EF4-FFF2-40B4-BE49-F238E27FC236}">
                    <a16:creationId xmlns:a16="http://schemas.microsoft.com/office/drawing/2014/main" id="{5ED0A5BF-7E28-4C7C-ACBA-A069560DA94A}"/>
                  </a:ext>
                </a:extLst>
              </p:cNvPr>
              <p:cNvSpPr/>
              <p:nvPr/>
            </p:nvSpPr>
            <p:spPr>
              <a:xfrm>
                <a:off x="313772" y="2934986"/>
                <a:ext cx="76125" cy="241349"/>
              </a:xfrm>
              <a:custGeom>
                <a:avLst/>
                <a:gdLst>
                  <a:gd name="connsiteX0" fmla="*/ 73745 w 76125"/>
                  <a:gd name="connsiteY0" fmla="*/ 94778 h 241349"/>
                  <a:gd name="connsiteX1" fmla="*/ 50577 w 76125"/>
                  <a:gd name="connsiteY1" fmla="*/ 101919 h 241349"/>
                  <a:gd name="connsiteX2" fmla="*/ 40962 w 76125"/>
                  <a:gd name="connsiteY2" fmla="*/ 94755 h 241349"/>
                  <a:gd name="connsiteX3" fmla="*/ 41763 w 76125"/>
                  <a:gd name="connsiteY3" fmla="*/ 87425 h 241349"/>
                  <a:gd name="connsiteX4" fmla="*/ 59203 w 76125"/>
                  <a:gd name="connsiteY4" fmla="*/ 25535 h 241349"/>
                  <a:gd name="connsiteX5" fmla="*/ 62715 w 76125"/>
                  <a:gd name="connsiteY5" fmla="*/ 11960 h 241349"/>
                  <a:gd name="connsiteX6" fmla="*/ 53641 w 76125"/>
                  <a:gd name="connsiteY6" fmla="*/ 10 h 241349"/>
                  <a:gd name="connsiteX7" fmla="*/ 40938 w 76125"/>
                  <a:gd name="connsiteY7" fmla="*/ 11724 h 241349"/>
                  <a:gd name="connsiteX8" fmla="*/ 41857 w 76125"/>
                  <a:gd name="connsiteY8" fmla="*/ 25747 h 241349"/>
                  <a:gd name="connsiteX9" fmla="*/ 15531 w 76125"/>
                  <a:gd name="connsiteY9" fmla="*/ 53935 h 241349"/>
                  <a:gd name="connsiteX10" fmla="*/ 589 w 76125"/>
                  <a:gd name="connsiteY10" fmla="*/ 55655 h 241349"/>
                  <a:gd name="connsiteX11" fmla="*/ 0 w 76125"/>
                  <a:gd name="connsiteY11" fmla="*/ 57635 h 241349"/>
                  <a:gd name="connsiteX12" fmla="*/ 7495 w 76125"/>
                  <a:gd name="connsiteY12" fmla="*/ 63975 h 241349"/>
                  <a:gd name="connsiteX13" fmla="*/ 22437 w 76125"/>
                  <a:gd name="connsiteY13" fmla="*/ 82664 h 241349"/>
                  <a:gd name="connsiteX14" fmla="*/ 30332 w 76125"/>
                  <a:gd name="connsiteY14" fmla="*/ 114057 h 241349"/>
                  <a:gd name="connsiteX15" fmla="*/ 36554 w 76125"/>
                  <a:gd name="connsiteY15" fmla="*/ 183466 h 241349"/>
                  <a:gd name="connsiteX16" fmla="*/ 53029 w 76125"/>
                  <a:gd name="connsiteY16" fmla="*/ 235174 h 241349"/>
                  <a:gd name="connsiteX17" fmla="*/ 58402 w 76125"/>
                  <a:gd name="connsiteY17" fmla="*/ 241349 h 241349"/>
                  <a:gd name="connsiteX18" fmla="*/ 60500 w 76125"/>
                  <a:gd name="connsiteY18" fmla="*/ 240619 h 241349"/>
                  <a:gd name="connsiteX19" fmla="*/ 60429 w 76125"/>
                  <a:gd name="connsiteY19" fmla="*/ 227680 h 241349"/>
                  <a:gd name="connsiteX20" fmla="*/ 55904 w 76125"/>
                  <a:gd name="connsiteY20" fmla="*/ 187189 h 241349"/>
                  <a:gd name="connsiteX21" fmla="*/ 72284 w 76125"/>
                  <a:gd name="connsiteY21" fmla="*/ 108519 h 241349"/>
                  <a:gd name="connsiteX22" fmla="*/ 76125 w 76125"/>
                  <a:gd name="connsiteY22" fmla="*/ 96499 h 241349"/>
                  <a:gd name="connsiteX23" fmla="*/ 73745 w 76125"/>
                  <a:gd name="connsiteY23" fmla="*/ 94778 h 2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125" h="241349">
                    <a:moveTo>
                      <a:pt x="73745" y="94778"/>
                    </a:moveTo>
                    <a:cubicBezTo>
                      <a:pt x="66038" y="97182"/>
                      <a:pt x="58379" y="99775"/>
                      <a:pt x="50577" y="101919"/>
                    </a:cubicBezTo>
                    <a:cubicBezTo>
                      <a:pt x="44073" y="103711"/>
                      <a:pt x="41150" y="101425"/>
                      <a:pt x="40962" y="94755"/>
                    </a:cubicBezTo>
                    <a:cubicBezTo>
                      <a:pt x="40891" y="92327"/>
                      <a:pt x="41103" y="89758"/>
                      <a:pt x="41763" y="87425"/>
                    </a:cubicBezTo>
                    <a:cubicBezTo>
                      <a:pt x="47514" y="66779"/>
                      <a:pt x="53382" y="46181"/>
                      <a:pt x="59203" y="25535"/>
                    </a:cubicBezTo>
                    <a:cubicBezTo>
                      <a:pt x="60476" y="21033"/>
                      <a:pt x="62173" y="16555"/>
                      <a:pt x="62715" y="11960"/>
                    </a:cubicBezTo>
                    <a:cubicBezTo>
                      <a:pt x="63540" y="4983"/>
                      <a:pt x="59533" y="199"/>
                      <a:pt x="53641" y="10"/>
                    </a:cubicBezTo>
                    <a:cubicBezTo>
                      <a:pt x="45722" y="-249"/>
                      <a:pt x="40655" y="4347"/>
                      <a:pt x="40938" y="11724"/>
                    </a:cubicBezTo>
                    <a:cubicBezTo>
                      <a:pt x="41127" y="16414"/>
                      <a:pt x="42022" y="21104"/>
                      <a:pt x="41857" y="25747"/>
                    </a:cubicBezTo>
                    <a:cubicBezTo>
                      <a:pt x="41197" y="44177"/>
                      <a:pt x="33726" y="52026"/>
                      <a:pt x="15531" y="53935"/>
                    </a:cubicBezTo>
                    <a:cubicBezTo>
                      <a:pt x="10535" y="54453"/>
                      <a:pt x="5562" y="55089"/>
                      <a:pt x="589" y="55655"/>
                    </a:cubicBezTo>
                    <a:cubicBezTo>
                      <a:pt x="401" y="56315"/>
                      <a:pt x="189" y="56975"/>
                      <a:pt x="0" y="57635"/>
                    </a:cubicBezTo>
                    <a:cubicBezTo>
                      <a:pt x="2522" y="59732"/>
                      <a:pt x="5350" y="61547"/>
                      <a:pt x="7495" y="63975"/>
                    </a:cubicBezTo>
                    <a:cubicBezTo>
                      <a:pt x="12774" y="69985"/>
                      <a:pt x="19420" y="75570"/>
                      <a:pt x="22437" y="82664"/>
                    </a:cubicBezTo>
                    <a:cubicBezTo>
                      <a:pt x="26609" y="92492"/>
                      <a:pt x="29083" y="103381"/>
                      <a:pt x="30332" y="114057"/>
                    </a:cubicBezTo>
                    <a:cubicBezTo>
                      <a:pt x="33019" y="137130"/>
                      <a:pt x="34127" y="160369"/>
                      <a:pt x="36554" y="183466"/>
                    </a:cubicBezTo>
                    <a:cubicBezTo>
                      <a:pt x="38487" y="201731"/>
                      <a:pt x="42564" y="219549"/>
                      <a:pt x="53029" y="235174"/>
                    </a:cubicBezTo>
                    <a:cubicBezTo>
                      <a:pt x="54537" y="237413"/>
                      <a:pt x="56587" y="239299"/>
                      <a:pt x="58402" y="241349"/>
                    </a:cubicBezTo>
                    <a:cubicBezTo>
                      <a:pt x="59109" y="241114"/>
                      <a:pt x="59793" y="240878"/>
                      <a:pt x="60500" y="240619"/>
                    </a:cubicBezTo>
                    <a:cubicBezTo>
                      <a:pt x="60500" y="236306"/>
                      <a:pt x="60877" y="231946"/>
                      <a:pt x="60429" y="227680"/>
                    </a:cubicBezTo>
                    <a:cubicBezTo>
                      <a:pt x="59038" y="214175"/>
                      <a:pt x="56799" y="200718"/>
                      <a:pt x="55904" y="187189"/>
                    </a:cubicBezTo>
                    <a:cubicBezTo>
                      <a:pt x="54042" y="159544"/>
                      <a:pt x="58143" y="132982"/>
                      <a:pt x="72284" y="108519"/>
                    </a:cubicBezTo>
                    <a:cubicBezTo>
                      <a:pt x="74334" y="104960"/>
                      <a:pt x="74876" y="100529"/>
                      <a:pt x="76125" y="96499"/>
                    </a:cubicBezTo>
                    <a:cubicBezTo>
                      <a:pt x="75301" y="95957"/>
                      <a:pt x="74523" y="95368"/>
                      <a:pt x="73745" y="9477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26">
                <a:extLst>
                  <a:ext uri="{FF2B5EF4-FFF2-40B4-BE49-F238E27FC236}">
                    <a16:creationId xmlns:a16="http://schemas.microsoft.com/office/drawing/2014/main" id="{826D4B4E-7A80-4B4E-8BC0-76C2BD8EB31A}"/>
                  </a:ext>
                </a:extLst>
              </p:cNvPr>
              <p:cNvSpPr/>
              <p:nvPr/>
            </p:nvSpPr>
            <p:spPr>
              <a:xfrm>
                <a:off x="609188" y="3002390"/>
                <a:ext cx="50132" cy="228685"/>
              </a:xfrm>
              <a:custGeom>
                <a:avLst/>
                <a:gdLst>
                  <a:gd name="connsiteX0" fmla="*/ 23251 w 50132"/>
                  <a:gd name="connsiteY0" fmla="*/ 28104 h 228685"/>
                  <a:gd name="connsiteX1" fmla="*/ 19409 w 50132"/>
                  <a:gd name="connsiteY1" fmla="*/ 6351 h 228685"/>
                  <a:gd name="connsiteX2" fmla="*/ 7437 w 50132"/>
                  <a:gd name="connsiteY2" fmla="*/ 4631 h 228685"/>
                  <a:gd name="connsiteX3" fmla="*/ 1356 w 50132"/>
                  <a:gd name="connsiteY3" fmla="*/ 23980 h 228685"/>
                  <a:gd name="connsiteX4" fmla="*/ 272 w 50132"/>
                  <a:gd name="connsiteY4" fmla="*/ 137650 h 228685"/>
                  <a:gd name="connsiteX5" fmla="*/ 7272 w 50132"/>
                  <a:gd name="connsiteY5" fmla="*/ 190372 h 228685"/>
                  <a:gd name="connsiteX6" fmla="*/ 14083 w 50132"/>
                  <a:gd name="connsiteY6" fmla="*/ 200200 h 228685"/>
                  <a:gd name="connsiteX7" fmla="*/ 19621 w 50132"/>
                  <a:gd name="connsiteY7" fmla="*/ 216768 h 228685"/>
                  <a:gd name="connsiteX8" fmla="*/ 25419 w 50132"/>
                  <a:gd name="connsiteY8" fmla="*/ 227963 h 228685"/>
                  <a:gd name="connsiteX9" fmla="*/ 45240 w 50132"/>
                  <a:gd name="connsiteY9" fmla="*/ 228293 h 228685"/>
                  <a:gd name="connsiteX10" fmla="*/ 49435 w 50132"/>
                  <a:gd name="connsiteY10" fmla="*/ 220775 h 228685"/>
                  <a:gd name="connsiteX11" fmla="*/ 43425 w 50132"/>
                  <a:gd name="connsiteY11" fmla="*/ 208920 h 228685"/>
                  <a:gd name="connsiteX12" fmla="*/ 26338 w 50132"/>
                  <a:gd name="connsiteY12" fmla="*/ 167487 h 228685"/>
                  <a:gd name="connsiteX13" fmla="*/ 23439 w 50132"/>
                  <a:gd name="connsiteY13" fmla="*/ 85917 h 228685"/>
                  <a:gd name="connsiteX14" fmla="*/ 23251 w 50132"/>
                  <a:gd name="connsiteY14" fmla="*/ 28104 h 22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132" h="228685">
                    <a:moveTo>
                      <a:pt x="23251" y="28104"/>
                    </a:moveTo>
                    <a:cubicBezTo>
                      <a:pt x="23062" y="20798"/>
                      <a:pt x="21483" y="13374"/>
                      <a:pt x="19409" y="6351"/>
                    </a:cubicBezTo>
                    <a:cubicBezTo>
                      <a:pt x="17170" y="-1285"/>
                      <a:pt x="11349" y="-2251"/>
                      <a:pt x="7437" y="4631"/>
                    </a:cubicBezTo>
                    <a:cubicBezTo>
                      <a:pt x="4137" y="10405"/>
                      <a:pt x="1497" y="17452"/>
                      <a:pt x="1356" y="23980"/>
                    </a:cubicBezTo>
                    <a:cubicBezTo>
                      <a:pt x="413" y="61854"/>
                      <a:pt x="-459" y="99776"/>
                      <a:pt x="272" y="137650"/>
                    </a:cubicBezTo>
                    <a:cubicBezTo>
                      <a:pt x="625" y="155279"/>
                      <a:pt x="4349" y="172884"/>
                      <a:pt x="7272" y="190372"/>
                    </a:cubicBezTo>
                    <a:cubicBezTo>
                      <a:pt x="7884" y="193978"/>
                      <a:pt x="11019" y="197937"/>
                      <a:pt x="14083" y="200200"/>
                    </a:cubicBezTo>
                    <a:cubicBezTo>
                      <a:pt x="21365" y="205550"/>
                      <a:pt x="22732" y="207977"/>
                      <a:pt x="19621" y="216768"/>
                    </a:cubicBezTo>
                    <a:cubicBezTo>
                      <a:pt x="17500" y="222802"/>
                      <a:pt x="19621" y="227044"/>
                      <a:pt x="25419" y="227963"/>
                    </a:cubicBezTo>
                    <a:cubicBezTo>
                      <a:pt x="31900" y="228977"/>
                      <a:pt x="38664" y="228765"/>
                      <a:pt x="45240" y="228293"/>
                    </a:cubicBezTo>
                    <a:cubicBezTo>
                      <a:pt x="49341" y="227987"/>
                      <a:pt x="51273" y="224923"/>
                      <a:pt x="49435" y="220775"/>
                    </a:cubicBezTo>
                    <a:cubicBezTo>
                      <a:pt x="47620" y="216721"/>
                      <a:pt x="45735" y="212667"/>
                      <a:pt x="43425" y="208920"/>
                    </a:cubicBezTo>
                    <a:cubicBezTo>
                      <a:pt x="35483" y="196028"/>
                      <a:pt x="28954" y="182641"/>
                      <a:pt x="26338" y="167487"/>
                    </a:cubicBezTo>
                    <a:cubicBezTo>
                      <a:pt x="21742" y="140973"/>
                      <a:pt x="21248" y="114317"/>
                      <a:pt x="23439" y="85917"/>
                    </a:cubicBezTo>
                    <a:cubicBezTo>
                      <a:pt x="23439" y="67723"/>
                      <a:pt x="23769" y="47902"/>
                      <a:pt x="23251" y="2810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27">
                <a:extLst>
                  <a:ext uri="{FF2B5EF4-FFF2-40B4-BE49-F238E27FC236}">
                    <a16:creationId xmlns:a16="http://schemas.microsoft.com/office/drawing/2014/main" id="{0FD33B43-509F-4E3F-86E0-487555025A59}"/>
                  </a:ext>
                </a:extLst>
              </p:cNvPr>
              <p:cNvSpPr/>
              <p:nvPr/>
            </p:nvSpPr>
            <p:spPr>
              <a:xfrm>
                <a:off x="357150" y="3447786"/>
                <a:ext cx="154218" cy="225815"/>
              </a:xfrm>
              <a:custGeom>
                <a:avLst/>
                <a:gdLst>
                  <a:gd name="connsiteX0" fmla="*/ 139111 w 154218"/>
                  <a:gd name="connsiteY0" fmla="*/ 216223 h 225815"/>
                  <a:gd name="connsiteX1" fmla="*/ 151579 w 154218"/>
                  <a:gd name="connsiteY1" fmla="*/ 225815 h 225815"/>
                  <a:gd name="connsiteX2" fmla="*/ 154218 w 154218"/>
                  <a:gd name="connsiteY2" fmla="*/ 223694 h 225815"/>
                  <a:gd name="connsiteX3" fmla="*/ 150824 w 154218"/>
                  <a:gd name="connsiteY3" fmla="*/ 214456 h 225815"/>
                  <a:gd name="connsiteX4" fmla="*/ 84857 w 154218"/>
                  <a:gd name="connsiteY4" fmla="*/ 117873 h 225815"/>
                  <a:gd name="connsiteX5" fmla="*/ 58602 w 154218"/>
                  <a:gd name="connsiteY5" fmla="*/ 78585 h 225815"/>
                  <a:gd name="connsiteX6" fmla="*/ 44791 w 154218"/>
                  <a:gd name="connsiteY6" fmla="*/ 50703 h 225815"/>
                  <a:gd name="connsiteX7" fmla="*/ 16745 w 154218"/>
                  <a:gd name="connsiteY7" fmla="*/ 5452 h 225815"/>
                  <a:gd name="connsiteX8" fmla="*/ 3947 w 154218"/>
                  <a:gd name="connsiteY8" fmla="*/ 1234 h 225815"/>
                  <a:gd name="connsiteX9" fmla="*/ 1449 w 154218"/>
                  <a:gd name="connsiteY9" fmla="*/ 13772 h 225815"/>
                  <a:gd name="connsiteX10" fmla="*/ 16438 w 154218"/>
                  <a:gd name="connsiteY10" fmla="*/ 45023 h 225815"/>
                  <a:gd name="connsiteX11" fmla="*/ 101402 w 154218"/>
                  <a:gd name="connsiteY11" fmla="*/ 168450 h 225815"/>
                  <a:gd name="connsiteX12" fmla="*/ 139111 w 154218"/>
                  <a:gd name="connsiteY12" fmla="*/ 216223 h 22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218" h="225815">
                    <a:moveTo>
                      <a:pt x="139111" y="216223"/>
                    </a:moveTo>
                    <a:cubicBezTo>
                      <a:pt x="142363" y="220159"/>
                      <a:pt x="147384" y="222657"/>
                      <a:pt x="151579" y="225815"/>
                    </a:cubicBezTo>
                    <a:cubicBezTo>
                      <a:pt x="152451" y="225108"/>
                      <a:pt x="153346" y="224401"/>
                      <a:pt x="154218" y="223694"/>
                    </a:cubicBezTo>
                    <a:cubicBezTo>
                      <a:pt x="153111" y="220607"/>
                      <a:pt x="152333" y="217354"/>
                      <a:pt x="150824" y="214456"/>
                    </a:cubicBezTo>
                    <a:cubicBezTo>
                      <a:pt x="132724" y="179622"/>
                      <a:pt x="110570" y="147427"/>
                      <a:pt x="84857" y="117873"/>
                    </a:cubicBezTo>
                    <a:cubicBezTo>
                      <a:pt x="74298" y="105759"/>
                      <a:pt x="65767" y="92749"/>
                      <a:pt x="58602" y="78585"/>
                    </a:cubicBezTo>
                    <a:cubicBezTo>
                      <a:pt x="53935" y="69322"/>
                      <a:pt x="49976" y="59659"/>
                      <a:pt x="44791" y="50703"/>
                    </a:cubicBezTo>
                    <a:cubicBezTo>
                      <a:pt x="35882" y="35360"/>
                      <a:pt x="26431" y="20324"/>
                      <a:pt x="16745" y="5452"/>
                    </a:cubicBezTo>
                    <a:cubicBezTo>
                      <a:pt x="14011" y="1281"/>
                      <a:pt x="9415" y="-1830"/>
                      <a:pt x="3947" y="1234"/>
                    </a:cubicBezTo>
                    <a:cubicBezTo>
                      <a:pt x="-1379" y="4227"/>
                      <a:pt x="-342" y="9553"/>
                      <a:pt x="1449" y="13772"/>
                    </a:cubicBezTo>
                    <a:cubicBezTo>
                      <a:pt x="5998" y="24401"/>
                      <a:pt x="10051" y="35525"/>
                      <a:pt x="16438" y="45023"/>
                    </a:cubicBezTo>
                    <a:cubicBezTo>
                      <a:pt x="44296" y="86480"/>
                      <a:pt x="72601" y="127630"/>
                      <a:pt x="101402" y="168450"/>
                    </a:cubicBezTo>
                    <a:cubicBezTo>
                      <a:pt x="113092" y="185042"/>
                      <a:pt x="126196" y="200597"/>
                      <a:pt x="139111" y="216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28">
                <a:extLst>
                  <a:ext uri="{FF2B5EF4-FFF2-40B4-BE49-F238E27FC236}">
                    <a16:creationId xmlns:a16="http://schemas.microsoft.com/office/drawing/2014/main" id="{1A1082A4-9F74-4FD2-BB15-BA58329CBE31}"/>
                  </a:ext>
                </a:extLst>
              </p:cNvPr>
              <p:cNvSpPr/>
              <p:nvPr/>
            </p:nvSpPr>
            <p:spPr>
              <a:xfrm>
                <a:off x="478628" y="3355901"/>
                <a:ext cx="122887" cy="213703"/>
              </a:xfrm>
              <a:custGeom>
                <a:avLst/>
                <a:gdLst>
                  <a:gd name="connsiteX0" fmla="*/ 115489 w 122887"/>
                  <a:gd name="connsiteY0" fmla="*/ 197950 h 213703"/>
                  <a:gd name="connsiteX1" fmla="*/ 91709 w 122887"/>
                  <a:gd name="connsiteY1" fmla="*/ 169644 h 213703"/>
                  <a:gd name="connsiteX2" fmla="*/ 51218 w 122887"/>
                  <a:gd name="connsiteY2" fmla="*/ 95711 h 213703"/>
                  <a:gd name="connsiteX3" fmla="*/ 11577 w 122887"/>
                  <a:gd name="connsiteY3" fmla="*/ 13811 h 213703"/>
                  <a:gd name="connsiteX4" fmla="*/ 1819 w 122887"/>
                  <a:gd name="connsiteY4" fmla="*/ 0 h 213703"/>
                  <a:gd name="connsiteX5" fmla="*/ 5 w 122887"/>
                  <a:gd name="connsiteY5" fmla="*/ 5916 h 213703"/>
                  <a:gd name="connsiteX6" fmla="*/ 11765 w 122887"/>
                  <a:gd name="connsiteY6" fmla="*/ 44285 h 213703"/>
                  <a:gd name="connsiteX7" fmla="*/ 22135 w 122887"/>
                  <a:gd name="connsiteY7" fmla="*/ 71553 h 213703"/>
                  <a:gd name="connsiteX8" fmla="*/ 27155 w 122887"/>
                  <a:gd name="connsiteY8" fmla="*/ 94579 h 213703"/>
                  <a:gd name="connsiteX9" fmla="*/ 72171 w 122887"/>
                  <a:gd name="connsiteY9" fmla="*/ 174264 h 213703"/>
                  <a:gd name="connsiteX10" fmla="*/ 105308 w 122887"/>
                  <a:gd name="connsiteY10" fmla="*/ 209050 h 213703"/>
                  <a:gd name="connsiteX11" fmla="*/ 121381 w 122887"/>
                  <a:gd name="connsiteY11" fmla="*/ 211124 h 213703"/>
                  <a:gd name="connsiteX12" fmla="*/ 115489 w 122887"/>
                  <a:gd name="connsiteY12" fmla="*/ 197950 h 2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87" h="213703">
                    <a:moveTo>
                      <a:pt x="115489" y="197950"/>
                    </a:moveTo>
                    <a:cubicBezTo>
                      <a:pt x="107664" y="188405"/>
                      <a:pt x="97931" y="180085"/>
                      <a:pt x="91709" y="169644"/>
                    </a:cubicBezTo>
                    <a:cubicBezTo>
                      <a:pt x="77308" y="145534"/>
                      <a:pt x="63969" y="120740"/>
                      <a:pt x="51218" y="95711"/>
                    </a:cubicBezTo>
                    <a:cubicBezTo>
                      <a:pt x="37455" y="68701"/>
                      <a:pt x="24916" y="41056"/>
                      <a:pt x="11577" y="13811"/>
                    </a:cubicBezTo>
                    <a:cubicBezTo>
                      <a:pt x="9385" y="9333"/>
                      <a:pt x="5802" y="5539"/>
                      <a:pt x="1819" y="0"/>
                    </a:cubicBezTo>
                    <a:cubicBezTo>
                      <a:pt x="688" y="3606"/>
                      <a:pt x="-66" y="4808"/>
                      <a:pt x="5" y="5916"/>
                    </a:cubicBezTo>
                    <a:cubicBezTo>
                      <a:pt x="971" y="19609"/>
                      <a:pt x="3304" y="33019"/>
                      <a:pt x="11765" y="44285"/>
                    </a:cubicBezTo>
                    <a:cubicBezTo>
                      <a:pt x="17940" y="52487"/>
                      <a:pt x="20815" y="61537"/>
                      <a:pt x="22135" y="71553"/>
                    </a:cubicBezTo>
                    <a:cubicBezTo>
                      <a:pt x="23149" y="79331"/>
                      <a:pt x="24351" y="87320"/>
                      <a:pt x="27155" y="94579"/>
                    </a:cubicBezTo>
                    <a:cubicBezTo>
                      <a:pt x="38209" y="123333"/>
                      <a:pt x="53198" y="150083"/>
                      <a:pt x="72171" y="174264"/>
                    </a:cubicBezTo>
                    <a:cubicBezTo>
                      <a:pt x="82022" y="186826"/>
                      <a:pt x="93830" y="197879"/>
                      <a:pt x="105308" y="209050"/>
                    </a:cubicBezTo>
                    <a:cubicBezTo>
                      <a:pt x="109644" y="213269"/>
                      <a:pt x="117139" y="215956"/>
                      <a:pt x="121381" y="211124"/>
                    </a:cubicBezTo>
                    <a:cubicBezTo>
                      <a:pt x="126048" y="205798"/>
                      <a:pt x="118671" y="201815"/>
                      <a:pt x="115489" y="1979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9">
                <a:extLst>
                  <a:ext uri="{FF2B5EF4-FFF2-40B4-BE49-F238E27FC236}">
                    <a16:creationId xmlns:a16="http://schemas.microsoft.com/office/drawing/2014/main" id="{0AA239FA-4C39-45F6-A361-FC4B0EE54390}"/>
                  </a:ext>
                </a:extLst>
              </p:cNvPr>
              <p:cNvSpPr/>
              <p:nvPr/>
            </p:nvSpPr>
            <p:spPr>
              <a:xfrm>
                <a:off x="460579" y="3776288"/>
                <a:ext cx="175526" cy="116078"/>
              </a:xfrm>
              <a:custGeom>
                <a:avLst/>
                <a:gdLst>
                  <a:gd name="connsiteX0" fmla="*/ 169833 w 175526"/>
                  <a:gd name="connsiteY0" fmla="*/ 99199 h 116078"/>
                  <a:gd name="connsiteX1" fmla="*/ 142046 w 175526"/>
                  <a:gd name="connsiteY1" fmla="*/ 82300 h 116078"/>
                  <a:gd name="connsiteX2" fmla="*/ 74735 w 175526"/>
                  <a:gd name="connsiteY2" fmla="*/ 43530 h 116078"/>
                  <a:gd name="connsiteX3" fmla="*/ 20434 w 175526"/>
                  <a:gd name="connsiteY3" fmla="*/ 7660 h 116078"/>
                  <a:gd name="connsiteX4" fmla="*/ 1815 w 175526"/>
                  <a:gd name="connsiteY4" fmla="*/ 0 h 116078"/>
                  <a:gd name="connsiteX5" fmla="*/ 0 w 175526"/>
                  <a:gd name="connsiteY5" fmla="*/ 2003 h 116078"/>
                  <a:gd name="connsiteX6" fmla="*/ 4926 w 175526"/>
                  <a:gd name="connsiteY6" fmla="*/ 11878 h 116078"/>
                  <a:gd name="connsiteX7" fmla="*/ 60311 w 175526"/>
                  <a:gd name="connsiteY7" fmla="*/ 59463 h 116078"/>
                  <a:gd name="connsiteX8" fmla="*/ 89654 w 175526"/>
                  <a:gd name="connsiteY8" fmla="*/ 73462 h 116078"/>
                  <a:gd name="connsiteX9" fmla="*/ 98727 w 175526"/>
                  <a:gd name="connsiteY9" fmla="*/ 97643 h 116078"/>
                  <a:gd name="connsiteX10" fmla="*/ 112444 w 175526"/>
                  <a:gd name="connsiteY10" fmla="*/ 95522 h 116078"/>
                  <a:gd name="connsiteX11" fmla="*/ 143790 w 175526"/>
                  <a:gd name="connsiteY11" fmla="*/ 105374 h 116078"/>
                  <a:gd name="connsiteX12" fmla="*/ 163163 w 175526"/>
                  <a:gd name="connsiteY12" fmla="*/ 116074 h 116078"/>
                  <a:gd name="connsiteX13" fmla="*/ 174311 w 175526"/>
                  <a:gd name="connsiteY13" fmla="*/ 111030 h 116078"/>
                  <a:gd name="connsiteX14" fmla="*/ 169833 w 175526"/>
                  <a:gd name="connsiteY14" fmla="*/ 99199 h 11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526" h="116078">
                    <a:moveTo>
                      <a:pt x="169833" y="99199"/>
                    </a:moveTo>
                    <a:cubicBezTo>
                      <a:pt x="160735" y="93307"/>
                      <a:pt x="151685" y="87203"/>
                      <a:pt x="142046" y="82300"/>
                    </a:cubicBezTo>
                    <a:cubicBezTo>
                      <a:pt x="118925" y="70563"/>
                      <a:pt x="95711" y="59227"/>
                      <a:pt x="74735" y="43530"/>
                    </a:cubicBezTo>
                    <a:cubicBezTo>
                      <a:pt x="57389" y="30544"/>
                      <a:pt x="38817" y="19184"/>
                      <a:pt x="20434" y="7660"/>
                    </a:cubicBezTo>
                    <a:cubicBezTo>
                      <a:pt x="14824" y="4148"/>
                      <a:pt x="8060" y="2498"/>
                      <a:pt x="1815" y="0"/>
                    </a:cubicBezTo>
                    <a:cubicBezTo>
                      <a:pt x="1202" y="660"/>
                      <a:pt x="589" y="1343"/>
                      <a:pt x="0" y="2003"/>
                    </a:cubicBezTo>
                    <a:cubicBezTo>
                      <a:pt x="1626" y="5303"/>
                      <a:pt x="2757" y="8979"/>
                      <a:pt x="4926" y="11878"/>
                    </a:cubicBezTo>
                    <a:cubicBezTo>
                      <a:pt x="19844" y="31817"/>
                      <a:pt x="39218" y="46783"/>
                      <a:pt x="60311" y="59463"/>
                    </a:cubicBezTo>
                    <a:cubicBezTo>
                      <a:pt x="69550" y="65025"/>
                      <a:pt x="79991" y="68536"/>
                      <a:pt x="89654" y="73462"/>
                    </a:cubicBezTo>
                    <a:cubicBezTo>
                      <a:pt x="100943" y="79213"/>
                      <a:pt x="102993" y="84162"/>
                      <a:pt x="98727" y="97643"/>
                    </a:cubicBezTo>
                    <a:cubicBezTo>
                      <a:pt x="104266" y="96818"/>
                      <a:pt x="108485" y="96653"/>
                      <a:pt x="112444" y="95522"/>
                    </a:cubicBezTo>
                    <a:cubicBezTo>
                      <a:pt x="125171" y="91845"/>
                      <a:pt x="135706" y="93967"/>
                      <a:pt x="143790" y="105374"/>
                    </a:cubicBezTo>
                    <a:cubicBezTo>
                      <a:pt x="148409" y="111878"/>
                      <a:pt x="155079" y="116238"/>
                      <a:pt x="163163" y="116074"/>
                    </a:cubicBezTo>
                    <a:cubicBezTo>
                      <a:pt x="167028" y="116003"/>
                      <a:pt x="172237" y="113976"/>
                      <a:pt x="174311" y="111030"/>
                    </a:cubicBezTo>
                    <a:cubicBezTo>
                      <a:pt x="177445" y="106505"/>
                      <a:pt x="174004" y="101909"/>
                      <a:pt x="169833" y="9919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30">
                <a:extLst>
                  <a:ext uri="{FF2B5EF4-FFF2-40B4-BE49-F238E27FC236}">
                    <a16:creationId xmlns:a16="http://schemas.microsoft.com/office/drawing/2014/main" id="{35174ECC-E20E-44B8-97F3-A5B954302541}"/>
                  </a:ext>
                </a:extLst>
              </p:cNvPr>
              <p:cNvSpPr/>
              <p:nvPr/>
            </p:nvSpPr>
            <p:spPr>
              <a:xfrm>
                <a:off x="986991" y="3827031"/>
                <a:ext cx="170354" cy="118103"/>
              </a:xfrm>
              <a:custGeom>
                <a:avLst/>
                <a:gdLst>
                  <a:gd name="connsiteX0" fmla="*/ 170313 w 170354"/>
                  <a:gd name="connsiteY0" fmla="*/ 12350 h 118103"/>
                  <a:gd name="connsiteX1" fmla="*/ 152495 w 170354"/>
                  <a:gd name="connsiteY1" fmla="*/ 3464 h 118103"/>
                  <a:gd name="connsiteX2" fmla="*/ 138778 w 170354"/>
                  <a:gd name="connsiteY2" fmla="*/ 14730 h 118103"/>
                  <a:gd name="connsiteX3" fmla="*/ 59070 w 170354"/>
                  <a:gd name="connsiteY3" fmla="*/ 70540 h 118103"/>
                  <a:gd name="connsiteX4" fmla="*/ 18557 w 170354"/>
                  <a:gd name="connsiteY4" fmla="*/ 92105 h 118103"/>
                  <a:gd name="connsiteX5" fmla="*/ 3214 w 170354"/>
                  <a:gd name="connsiteY5" fmla="*/ 103676 h 118103"/>
                  <a:gd name="connsiteX6" fmla="*/ 2082 w 170354"/>
                  <a:gd name="connsiteY6" fmla="*/ 116356 h 118103"/>
                  <a:gd name="connsiteX7" fmla="*/ 11816 w 170354"/>
                  <a:gd name="connsiteY7" fmla="*/ 117652 h 118103"/>
                  <a:gd name="connsiteX8" fmla="*/ 26640 w 170354"/>
                  <a:gd name="connsiteY8" fmla="*/ 111101 h 118103"/>
                  <a:gd name="connsiteX9" fmla="*/ 97510 w 170354"/>
                  <a:gd name="connsiteY9" fmla="*/ 66439 h 118103"/>
                  <a:gd name="connsiteX10" fmla="*/ 152495 w 170354"/>
                  <a:gd name="connsiteY10" fmla="*/ 39594 h 118103"/>
                  <a:gd name="connsiteX11" fmla="*/ 170313 w 170354"/>
                  <a:gd name="connsiteY11" fmla="*/ 16804 h 118103"/>
                  <a:gd name="connsiteX12" fmla="*/ 170313 w 170354"/>
                  <a:gd name="connsiteY12" fmla="*/ 12350 h 11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354" h="118103">
                    <a:moveTo>
                      <a:pt x="170313" y="12350"/>
                    </a:moveTo>
                    <a:cubicBezTo>
                      <a:pt x="169393" y="71"/>
                      <a:pt x="162771" y="-3370"/>
                      <a:pt x="152495" y="3464"/>
                    </a:cubicBezTo>
                    <a:cubicBezTo>
                      <a:pt x="147593" y="6740"/>
                      <a:pt x="142691" y="10370"/>
                      <a:pt x="138778" y="14730"/>
                    </a:cubicBezTo>
                    <a:cubicBezTo>
                      <a:pt x="116506" y="39547"/>
                      <a:pt x="88271" y="55668"/>
                      <a:pt x="59070" y="70540"/>
                    </a:cubicBezTo>
                    <a:cubicBezTo>
                      <a:pt x="45448" y="77492"/>
                      <a:pt x="31849" y="84563"/>
                      <a:pt x="18557" y="92105"/>
                    </a:cubicBezTo>
                    <a:cubicBezTo>
                      <a:pt x="13018" y="95239"/>
                      <a:pt x="8116" y="99552"/>
                      <a:pt x="3214" y="103676"/>
                    </a:cubicBezTo>
                    <a:cubicBezTo>
                      <a:pt x="-1123" y="107330"/>
                      <a:pt x="-628" y="112680"/>
                      <a:pt x="2082" y="116356"/>
                    </a:cubicBezTo>
                    <a:cubicBezTo>
                      <a:pt x="3473" y="118242"/>
                      <a:pt x="8776" y="118477"/>
                      <a:pt x="11816" y="117652"/>
                    </a:cubicBezTo>
                    <a:cubicBezTo>
                      <a:pt x="16977" y="116262"/>
                      <a:pt x="22092" y="113952"/>
                      <a:pt x="26640" y="111101"/>
                    </a:cubicBezTo>
                    <a:cubicBezTo>
                      <a:pt x="50327" y="96300"/>
                      <a:pt x="73400" y="80485"/>
                      <a:pt x="97510" y="66439"/>
                    </a:cubicBezTo>
                    <a:cubicBezTo>
                      <a:pt x="115116" y="56210"/>
                      <a:pt x="133546" y="46971"/>
                      <a:pt x="152495" y="39594"/>
                    </a:cubicBezTo>
                    <a:cubicBezTo>
                      <a:pt x="165293" y="34622"/>
                      <a:pt x="170643" y="30639"/>
                      <a:pt x="170313" y="16804"/>
                    </a:cubicBezTo>
                    <a:cubicBezTo>
                      <a:pt x="170313" y="15319"/>
                      <a:pt x="170407" y="13811"/>
                      <a:pt x="170313" y="123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31">
                <a:extLst>
                  <a:ext uri="{FF2B5EF4-FFF2-40B4-BE49-F238E27FC236}">
                    <a16:creationId xmlns:a16="http://schemas.microsoft.com/office/drawing/2014/main" id="{F180DBF7-EB78-4A1F-AD9B-6D9BE72D498F}"/>
                  </a:ext>
                </a:extLst>
              </p:cNvPr>
              <p:cNvSpPr/>
              <p:nvPr/>
            </p:nvSpPr>
            <p:spPr>
              <a:xfrm>
                <a:off x="1126948" y="3562437"/>
                <a:ext cx="48156" cy="187816"/>
              </a:xfrm>
              <a:custGeom>
                <a:avLst/>
                <a:gdLst>
                  <a:gd name="connsiteX0" fmla="*/ 38416 w 48156"/>
                  <a:gd name="connsiteY0" fmla="*/ 3175 h 187816"/>
                  <a:gd name="connsiteX1" fmla="*/ 30356 w 48156"/>
                  <a:gd name="connsiteY1" fmla="*/ 18023 h 187816"/>
                  <a:gd name="connsiteX2" fmla="*/ 21424 w 48156"/>
                  <a:gd name="connsiteY2" fmla="*/ 69614 h 187816"/>
                  <a:gd name="connsiteX3" fmla="*/ 9639 w 48156"/>
                  <a:gd name="connsiteY3" fmla="*/ 107229 h 187816"/>
                  <a:gd name="connsiteX4" fmla="*/ 0 w 48156"/>
                  <a:gd name="connsiteY4" fmla="*/ 136972 h 187816"/>
                  <a:gd name="connsiteX5" fmla="*/ 754 w 48156"/>
                  <a:gd name="connsiteY5" fmla="*/ 150123 h 187816"/>
                  <a:gd name="connsiteX6" fmla="*/ 9828 w 48156"/>
                  <a:gd name="connsiteY6" fmla="*/ 181209 h 187816"/>
                  <a:gd name="connsiteX7" fmla="*/ 25171 w 48156"/>
                  <a:gd name="connsiteY7" fmla="*/ 184132 h 187816"/>
                  <a:gd name="connsiteX8" fmla="*/ 24228 w 48156"/>
                  <a:gd name="connsiteY8" fmla="*/ 156769 h 187816"/>
                  <a:gd name="connsiteX9" fmla="*/ 16568 w 48156"/>
                  <a:gd name="connsiteY9" fmla="*/ 133625 h 187816"/>
                  <a:gd name="connsiteX10" fmla="*/ 20669 w 48156"/>
                  <a:gd name="connsiteY10" fmla="*/ 122548 h 187816"/>
                  <a:gd name="connsiteX11" fmla="*/ 47396 w 48156"/>
                  <a:gd name="connsiteY11" fmla="*/ 37655 h 187816"/>
                  <a:gd name="connsiteX12" fmla="*/ 47985 w 48156"/>
                  <a:gd name="connsiteY12" fmla="*/ 5838 h 187816"/>
                  <a:gd name="connsiteX13" fmla="*/ 44355 w 48156"/>
                  <a:gd name="connsiteY13" fmla="*/ 87 h 187816"/>
                  <a:gd name="connsiteX14" fmla="*/ 38416 w 48156"/>
                  <a:gd name="connsiteY14" fmla="*/ 3175 h 18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56" h="187816">
                    <a:moveTo>
                      <a:pt x="38416" y="3175"/>
                    </a:moveTo>
                    <a:cubicBezTo>
                      <a:pt x="35305" y="7865"/>
                      <a:pt x="32430" y="12814"/>
                      <a:pt x="30356" y="18023"/>
                    </a:cubicBezTo>
                    <a:cubicBezTo>
                      <a:pt x="23757" y="34544"/>
                      <a:pt x="22767" y="52103"/>
                      <a:pt x="21424" y="69614"/>
                    </a:cubicBezTo>
                    <a:cubicBezTo>
                      <a:pt x="20410" y="83001"/>
                      <a:pt x="18124" y="96529"/>
                      <a:pt x="9639" y="107229"/>
                    </a:cubicBezTo>
                    <a:cubicBezTo>
                      <a:pt x="1956" y="116915"/>
                      <a:pt x="306" y="127615"/>
                      <a:pt x="0" y="136972"/>
                    </a:cubicBezTo>
                    <a:cubicBezTo>
                      <a:pt x="283" y="142746"/>
                      <a:pt x="-141" y="146611"/>
                      <a:pt x="754" y="150123"/>
                    </a:cubicBezTo>
                    <a:cubicBezTo>
                      <a:pt x="3417" y="160587"/>
                      <a:pt x="5892" y="171193"/>
                      <a:pt x="9828" y="181209"/>
                    </a:cubicBezTo>
                    <a:cubicBezTo>
                      <a:pt x="12963" y="189175"/>
                      <a:pt x="18525" y="189670"/>
                      <a:pt x="25171" y="184132"/>
                    </a:cubicBezTo>
                    <a:cubicBezTo>
                      <a:pt x="37780" y="173597"/>
                      <a:pt x="37521" y="166503"/>
                      <a:pt x="24228" y="156769"/>
                    </a:cubicBezTo>
                    <a:cubicBezTo>
                      <a:pt x="15225" y="150170"/>
                      <a:pt x="13269" y="144490"/>
                      <a:pt x="16568" y="133625"/>
                    </a:cubicBezTo>
                    <a:cubicBezTo>
                      <a:pt x="17723" y="129854"/>
                      <a:pt x="18855" y="125989"/>
                      <a:pt x="20669" y="122548"/>
                    </a:cubicBezTo>
                    <a:cubicBezTo>
                      <a:pt x="34716" y="95845"/>
                      <a:pt x="44379" y="67752"/>
                      <a:pt x="47396" y="37655"/>
                    </a:cubicBezTo>
                    <a:cubicBezTo>
                      <a:pt x="48456" y="27120"/>
                      <a:pt x="48150" y="16444"/>
                      <a:pt x="47985" y="5838"/>
                    </a:cubicBezTo>
                    <a:cubicBezTo>
                      <a:pt x="47961" y="3788"/>
                      <a:pt x="46052" y="606"/>
                      <a:pt x="44355" y="87"/>
                    </a:cubicBezTo>
                    <a:cubicBezTo>
                      <a:pt x="42776" y="-431"/>
                      <a:pt x="39548" y="1454"/>
                      <a:pt x="38416" y="317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2">
                <a:extLst>
                  <a:ext uri="{FF2B5EF4-FFF2-40B4-BE49-F238E27FC236}">
                    <a16:creationId xmlns:a16="http://schemas.microsoft.com/office/drawing/2014/main" id="{5047C754-2B10-419F-8166-EA544DC18AC4}"/>
                  </a:ext>
                </a:extLst>
              </p:cNvPr>
              <p:cNvSpPr/>
              <p:nvPr/>
            </p:nvSpPr>
            <p:spPr>
              <a:xfrm>
                <a:off x="772286" y="3765846"/>
                <a:ext cx="146553" cy="39818"/>
              </a:xfrm>
              <a:custGeom>
                <a:avLst/>
                <a:gdLst>
                  <a:gd name="connsiteX0" fmla="*/ 146554 w 146553"/>
                  <a:gd name="connsiteY0" fmla="*/ 2688 h 39818"/>
                  <a:gd name="connsiteX1" fmla="*/ 138800 w 146553"/>
                  <a:gd name="connsiteY1" fmla="*/ 449 h 39818"/>
                  <a:gd name="connsiteX2" fmla="*/ 121029 w 146553"/>
                  <a:gd name="connsiteY2" fmla="*/ 190 h 39818"/>
                  <a:gd name="connsiteX3" fmla="*/ 40615 w 146553"/>
                  <a:gd name="connsiteY3" fmla="*/ 6624 h 39818"/>
                  <a:gd name="connsiteX4" fmla="*/ 7925 w 146553"/>
                  <a:gd name="connsiteY4" fmla="*/ 12398 h 39818"/>
                  <a:gd name="connsiteX5" fmla="*/ 1986 w 146553"/>
                  <a:gd name="connsiteY5" fmla="*/ 26845 h 39818"/>
                  <a:gd name="connsiteX6" fmla="*/ 28618 w 146553"/>
                  <a:gd name="connsiteY6" fmla="*/ 39643 h 39818"/>
                  <a:gd name="connsiteX7" fmla="*/ 138164 w 146553"/>
                  <a:gd name="connsiteY7" fmla="*/ 8556 h 39818"/>
                  <a:gd name="connsiteX8" fmla="*/ 146554 w 146553"/>
                  <a:gd name="connsiteY8" fmla="*/ 2688 h 3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553" h="39818">
                    <a:moveTo>
                      <a:pt x="146554" y="2688"/>
                    </a:moveTo>
                    <a:cubicBezTo>
                      <a:pt x="142689" y="1533"/>
                      <a:pt x="140756" y="543"/>
                      <a:pt x="138800" y="449"/>
                    </a:cubicBezTo>
                    <a:cubicBezTo>
                      <a:pt x="132884" y="142"/>
                      <a:pt x="126921" y="-235"/>
                      <a:pt x="121029" y="190"/>
                    </a:cubicBezTo>
                    <a:cubicBezTo>
                      <a:pt x="94209" y="2146"/>
                      <a:pt x="67364" y="4055"/>
                      <a:pt x="40615" y="6624"/>
                    </a:cubicBezTo>
                    <a:cubicBezTo>
                      <a:pt x="29632" y="7684"/>
                      <a:pt x="18672" y="9829"/>
                      <a:pt x="7925" y="12398"/>
                    </a:cubicBezTo>
                    <a:cubicBezTo>
                      <a:pt x="-653" y="14472"/>
                      <a:pt x="-1643" y="18667"/>
                      <a:pt x="1986" y="26845"/>
                    </a:cubicBezTo>
                    <a:cubicBezTo>
                      <a:pt x="7313" y="38889"/>
                      <a:pt x="17824" y="40444"/>
                      <a:pt x="28618" y="39643"/>
                    </a:cubicBezTo>
                    <a:cubicBezTo>
                      <a:pt x="67200" y="36815"/>
                      <a:pt x="103047" y="23829"/>
                      <a:pt x="138164" y="8556"/>
                    </a:cubicBezTo>
                    <a:cubicBezTo>
                      <a:pt x="140615" y="7472"/>
                      <a:pt x="142689" y="5422"/>
                      <a:pt x="146554" y="268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3">
                <a:extLst>
                  <a:ext uri="{FF2B5EF4-FFF2-40B4-BE49-F238E27FC236}">
                    <a16:creationId xmlns:a16="http://schemas.microsoft.com/office/drawing/2014/main" id="{C57009FA-D918-41EA-8B5A-A2CA430E10C7}"/>
                  </a:ext>
                </a:extLst>
              </p:cNvPr>
              <p:cNvSpPr/>
              <p:nvPr/>
            </p:nvSpPr>
            <p:spPr>
              <a:xfrm>
                <a:off x="339584" y="3336599"/>
                <a:ext cx="79558" cy="92570"/>
              </a:xfrm>
              <a:custGeom>
                <a:avLst/>
                <a:gdLst>
                  <a:gd name="connsiteX0" fmla="*/ 24011 w 79558"/>
                  <a:gd name="connsiteY0" fmla="*/ 91539 h 92570"/>
                  <a:gd name="connsiteX1" fmla="*/ 35324 w 79558"/>
                  <a:gd name="connsiteY1" fmla="*/ 77445 h 92570"/>
                  <a:gd name="connsiteX2" fmla="*/ 32166 w 79558"/>
                  <a:gd name="connsiteY2" fmla="*/ 67712 h 92570"/>
                  <a:gd name="connsiteX3" fmla="*/ 37681 w 79558"/>
                  <a:gd name="connsiteY3" fmla="*/ 52675 h 92570"/>
                  <a:gd name="connsiteX4" fmla="*/ 47273 w 79558"/>
                  <a:gd name="connsiteY4" fmla="*/ 49823 h 92570"/>
                  <a:gd name="connsiteX5" fmla="*/ 53637 w 79558"/>
                  <a:gd name="connsiteY5" fmla="*/ 62267 h 92570"/>
                  <a:gd name="connsiteX6" fmla="*/ 57101 w 79558"/>
                  <a:gd name="connsiteY6" fmla="*/ 76479 h 92570"/>
                  <a:gd name="connsiteX7" fmla="*/ 74471 w 79558"/>
                  <a:gd name="connsiteY7" fmla="*/ 82819 h 92570"/>
                  <a:gd name="connsiteX8" fmla="*/ 78360 w 79558"/>
                  <a:gd name="connsiteY8" fmla="*/ 68560 h 92570"/>
                  <a:gd name="connsiteX9" fmla="*/ 44445 w 79558"/>
                  <a:gd name="connsiteY9" fmla="*/ 0 h 92570"/>
                  <a:gd name="connsiteX10" fmla="*/ 32402 w 79558"/>
                  <a:gd name="connsiteY10" fmla="*/ 41904 h 92570"/>
                  <a:gd name="connsiteX11" fmla="*/ 25001 w 79558"/>
                  <a:gd name="connsiteY11" fmla="*/ 54254 h 92570"/>
                  <a:gd name="connsiteX12" fmla="*/ 14372 w 79558"/>
                  <a:gd name="connsiteY12" fmla="*/ 44850 h 92570"/>
                  <a:gd name="connsiteX13" fmla="*/ 4426 w 79558"/>
                  <a:gd name="connsiteY13" fmla="*/ 32218 h 92570"/>
                  <a:gd name="connsiteX14" fmla="*/ 1669 w 79558"/>
                  <a:gd name="connsiteY14" fmla="*/ 33184 h 92570"/>
                  <a:gd name="connsiteX15" fmla="*/ 7537 w 79558"/>
                  <a:gd name="connsiteY15" fmla="*/ 86731 h 92570"/>
                  <a:gd name="connsiteX16" fmla="*/ 24011 w 79558"/>
                  <a:gd name="connsiteY16" fmla="*/ 91539 h 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58" h="92570">
                    <a:moveTo>
                      <a:pt x="24011" y="91539"/>
                    </a:moveTo>
                    <a:cubicBezTo>
                      <a:pt x="30611" y="89489"/>
                      <a:pt x="35159" y="84633"/>
                      <a:pt x="35324" y="77445"/>
                    </a:cubicBezTo>
                    <a:cubicBezTo>
                      <a:pt x="35395" y="74216"/>
                      <a:pt x="33109" y="71011"/>
                      <a:pt x="32166" y="67712"/>
                    </a:cubicBezTo>
                    <a:cubicBezTo>
                      <a:pt x="30351" y="61419"/>
                      <a:pt x="33038" y="56281"/>
                      <a:pt x="37681" y="52675"/>
                    </a:cubicBezTo>
                    <a:cubicBezTo>
                      <a:pt x="40274" y="50672"/>
                      <a:pt x="46189" y="48692"/>
                      <a:pt x="47273" y="49823"/>
                    </a:cubicBezTo>
                    <a:cubicBezTo>
                      <a:pt x="50361" y="53099"/>
                      <a:pt x="52128" y="57836"/>
                      <a:pt x="53637" y="62267"/>
                    </a:cubicBezTo>
                    <a:cubicBezTo>
                      <a:pt x="55216" y="66863"/>
                      <a:pt x="55169" y="72095"/>
                      <a:pt x="57101" y="76479"/>
                    </a:cubicBezTo>
                    <a:cubicBezTo>
                      <a:pt x="60354" y="83832"/>
                      <a:pt x="67330" y="86142"/>
                      <a:pt x="74471" y="82819"/>
                    </a:cubicBezTo>
                    <a:cubicBezTo>
                      <a:pt x="81117" y="79731"/>
                      <a:pt x="79868" y="73580"/>
                      <a:pt x="78360" y="68560"/>
                    </a:cubicBezTo>
                    <a:cubicBezTo>
                      <a:pt x="71148" y="44237"/>
                      <a:pt x="56512" y="23615"/>
                      <a:pt x="44445" y="0"/>
                    </a:cubicBezTo>
                    <a:cubicBezTo>
                      <a:pt x="40156" y="15131"/>
                      <a:pt x="36668" y="28635"/>
                      <a:pt x="32402" y="41904"/>
                    </a:cubicBezTo>
                    <a:cubicBezTo>
                      <a:pt x="30964" y="46359"/>
                      <a:pt x="27523" y="50153"/>
                      <a:pt x="25001" y="54254"/>
                    </a:cubicBezTo>
                    <a:cubicBezTo>
                      <a:pt x="21443" y="51143"/>
                      <a:pt x="17577" y="48315"/>
                      <a:pt x="14372" y="44850"/>
                    </a:cubicBezTo>
                    <a:cubicBezTo>
                      <a:pt x="10743" y="40938"/>
                      <a:pt x="7726" y="36460"/>
                      <a:pt x="4426" y="32218"/>
                    </a:cubicBezTo>
                    <a:cubicBezTo>
                      <a:pt x="3507" y="32548"/>
                      <a:pt x="2588" y="32854"/>
                      <a:pt x="1669" y="33184"/>
                    </a:cubicBezTo>
                    <a:cubicBezTo>
                      <a:pt x="-924" y="51426"/>
                      <a:pt x="-1513" y="69644"/>
                      <a:pt x="7537" y="86731"/>
                    </a:cubicBezTo>
                    <a:cubicBezTo>
                      <a:pt x="10931" y="93165"/>
                      <a:pt x="17837" y="93448"/>
                      <a:pt x="24011" y="9153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4">
                <a:extLst>
                  <a:ext uri="{FF2B5EF4-FFF2-40B4-BE49-F238E27FC236}">
                    <a16:creationId xmlns:a16="http://schemas.microsoft.com/office/drawing/2014/main" id="{CF7E088A-8715-4AED-B83A-49ACF3FC7749}"/>
                  </a:ext>
                </a:extLst>
              </p:cNvPr>
              <p:cNvSpPr/>
              <p:nvPr/>
            </p:nvSpPr>
            <p:spPr>
              <a:xfrm>
                <a:off x="1072081" y="2529929"/>
                <a:ext cx="157417" cy="93493"/>
              </a:xfrm>
              <a:custGeom>
                <a:avLst/>
                <a:gdLst>
                  <a:gd name="connsiteX0" fmla="*/ 1391 w 157417"/>
                  <a:gd name="connsiteY0" fmla="*/ 0 h 93493"/>
                  <a:gd name="connsiteX1" fmla="*/ 0 w 157417"/>
                  <a:gd name="connsiteY1" fmla="*/ 2404 h 93493"/>
                  <a:gd name="connsiteX2" fmla="*/ 15084 w 157417"/>
                  <a:gd name="connsiteY2" fmla="*/ 14824 h 93493"/>
                  <a:gd name="connsiteX3" fmla="*/ 110394 w 157417"/>
                  <a:gd name="connsiteY3" fmla="*/ 76290 h 93493"/>
                  <a:gd name="connsiteX4" fmla="*/ 140137 w 157417"/>
                  <a:gd name="connsiteY4" fmla="*/ 91068 h 93493"/>
                  <a:gd name="connsiteX5" fmla="*/ 156116 w 157417"/>
                  <a:gd name="connsiteY5" fmla="*/ 89206 h 93493"/>
                  <a:gd name="connsiteX6" fmla="*/ 148456 w 157417"/>
                  <a:gd name="connsiteY6" fmla="*/ 74735 h 93493"/>
                  <a:gd name="connsiteX7" fmla="*/ 13293 w 157417"/>
                  <a:gd name="connsiteY7" fmla="*/ 3064 h 93493"/>
                  <a:gd name="connsiteX8" fmla="*/ 1391 w 157417"/>
                  <a:gd name="connsiteY8" fmla="*/ 0 h 9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7" h="93493">
                    <a:moveTo>
                      <a:pt x="1391" y="0"/>
                    </a:moveTo>
                    <a:cubicBezTo>
                      <a:pt x="919" y="801"/>
                      <a:pt x="471" y="1603"/>
                      <a:pt x="0" y="2404"/>
                    </a:cubicBezTo>
                    <a:cubicBezTo>
                      <a:pt x="5020" y="6576"/>
                      <a:pt x="9663" y="11289"/>
                      <a:pt x="15084" y="14824"/>
                    </a:cubicBezTo>
                    <a:cubicBezTo>
                      <a:pt x="46712" y="35517"/>
                      <a:pt x="78388" y="56163"/>
                      <a:pt x="110394" y="76290"/>
                    </a:cubicBezTo>
                    <a:cubicBezTo>
                      <a:pt x="119727" y="82159"/>
                      <a:pt x="129955" y="86755"/>
                      <a:pt x="140137" y="91068"/>
                    </a:cubicBezTo>
                    <a:cubicBezTo>
                      <a:pt x="145345" y="93260"/>
                      <a:pt x="152369" y="95946"/>
                      <a:pt x="156116" y="89206"/>
                    </a:cubicBezTo>
                    <a:cubicBezTo>
                      <a:pt x="160311" y="81688"/>
                      <a:pt x="153453" y="78129"/>
                      <a:pt x="148456" y="74735"/>
                    </a:cubicBezTo>
                    <a:cubicBezTo>
                      <a:pt x="106034" y="45864"/>
                      <a:pt x="60853" y="22178"/>
                      <a:pt x="13293" y="3064"/>
                    </a:cubicBezTo>
                    <a:cubicBezTo>
                      <a:pt x="9545" y="1556"/>
                      <a:pt x="5374" y="990"/>
                      <a:pt x="1391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5">
                <a:extLst>
                  <a:ext uri="{FF2B5EF4-FFF2-40B4-BE49-F238E27FC236}">
                    <a16:creationId xmlns:a16="http://schemas.microsoft.com/office/drawing/2014/main" id="{259F5DE4-D8BD-43FB-BE18-22EFE6CE57DF}"/>
                  </a:ext>
                </a:extLst>
              </p:cNvPr>
              <p:cNvSpPr/>
              <p:nvPr/>
            </p:nvSpPr>
            <p:spPr>
              <a:xfrm>
                <a:off x="965293" y="3326492"/>
                <a:ext cx="40370" cy="117107"/>
              </a:xfrm>
              <a:custGeom>
                <a:avLst/>
                <a:gdLst>
                  <a:gd name="connsiteX0" fmla="*/ 36931 w 40370"/>
                  <a:gd name="connsiteY0" fmla="*/ 34193 h 117107"/>
                  <a:gd name="connsiteX1" fmla="*/ 40302 w 40370"/>
                  <a:gd name="connsiteY1" fmla="*/ 11591 h 117107"/>
                  <a:gd name="connsiteX2" fmla="*/ 33443 w 40370"/>
                  <a:gd name="connsiteY2" fmla="*/ 679 h 117107"/>
                  <a:gd name="connsiteX3" fmla="*/ 20976 w 40370"/>
                  <a:gd name="connsiteY3" fmla="*/ 5817 h 117107"/>
                  <a:gd name="connsiteX4" fmla="*/ 15060 w 40370"/>
                  <a:gd name="connsiteY4" fmla="*/ 16871 h 117107"/>
                  <a:gd name="connsiteX5" fmla="*/ 0 w 40370"/>
                  <a:gd name="connsiteY5" fmla="*/ 91983 h 117107"/>
                  <a:gd name="connsiteX6" fmla="*/ 3818 w 40370"/>
                  <a:gd name="connsiteY6" fmla="*/ 109965 h 117107"/>
                  <a:gd name="connsiteX7" fmla="*/ 19562 w 40370"/>
                  <a:gd name="connsiteY7" fmla="*/ 115315 h 117107"/>
                  <a:gd name="connsiteX8" fmla="*/ 31228 w 40370"/>
                  <a:gd name="connsiteY8" fmla="*/ 89626 h 117107"/>
                  <a:gd name="connsiteX9" fmla="*/ 30120 w 40370"/>
                  <a:gd name="connsiteY9" fmla="*/ 79421 h 117107"/>
                  <a:gd name="connsiteX10" fmla="*/ 36931 w 40370"/>
                  <a:gd name="connsiteY10" fmla="*/ 34193 h 11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370" h="117107">
                    <a:moveTo>
                      <a:pt x="36931" y="34193"/>
                    </a:moveTo>
                    <a:cubicBezTo>
                      <a:pt x="38086" y="26651"/>
                      <a:pt x="39571" y="19157"/>
                      <a:pt x="40302" y="11591"/>
                    </a:cubicBezTo>
                    <a:cubicBezTo>
                      <a:pt x="40773" y="6618"/>
                      <a:pt x="38841" y="2518"/>
                      <a:pt x="33443" y="679"/>
                    </a:cubicBezTo>
                    <a:cubicBezTo>
                      <a:pt x="27622" y="-1324"/>
                      <a:pt x="23828" y="1316"/>
                      <a:pt x="20976" y="5817"/>
                    </a:cubicBezTo>
                    <a:cubicBezTo>
                      <a:pt x="18737" y="9329"/>
                      <a:pt x="16663" y="13029"/>
                      <a:pt x="15060" y="16871"/>
                    </a:cubicBezTo>
                    <a:cubicBezTo>
                      <a:pt x="5421" y="39920"/>
                      <a:pt x="1673" y="64172"/>
                      <a:pt x="0" y="91983"/>
                    </a:cubicBezTo>
                    <a:cubicBezTo>
                      <a:pt x="825" y="96107"/>
                      <a:pt x="1532" y="103295"/>
                      <a:pt x="3818" y="109965"/>
                    </a:cubicBezTo>
                    <a:cubicBezTo>
                      <a:pt x="6293" y="117154"/>
                      <a:pt x="12750" y="118874"/>
                      <a:pt x="19562" y="115315"/>
                    </a:cubicBezTo>
                    <a:cubicBezTo>
                      <a:pt x="28895" y="110484"/>
                      <a:pt x="33349" y="100491"/>
                      <a:pt x="31228" y="89626"/>
                    </a:cubicBezTo>
                    <a:cubicBezTo>
                      <a:pt x="30568" y="86256"/>
                      <a:pt x="29672" y="82720"/>
                      <a:pt x="30120" y="79421"/>
                    </a:cubicBezTo>
                    <a:cubicBezTo>
                      <a:pt x="32147" y="64314"/>
                      <a:pt x="34622" y="49277"/>
                      <a:pt x="36931" y="3419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36">
                <a:extLst>
                  <a:ext uri="{FF2B5EF4-FFF2-40B4-BE49-F238E27FC236}">
                    <a16:creationId xmlns:a16="http://schemas.microsoft.com/office/drawing/2014/main" id="{389E180E-14B7-4369-BBC3-9266A223ABB3}"/>
                  </a:ext>
                </a:extLst>
              </p:cNvPr>
              <p:cNvSpPr/>
              <p:nvPr/>
            </p:nvSpPr>
            <p:spPr>
              <a:xfrm>
                <a:off x="1259118" y="3717485"/>
                <a:ext cx="134786" cy="117228"/>
              </a:xfrm>
              <a:custGeom>
                <a:avLst/>
                <a:gdLst>
                  <a:gd name="connsiteX0" fmla="*/ 121801 w 134786"/>
                  <a:gd name="connsiteY0" fmla="*/ 4596 h 117228"/>
                  <a:gd name="connsiteX1" fmla="*/ 67122 w 134786"/>
                  <a:gd name="connsiteY1" fmla="*/ 56140 h 117228"/>
                  <a:gd name="connsiteX2" fmla="*/ 61914 w 134786"/>
                  <a:gd name="connsiteY2" fmla="*/ 68112 h 117228"/>
                  <a:gd name="connsiteX3" fmla="*/ 49258 w 134786"/>
                  <a:gd name="connsiteY3" fmla="*/ 81193 h 117228"/>
                  <a:gd name="connsiteX4" fmla="*/ 7990 w 134786"/>
                  <a:gd name="connsiteY4" fmla="*/ 105633 h 117228"/>
                  <a:gd name="connsiteX5" fmla="*/ 0 w 134786"/>
                  <a:gd name="connsiteY5" fmla="*/ 117228 h 117228"/>
                  <a:gd name="connsiteX6" fmla="*/ 32501 w 134786"/>
                  <a:gd name="connsiteY6" fmla="*/ 105185 h 117228"/>
                  <a:gd name="connsiteX7" fmla="*/ 125595 w 134786"/>
                  <a:gd name="connsiteY7" fmla="*/ 16215 h 117228"/>
                  <a:gd name="connsiteX8" fmla="*/ 134787 w 134786"/>
                  <a:gd name="connsiteY8" fmla="*/ 1980 h 117228"/>
                  <a:gd name="connsiteX9" fmla="*/ 132925 w 134786"/>
                  <a:gd name="connsiteY9" fmla="*/ 0 h 117228"/>
                  <a:gd name="connsiteX10" fmla="*/ 121801 w 134786"/>
                  <a:gd name="connsiteY10" fmla="*/ 4596 h 11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786" h="117228">
                    <a:moveTo>
                      <a:pt x="121801" y="4596"/>
                    </a:moveTo>
                    <a:cubicBezTo>
                      <a:pt x="100141" y="18077"/>
                      <a:pt x="82253" y="35706"/>
                      <a:pt x="67122" y="56140"/>
                    </a:cubicBezTo>
                    <a:cubicBezTo>
                      <a:pt x="64577" y="59580"/>
                      <a:pt x="62574" y="63941"/>
                      <a:pt x="61914" y="68112"/>
                    </a:cubicBezTo>
                    <a:cubicBezTo>
                      <a:pt x="60547" y="76950"/>
                      <a:pt x="58143" y="80627"/>
                      <a:pt x="49258" y="81193"/>
                    </a:cubicBezTo>
                    <a:cubicBezTo>
                      <a:pt x="31204" y="82347"/>
                      <a:pt x="18642" y="92317"/>
                      <a:pt x="7990" y="105633"/>
                    </a:cubicBezTo>
                    <a:cubicBezTo>
                      <a:pt x="5491" y="108767"/>
                      <a:pt x="3394" y="112256"/>
                      <a:pt x="0" y="117228"/>
                    </a:cubicBezTo>
                    <a:cubicBezTo>
                      <a:pt x="13717" y="116427"/>
                      <a:pt x="23639" y="111902"/>
                      <a:pt x="32501" y="105185"/>
                    </a:cubicBezTo>
                    <a:cubicBezTo>
                      <a:pt x="66934" y="79095"/>
                      <a:pt x="97738" y="49187"/>
                      <a:pt x="125595" y="16215"/>
                    </a:cubicBezTo>
                    <a:cubicBezTo>
                      <a:pt x="129225" y="11926"/>
                      <a:pt x="131747" y="6740"/>
                      <a:pt x="134787" y="1980"/>
                    </a:cubicBezTo>
                    <a:cubicBezTo>
                      <a:pt x="134174" y="1320"/>
                      <a:pt x="133538" y="660"/>
                      <a:pt x="132925" y="0"/>
                    </a:cubicBezTo>
                    <a:cubicBezTo>
                      <a:pt x="129225" y="1508"/>
                      <a:pt x="125171" y="2498"/>
                      <a:pt x="121801" y="459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37">
                <a:extLst>
                  <a:ext uri="{FF2B5EF4-FFF2-40B4-BE49-F238E27FC236}">
                    <a16:creationId xmlns:a16="http://schemas.microsoft.com/office/drawing/2014/main" id="{B5E984D8-C086-4E63-9E90-F596425E2506}"/>
                  </a:ext>
                </a:extLst>
              </p:cNvPr>
              <p:cNvSpPr/>
              <p:nvPr/>
            </p:nvSpPr>
            <p:spPr>
              <a:xfrm>
                <a:off x="362760" y="3205159"/>
                <a:ext cx="26916" cy="122436"/>
              </a:xfrm>
              <a:custGeom>
                <a:avLst/>
                <a:gdLst>
                  <a:gd name="connsiteX0" fmla="*/ 13940 w 26916"/>
                  <a:gd name="connsiteY0" fmla="*/ 0 h 122436"/>
                  <a:gd name="connsiteX1" fmla="*/ 11512 w 26916"/>
                  <a:gd name="connsiteY1" fmla="*/ 1980 h 122436"/>
                  <a:gd name="connsiteX2" fmla="*/ 9627 w 26916"/>
                  <a:gd name="connsiteY2" fmla="*/ 6788 h 122436"/>
                  <a:gd name="connsiteX3" fmla="*/ 317 w 26916"/>
                  <a:gd name="connsiteY3" fmla="*/ 85859 h 122436"/>
                  <a:gd name="connsiteX4" fmla="*/ 9297 w 26916"/>
                  <a:gd name="connsiteY4" fmla="*/ 116616 h 122436"/>
                  <a:gd name="connsiteX5" fmla="*/ 24074 w 26916"/>
                  <a:gd name="connsiteY5" fmla="*/ 115037 h 122436"/>
                  <a:gd name="connsiteX6" fmla="*/ 26620 w 26916"/>
                  <a:gd name="connsiteY6" fmla="*/ 89654 h 122436"/>
                  <a:gd name="connsiteX7" fmla="*/ 18489 w 26916"/>
                  <a:gd name="connsiteY7" fmla="*/ 35564 h 122436"/>
                  <a:gd name="connsiteX8" fmla="*/ 13940 w 26916"/>
                  <a:gd name="connsiteY8" fmla="*/ 0 h 12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16" h="122436">
                    <a:moveTo>
                      <a:pt x="13940" y="0"/>
                    </a:moveTo>
                    <a:cubicBezTo>
                      <a:pt x="12502" y="1131"/>
                      <a:pt x="11748" y="1438"/>
                      <a:pt x="11512" y="1980"/>
                    </a:cubicBezTo>
                    <a:cubicBezTo>
                      <a:pt x="10782" y="3535"/>
                      <a:pt x="10098" y="5138"/>
                      <a:pt x="9627" y="6788"/>
                    </a:cubicBezTo>
                    <a:cubicBezTo>
                      <a:pt x="2250" y="32642"/>
                      <a:pt x="-1097" y="59133"/>
                      <a:pt x="317" y="85859"/>
                    </a:cubicBezTo>
                    <a:cubicBezTo>
                      <a:pt x="883" y="96300"/>
                      <a:pt x="4795" y="107023"/>
                      <a:pt x="9297" y="116616"/>
                    </a:cubicBezTo>
                    <a:cubicBezTo>
                      <a:pt x="13256" y="125077"/>
                      <a:pt x="21482" y="124110"/>
                      <a:pt x="24074" y="115037"/>
                    </a:cubicBezTo>
                    <a:cubicBezTo>
                      <a:pt x="26384" y="106953"/>
                      <a:pt x="27492" y="97973"/>
                      <a:pt x="26620" y="89654"/>
                    </a:cubicBezTo>
                    <a:cubicBezTo>
                      <a:pt x="24734" y="71530"/>
                      <a:pt x="21152" y="53594"/>
                      <a:pt x="18489" y="35564"/>
                    </a:cubicBezTo>
                    <a:cubicBezTo>
                      <a:pt x="16768" y="23992"/>
                      <a:pt x="15495" y="12373"/>
                      <a:pt x="13940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38">
                <a:extLst>
                  <a:ext uri="{FF2B5EF4-FFF2-40B4-BE49-F238E27FC236}">
                    <a16:creationId xmlns:a16="http://schemas.microsoft.com/office/drawing/2014/main" id="{22262808-28EF-47DD-AC05-9E4B5806D285}"/>
                  </a:ext>
                </a:extLst>
              </p:cNvPr>
              <p:cNvSpPr/>
              <p:nvPr/>
            </p:nvSpPr>
            <p:spPr>
              <a:xfrm>
                <a:off x="286268" y="3354335"/>
                <a:ext cx="34646" cy="106563"/>
              </a:xfrm>
              <a:custGeom>
                <a:avLst/>
                <a:gdLst>
                  <a:gd name="connsiteX0" fmla="*/ 34386 w 34646"/>
                  <a:gd name="connsiteY0" fmla="*/ 100129 h 106563"/>
                  <a:gd name="connsiteX1" fmla="*/ 34080 w 34646"/>
                  <a:gd name="connsiteY1" fmla="*/ 72978 h 106563"/>
                  <a:gd name="connsiteX2" fmla="*/ 17724 w 34646"/>
                  <a:gd name="connsiteY2" fmla="*/ 7364 h 106563"/>
                  <a:gd name="connsiteX3" fmla="*/ 9475 w 34646"/>
                  <a:gd name="connsiteY3" fmla="*/ 58 h 106563"/>
                  <a:gd name="connsiteX4" fmla="*/ 613 w 34646"/>
                  <a:gd name="connsiteY4" fmla="*/ 9368 h 106563"/>
                  <a:gd name="connsiteX5" fmla="*/ 71 w 34646"/>
                  <a:gd name="connsiteY5" fmla="*/ 14435 h 106563"/>
                  <a:gd name="connsiteX6" fmla="*/ 25690 w 34646"/>
                  <a:gd name="connsiteY6" fmla="*/ 99752 h 106563"/>
                  <a:gd name="connsiteX7" fmla="*/ 30003 w 34646"/>
                  <a:gd name="connsiteY7" fmla="*/ 106563 h 106563"/>
                  <a:gd name="connsiteX8" fmla="*/ 32760 w 34646"/>
                  <a:gd name="connsiteY8" fmla="*/ 104819 h 106563"/>
                  <a:gd name="connsiteX9" fmla="*/ 34386 w 34646"/>
                  <a:gd name="connsiteY9" fmla="*/ 100129 h 10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46" h="106563">
                    <a:moveTo>
                      <a:pt x="34386" y="100129"/>
                    </a:moveTo>
                    <a:cubicBezTo>
                      <a:pt x="34481" y="91079"/>
                      <a:pt x="35070" y="81934"/>
                      <a:pt x="34080" y="72978"/>
                    </a:cubicBezTo>
                    <a:cubicBezTo>
                      <a:pt x="31558" y="50424"/>
                      <a:pt x="27080" y="28222"/>
                      <a:pt x="17724" y="7364"/>
                    </a:cubicBezTo>
                    <a:cubicBezTo>
                      <a:pt x="16286" y="4136"/>
                      <a:pt x="10889" y="-578"/>
                      <a:pt x="9475" y="58"/>
                    </a:cubicBezTo>
                    <a:cubicBezTo>
                      <a:pt x="5845" y="1732"/>
                      <a:pt x="3206" y="5880"/>
                      <a:pt x="613" y="9368"/>
                    </a:cubicBezTo>
                    <a:cubicBezTo>
                      <a:pt x="-259" y="10546"/>
                      <a:pt x="48" y="12714"/>
                      <a:pt x="71" y="14435"/>
                    </a:cubicBezTo>
                    <a:cubicBezTo>
                      <a:pt x="495" y="45309"/>
                      <a:pt x="10795" y="73214"/>
                      <a:pt x="25690" y="99752"/>
                    </a:cubicBezTo>
                    <a:cubicBezTo>
                      <a:pt x="27010" y="102085"/>
                      <a:pt x="28565" y="104301"/>
                      <a:pt x="30003" y="106563"/>
                    </a:cubicBezTo>
                    <a:cubicBezTo>
                      <a:pt x="30922" y="105974"/>
                      <a:pt x="31841" y="105408"/>
                      <a:pt x="32760" y="104819"/>
                    </a:cubicBezTo>
                    <a:cubicBezTo>
                      <a:pt x="33326" y="103264"/>
                      <a:pt x="34363" y="101708"/>
                      <a:pt x="34386" y="1001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9">
                <a:extLst>
                  <a:ext uri="{FF2B5EF4-FFF2-40B4-BE49-F238E27FC236}">
                    <a16:creationId xmlns:a16="http://schemas.microsoft.com/office/drawing/2014/main" id="{187A305E-E6D9-4A34-AFBE-01420F104F32}"/>
                  </a:ext>
                </a:extLst>
              </p:cNvPr>
              <p:cNvSpPr/>
              <p:nvPr/>
            </p:nvSpPr>
            <p:spPr>
              <a:xfrm>
                <a:off x="513513" y="2105197"/>
                <a:ext cx="137143" cy="31235"/>
              </a:xfrm>
              <a:custGeom>
                <a:avLst/>
                <a:gdLst>
                  <a:gd name="connsiteX0" fmla="*/ 109545 w 137143"/>
                  <a:gd name="connsiteY0" fmla="*/ 21455 h 31235"/>
                  <a:gd name="connsiteX1" fmla="*/ 132194 w 137143"/>
                  <a:gd name="connsiteY1" fmla="*/ 15186 h 31235"/>
                  <a:gd name="connsiteX2" fmla="*/ 137144 w 137143"/>
                  <a:gd name="connsiteY2" fmla="*/ 7244 h 31235"/>
                  <a:gd name="connsiteX3" fmla="*/ 130804 w 137143"/>
                  <a:gd name="connsiteY3" fmla="*/ 1587 h 31235"/>
                  <a:gd name="connsiteX4" fmla="*/ 105845 w 137143"/>
                  <a:gd name="connsiteY4" fmla="*/ 809 h 31235"/>
                  <a:gd name="connsiteX5" fmla="*/ 0 w 137143"/>
                  <a:gd name="connsiteY5" fmla="*/ 26640 h 31235"/>
                  <a:gd name="connsiteX6" fmla="*/ 542 w 137143"/>
                  <a:gd name="connsiteY6" fmla="*/ 31236 h 31235"/>
                  <a:gd name="connsiteX7" fmla="*/ 109545 w 137143"/>
                  <a:gd name="connsiteY7" fmla="*/ 21455 h 3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43" h="31235">
                    <a:moveTo>
                      <a:pt x="109545" y="21455"/>
                    </a:moveTo>
                    <a:cubicBezTo>
                      <a:pt x="117252" y="20677"/>
                      <a:pt x="124912" y="18038"/>
                      <a:pt x="132194" y="15186"/>
                    </a:cubicBezTo>
                    <a:cubicBezTo>
                      <a:pt x="134645" y="14220"/>
                      <a:pt x="137120" y="10001"/>
                      <a:pt x="137144" y="7244"/>
                    </a:cubicBezTo>
                    <a:cubicBezTo>
                      <a:pt x="137167" y="5287"/>
                      <a:pt x="133255" y="1870"/>
                      <a:pt x="130804" y="1587"/>
                    </a:cubicBezTo>
                    <a:cubicBezTo>
                      <a:pt x="122531" y="621"/>
                      <a:pt x="113740" y="-982"/>
                      <a:pt x="105845" y="809"/>
                    </a:cubicBezTo>
                    <a:cubicBezTo>
                      <a:pt x="70422" y="8823"/>
                      <a:pt x="35258" y="17920"/>
                      <a:pt x="0" y="26640"/>
                    </a:cubicBezTo>
                    <a:cubicBezTo>
                      <a:pt x="189" y="28172"/>
                      <a:pt x="354" y="29704"/>
                      <a:pt x="542" y="31236"/>
                    </a:cubicBezTo>
                    <a:cubicBezTo>
                      <a:pt x="36884" y="28031"/>
                      <a:pt x="73250" y="25061"/>
                      <a:pt x="109545" y="2145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40">
                <a:extLst>
                  <a:ext uri="{FF2B5EF4-FFF2-40B4-BE49-F238E27FC236}">
                    <a16:creationId xmlns:a16="http://schemas.microsoft.com/office/drawing/2014/main" id="{52F907C8-D7F9-429C-9B6D-BD88F2984F52}"/>
                  </a:ext>
                </a:extLst>
              </p:cNvPr>
              <p:cNvSpPr/>
              <p:nvPr/>
            </p:nvSpPr>
            <p:spPr>
              <a:xfrm>
                <a:off x="228856" y="2983641"/>
                <a:ext cx="20797" cy="133891"/>
              </a:xfrm>
              <a:custGeom>
                <a:avLst/>
                <a:gdLst>
                  <a:gd name="connsiteX0" fmla="*/ 7259 w 20797"/>
                  <a:gd name="connsiteY0" fmla="*/ 133891 h 133891"/>
                  <a:gd name="connsiteX1" fmla="*/ 17488 w 20797"/>
                  <a:gd name="connsiteY1" fmla="*/ 0 h 133891"/>
                  <a:gd name="connsiteX2" fmla="*/ 7259 w 20797"/>
                  <a:gd name="connsiteY2" fmla="*/ 133891 h 13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97" h="133891">
                    <a:moveTo>
                      <a:pt x="7259" y="133891"/>
                    </a:moveTo>
                    <a:cubicBezTo>
                      <a:pt x="17441" y="116309"/>
                      <a:pt x="25619" y="12680"/>
                      <a:pt x="17488" y="0"/>
                    </a:cubicBezTo>
                    <a:cubicBezTo>
                      <a:pt x="519" y="15791"/>
                      <a:pt x="-6434" y="110606"/>
                      <a:pt x="7259" y="1338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41">
                <a:extLst>
                  <a:ext uri="{FF2B5EF4-FFF2-40B4-BE49-F238E27FC236}">
                    <a16:creationId xmlns:a16="http://schemas.microsoft.com/office/drawing/2014/main" id="{B8D76C3E-17EA-4586-AAA9-EDB3EA3CEB30}"/>
                  </a:ext>
                </a:extLst>
              </p:cNvPr>
              <p:cNvSpPr/>
              <p:nvPr/>
            </p:nvSpPr>
            <p:spPr>
              <a:xfrm>
                <a:off x="664239" y="3758117"/>
                <a:ext cx="86818" cy="39365"/>
              </a:xfrm>
              <a:custGeom>
                <a:avLst/>
                <a:gdLst>
                  <a:gd name="connsiteX0" fmla="*/ 80314 w 86818"/>
                  <a:gd name="connsiteY0" fmla="*/ 25642 h 39365"/>
                  <a:gd name="connsiteX1" fmla="*/ 17292 w 86818"/>
                  <a:gd name="connsiteY1" fmla="*/ 0 h 39365"/>
                  <a:gd name="connsiteX2" fmla="*/ 7512 w 86818"/>
                  <a:gd name="connsiteY2" fmla="*/ 707 h 39365"/>
                  <a:gd name="connsiteX3" fmla="*/ 111 w 86818"/>
                  <a:gd name="connsiteY3" fmla="*/ 5421 h 39365"/>
                  <a:gd name="connsiteX4" fmla="*/ 4047 w 86818"/>
                  <a:gd name="connsiteY4" fmla="*/ 12892 h 39365"/>
                  <a:gd name="connsiteX5" fmla="*/ 77509 w 86818"/>
                  <a:gd name="connsiteY5" fmla="*/ 39335 h 39365"/>
                  <a:gd name="connsiteX6" fmla="*/ 86819 w 86818"/>
                  <a:gd name="connsiteY6" fmla="*/ 36531 h 39365"/>
                  <a:gd name="connsiteX7" fmla="*/ 82482 w 86818"/>
                  <a:gd name="connsiteY7" fmla="*/ 27669 h 39365"/>
                  <a:gd name="connsiteX8" fmla="*/ 80314 w 86818"/>
                  <a:gd name="connsiteY8" fmla="*/ 25642 h 3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8" h="39365">
                    <a:moveTo>
                      <a:pt x="80314" y="25642"/>
                    </a:moveTo>
                    <a:cubicBezTo>
                      <a:pt x="62284" y="9545"/>
                      <a:pt x="40719" y="2286"/>
                      <a:pt x="17292" y="0"/>
                    </a:cubicBezTo>
                    <a:cubicBezTo>
                      <a:pt x="13851" y="189"/>
                      <a:pt x="10481" y="-165"/>
                      <a:pt x="7512" y="707"/>
                    </a:cubicBezTo>
                    <a:cubicBezTo>
                      <a:pt x="4707" y="1532"/>
                      <a:pt x="912" y="3205"/>
                      <a:pt x="111" y="5421"/>
                    </a:cubicBezTo>
                    <a:cubicBezTo>
                      <a:pt x="-549" y="7259"/>
                      <a:pt x="1855" y="11431"/>
                      <a:pt x="4047" y="12892"/>
                    </a:cubicBezTo>
                    <a:cubicBezTo>
                      <a:pt x="26319" y="27740"/>
                      <a:pt x="50877" y="36625"/>
                      <a:pt x="77509" y="39335"/>
                    </a:cubicBezTo>
                    <a:cubicBezTo>
                      <a:pt x="80479" y="39642"/>
                      <a:pt x="83708" y="37521"/>
                      <a:pt x="86819" y="36531"/>
                    </a:cubicBezTo>
                    <a:cubicBezTo>
                      <a:pt x="85381" y="33561"/>
                      <a:pt x="84038" y="30568"/>
                      <a:pt x="82482" y="27669"/>
                    </a:cubicBezTo>
                    <a:cubicBezTo>
                      <a:pt x="82034" y="26821"/>
                      <a:pt x="81044" y="26302"/>
                      <a:pt x="80314" y="2564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42">
                <a:extLst>
                  <a:ext uri="{FF2B5EF4-FFF2-40B4-BE49-F238E27FC236}">
                    <a16:creationId xmlns:a16="http://schemas.microsoft.com/office/drawing/2014/main" id="{8359D28F-069D-48D8-8DE6-940614A5D661}"/>
                  </a:ext>
                </a:extLst>
              </p:cNvPr>
              <p:cNvSpPr/>
              <p:nvPr/>
            </p:nvSpPr>
            <p:spPr>
              <a:xfrm>
                <a:off x="920278" y="3664283"/>
                <a:ext cx="75865" cy="61617"/>
              </a:xfrm>
              <a:custGeom>
                <a:avLst/>
                <a:gdLst>
                  <a:gd name="connsiteX0" fmla="*/ 75866 w 75865"/>
                  <a:gd name="connsiteY0" fmla="*/ 8635 h 61617"/>
                  <a:gd name="connsiteX1" fmla="*/ 74051 w 75865"/>
                  <a:gd name="connsiteY1" fmla="*/ 7621 h 61617"/>
                  <a:gd name="connsiteX2" fmla="*/ 63492 w 75865"/>
                  <a:gd name="connsiteY2" fmla="*/ 2342 h 61617"/>
                  <a:gd name="connsiteX3" fmla="*/ 23450 w 75865"/>
                  <a:gd name="connsiteY3" fmla="*/ 31543 h 61617"/>
                  <a:gd name="connsiteX4" fmla="*/ 1296 w 75865"/>
                  <a:gd name="connsiteY4" fmla="*/ 54404 h 61617"/>
                  <a:gd name="connsiteX5" fmla="*/ 259 w 75865"/>
                  <a:gd name="connsiteY5" fmla="*/ 60249 h 61617"/>
                  <a:gd name="connsiteX6" fmla="*/ 5467 w 75865"/>
                  <a:gd name="connsiteY6" fmla="*/ 61616 h 61617"/>
                  <a:gd name="connsiteX7" fmla="*/ 11171 w 75865"/>
                  <a:gd name="connsiteY7" fmla="*/ 60273 h 61617"/>
                  <a:gd name="connsiteX8" fmla="*/ 65495 w 75865"/>
                  <a:gd name="connsiteY8" fmla="*/ 26547 h 61617"/>
                  <a:gd name="connsiteX9" fmla="*/ 75866 w 75865"/>
                  <a:gd name="connsiteY9" fmla="*/ 8635 h 6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65" h="61617">
                    <a:moveTo>
                      <a:pt x="75866" y="8635"/>
                    </a:moveTo>
                    <a:cubicBezTo>
                      <a:pt x="75253" y="8305"/>
                      <a:pt x="74664" y="7951"/>
                      <a:pt x="74051" y="7621"/>
                    </a:cubicBezTo>
                    <a:cubicBezTo>
                      <a:pt x="74051" y="127"/>
                      <a:pt x="70445" y="-2254"/>
                      <a:pt x="63492" y="2342"/>
                    </a:cubicBezTo>
                    <a:cubicBezTo>
                      <a:pt x="49728" y="11487"/>
                      <a:pt x="36224" y="21126"/>
                      <a:pt x="23450" y="31543"/>
                    </a:cubicBezTo>
                    <a:cubicBezTo>
                      <a:pt x="15272" y="38213"/>
                      <a:pt x="8437" y="46556"/>
                      <a:pt x="1296" y="54404"/>
                    </a:cubicBezTo>
                    <a:cubicBezTo>
                      <a:pt x="117" y="55701"/>
                      <a:pt x="-331" y="58576"/>
                      <a:pt x="259" y="60249"/>
                    </a:cubicBezTo>
                    <a:cubicBezTo>
                      <a:pt x="612" y="61239"/>
                      <a:pt x="3652" y="61640"/>
                      <a:pt x="5467" y="61616"/>
                    </a:cubicBezTo>
                    <a:cubicBezTo>
                      <a:pt x="7376" y="61593"/>
                      <a:pt x="9332" y="60933"/>
                      <a:pt x="11171" y="60273"/>
                    </a:cubicBezTo>
                    <a:cubicBezTo>
                      <a:pt x="31769" y="53037"/>
                      <a:pt x="50105" y="41913"/>
                      <a:pt x="65495" y="26547"/>
                    </a:cubicBezTo>
                    <a:cubicBezTo>
                      <a:pt x="70233" y="21857"/>
                      <a:pt x="72495" y="14668"/>
                      <a:pt x="75866" y="863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43">
                <a:extLst>
                  <a:ext uri="{FF2B5EF4-FFF2-40B4-BE49-F238E27FC236}">
                    <a16:creationId xmlns:a16="http://schemas.microsoft.com/office/drawing/2014/main" id="{601AB211-5A87-4845-856F-7794F0B53EAA}"/>
                  </a:ext>
                </a:extLst>
              </p:cNvPr>
              <p:cNvSpPr/>
              <p:nvPr/>
            </p:nvSpPr>
            <p:spPr>
              <a:xfrm>
                <a:off x="623675" y="3585848"/>
                <a:ext cx="74872" cy="64444"/>
              </a:xfrm>
              <a:custGeom>
                <a:avLst/>
                <a:gdLst>
                  <a:gd name="connsiteX0" fmla="*/ 10862 w 74872"/>
                  <a:gd name="connsiteY0" fmla="*/ 31944 h 64444"/>
                  <a:gd name="connsiteX1" fmla="*/ 24154 w 74872"/>
                  <a:gd name="connsiteY1" fmla="*/ 32628 h 64444"/>
                  <a:gd name="connsiteX2" fmla="*/ 38389 w 74872"/>
                  <a:gd name="connsiteY2" fmla="*/ 42998 h 64444"/>
                  <a:gd name="connsiteX3" fmla="*/ 63513 w 74872"/>
                  <a:gd name="connsiteY3" fmla="*/ 62182 h 64444"/>
                  <a:gd name="connsiteX4" fmla="*/ 73412 w 74872"/>
                  <a:gd name="connsiteY4" fmla="*/ 64445 h 64444"/>
                  <a:gd name="connsiteX5" fmla="*/ 74873 w 74872"/>
                  <a:gd name="connsiteY5" fmla="*/ 61758 h 64444"/>
                  <a:gd name="connsiteX6" fmla="*/ 67543 w 74872"/>
                  <a:gd name="connsiteY6" fmla="*/ 50940 h 64444"/>
                  <a:gd name="connsiteX7" fmla="*/ 17225 w 74872"/>
                  <a:gd name="connsiteY7" fmla="*/ 6090 h 64444"/>
                  <a:gd name="connsiteX8" fmla="*/ 7138 w 74872"/>
                  <a:gd name="connsiteY8" fmla="*/ 103 h 64444"/>
                  <a:gd name="connsiteX9" fmla="*/ 539 w 74872"/>
                  <a:gd name="connsiteY9" fmla="*/ 2672 h 64444"/>
                  <a:gd name="connsiteX10" fmla="*/ 657 w 74872"/>
                  <a:gd name="connsiteY10" fmla="*/ 26900 h 64444"/>
                  <a:gd name="connsiteX11" fmla="*/ 10862 w 74872"/>
                  <a:gd name="connsiteY11" fmla="*/ 31944 h 6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72" h="64444">
                    <a:moveTo>
                      <a:pt x="10862" y="31944"/>
                    </a:moveTo>
                    <a:cubicBezTo>
                      <a:pt x="14939" y="30719"/>
                      <a:pt x="20336" y="30907"/>
                      <a:pt x="24154" y="32628"/>
                    </a:cubicBezTo>
                    <a:cubicBezTo>
                      <a:pt x="29386" y="35008"/>
                      <a:pt x="33723" y="39392"/>
                      <a:pt x="38389" y="42998"/>
                    </a:cubicBezTo>
                    <a:cubicBezTo>
                      <a:pt x="46756" y="49432"/>
                      <a:pt x="54887" y="56172"/>
                      <a:pt x="63513" y="62182"/>
                    </a:cubicBezTo>
                    <a:cubicBezTo>
                      <a:pt x="66082" y="63973"/>
                      <a:pt x="70065" y="63738"/>
                      <a:pt x="73412" y="64445"/>
                    </a:cubicBezTo>
                    <a:cubicBezTo>
                      <a:pt x="73907" y="63549"/>
                      <a:pt x="74402" y="62653"/>
                      <a:pt x="74873" y="61758"/>
                    </a:cubicBezTo>
                    <a:cubicBezTo>
                      <a:pt x="72469" y="58105"/>
                      <a:pt x="70678" y="53792"/>
                      <a:pt x="67543" y="50940"/>
                    </a:cubicBezTo>
                    <a:cubicBezTo>
                      <a:pt x="50975" y="35762"/>
                      <a:pt x="34147" y="20867"/>
                      <a:pt x="17225" y="6090"/>
                    </a:cubicBezTo>
                    <a:cubicBezTo>
                      <a:pt x="14303" y="3521"/>
                      <a:pt x="10767" y="1258"/>
                      <a:pt x="7138" y="103"/>
                    </a:cubicBezTo>
                    <a:cubicBezTo>
                      <a:pt x="5299" y="-486"/>
                      <a:pt x="609" y="1588"/>
                      <a:pt x="539" y="2672"/>
                    </a:cubicBezTo>
                    <a:cubicBezTo>
                      <a:pt x="20" y="10733"/>
                      <a:pt x="-404" y="18934"/>
                      <a:pt x="657" y="26900"/>
                    </a:cubicBezTo>
                    <a:cubicBezTo>
                      <a:pt x="1293" y="31543"/>
                      <a:pt x="5064" y="33665"/>
                      <a:pt x="10862" y="3194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44">
                <a:extLst>
                  <a:ext uri="{FF2B5EF4-FFF2-40B4-BE49-F238E27FC236}">
                    <a16:creationId xmlns:a16="http://schemas.microsoft.com/office/drawing/2014/main" id="{8F8DC2DD-6894-411B-A6C8-003D60C6FD8E}"/>
                  </a:ext>
                </a:extLst>
              </p:cNvPr>
              <p:cNvSpPr/>
              <p:nvPr/>
            </p:nvSpPr>
            <p:spPr>
              <a:xfrm>
                <a:off x="470006" y="2948303"/>
                <a:ext cx="44197" cy="79717"/>
              </a:xfrm>
              <a:custGeom>
                <a:avLst/>
                <a:gdLst>
                  <a:gd name="connsiteX0" fmla="*/ 14683 w 44197"/>
                  <a:gd name="connsiteY0" fmla="*/ 71728 h 79717"/>
                  <a:gd name="connsiteX1" fmla="*/ 42611 w 44197"/>
                  <a:gd name="connsiteY1" fmla="*/ 12477 h 79717"/>
                  <a:gd name="connsiteX2" fmla="*/ 40726 w 44197"/>
                  <a:gd name="connsiteY2" fmla="*/ 1400 h 79717"/>
                  <a:gd name="connsiteX3" fmla="*/ 27763 w 44197"/>
                  <a:gd name="connsiteY3" fmla="*/ 4747 h 79717"/>
                  <a:gd name="connsiteX4" fmla="*/ 0 w 44197"/>
                  <a:gd name="connsiteY4" fmla="*/ 71916 h 79717"/>
                  <a:gd name="connsiteX5" fmla="*/ 3323 w 44197"/>
                  <a:gd name="connsiteY5" fmla="*/ 79717 h 79717"/>
                  <a:gd name="connsiteX6" fmla="*/ 11431 w 44197"/>
                  <a:gd name="connsiteY6" fmla="*/ 75687 h 79717"/>
                  <a:gd name="connsiteX7" fmla="*/ 14683 w 44197"/>
                  <a:gd name="connsiteY7" fmla="*/ 71728 h 7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7" h="79717">
                    <a:moveTo>
                      <a:pt x="14683" y="71728"/>
                    </a:moveTo>
                    <a:cubicBezTo>
                      <a:pt x="24087" y="52025"/>
                      <a:pt x="33538" y="32345"/>
                      <a:pt x="42611" y="12477"/>
                    </a:cubicBezTo>
                    <a:cubicBezTo>
                      <a:pt x="44261" y="8895"/>
                      <a:pt x="45817" y="4205"/>
                      <a:pt x="40726" y="1400"/>
                    </a:cubicBezTo>
                    <a:cubicBezTo>
                      <a:pt x="35470" y="-1499"/>
                      <a:pt x="31087" y="340"/>
                      <a:pt x="27763" y="4747"/>
                    </a:cubicBezTo>
                    <a:cubicBezTo>
                      <a:pt x="12868" y="24403"/>
                      <a:pt x="4855" y="46910"/>
                      <a:pt x="0" y="71916"/>
                    </a:cubicBezTo>
                    <a:cubicBezTo>
                      <a:pt x="943" y="74132"/>
                      <a:pt x="2145" y="76936"/>
                      <a:pt x="3323" y="79717"/>
                    </a:cubicBezTo>
                    <a:cubicBezTo>
                      <a:pt x="6033" y="78398"/>
                      <a:pt x="8885" y="77290"/>
                      <a:pt x="11431" y="75687"/>
                    </a:cubicBezTo>
                    <a:cubicBezTo>
                      <a:pt x="12798" y="74815"/>
                      <a:pt x="13952" y="73236"/>
                      <a:pt x="14683" y="7172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45">
                <a:extLst>
                  <a:ext uri="{FF2B5EF4-FFF2-40B4-BE49-F238E27FC236}">
                    <a16:creationId xmlns:a16="http://schemas.microsoft.com/office/drawing/2014/main" id="{C92410D7-078B-499D-8743-5A9DC732B184}"/>
                  </a:ext>
                </a:extLst>
              </p:cNvPr>
              <p:cNvSpPr/>
              <p:nvPr/>
            </p:nvSpPr>
            <p:spPr>
              <a:xfrm>
                <a:off x="316044" y="3208741"/>
                <a:ext cx="20637" cy="104784"/>
              </a:xfrm>
              <a:custGeom>
                <a:avLst/>
                <a:gdLst>
                  <a:gd name="connsiteX0" fmla="*/ 18680 w 20637"/>
                  <a:gd name="connsiteY0" fmla="*/ 72567 h 104784"/>
                  <a:gd name="connsiteX1" fmla="*/ 16276 w 20637"/>
                  <a:gd name="connsiteY1" fmla="*/ 17535 h 104784"/>
                  <a:gd name="connsiteX2" fmla="*/ 2064 w 20637"/>
                  <a:gd name="connsiteY2" fmla="*/ 0 h 104784"/>
                  <a:gd name="connsiteX3" fmla="*/ 13047 w 20637"/>
                  <a:gd name="connsiteY3" fmla="*/ 104784 h 104784"/>
                  <a:gd name="connsiteX4" fmla="*/ 18680 w 20637"/>
                  <a:gd name="connsiteY4" fmla="*/ 72567 h 10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" h="104784">
                    <a:moveTo>
                      <a:pt x="18680" y="72567"/>
                    </a:moveTo>
                    <a:cubicBezTo>
                      <a:pt x="21532" y="54089"/>
                      <a:pt x="21697" y="35659"/>
                      <a:pt x="16276" y="17535"/>
                    </a:cubicBezTo>
                    <a:cubicBezTo>
                      <a:pt x="13966" y="9828"/>
                      <a:pt x="10525" y="2805"/>
                      <a:pt x="2064" y="0"/>
                    </a:cubicBezTo>
                    <a:cubicBezTo>
                      <a:pt x="-3875" y="7683"/>
                      <a:pt x="3997" y="86001"/>
                      <a:pt x="13047" y="104784"/>
                    </a:cubicBezTo>
                    <a:cubicBezTo>
                      <a:pt x="15098" y="93118"/>
                      <a:pt x="17077" y="82866"/>
                      <a:pt x="18680" y="725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46">
                <a:extLst>
                  <a:ext uri="{FF2B5EF4-FFF2-40B4-BE49-F238E27FC236}">
                    <a16:creationId xmlns:a16="http://schemas.microsoft.com/office/drawing/2014/main" id="{779BEE84-B47E-4B43-BB8D-D4944C60D5BF}"/>
                  </a:ext>
                </a:extLst>
              </p:cNvPr>
              <p:cNvSpPr/>
              <p:nvPr/>
            </p:nvSpPr>
            <p:spPr>
              <a:xfrm>
                <a:off x="797812" y="3933889"/>
                <a:ext cx="62342" cy="39731"/>
              </a:xfrm>
              <a:custGeom>
                <a:avLst/>
                <a:gdLst>
                  <a:gd name="connsiteX0" fmla="*/ 58973 w 62342"/>
                  <a:gd name="connsiteY0" fmla="*/ 10299 h 39731"/>
                  <a:gd name="connsiteX1" fmla="*/ 62343 w 62342"/>
                  <a:gd name="connsiteY1" fmla="*/ 2522 h 39731"/>
                  <a:gd name="connsiteX2" fmla="*/ 55697 w 62342"/>
                  <a:gd name="connsiteY2" fmla="*/ 0 h 39731"/>
                  <a:gd name="connsiteX3" fmla="*/ 6580 w 62342"/>
                  <a:gd name="connsiteY3" fmla="*/ 17983 h 39731"/>
                  <a:gd name="connsiteX4" fmla="*/ 2102 w 62342"/>
                  <a:gd name="connsiteY4" fmla="*/ 35564 h 39731"/>
                  <a:gd name="connsiteX5" fmla="*/ 18270 w 62342"/>
                  <a:gd name="connsiteY5" fmla="*/ 37780 h 39731"/>
                  <a:gd name="connsiteX6" fmla="*/ 58973 w 62342"/>
                  <a:gd name="connsiteY6" fmla="*/ 10299 h 3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42" h="39731">
                    <a:moveTo>
                      <a:pt x="58973" y="10299"/>
                    </a:moveTo>
                    <a:cubicBezTo>
                      <a:pt x="60811" y="8367"/>
                      <a:pt x="61259" y="5138"/>
                      <a:pt x="62343" y="2522"/>
                    </a:cubicBezTo>
                    <a:cubicBezTo>
                      <a:pt x="59774" y="1532"/>
                      <a:pt x="57181" y="566"/>
                      <a:pt x="55697" y="0"/>
                    </a:cubicBezTo>
                    <a:cubicBezTo>
                      <a:pt x="36913" y="2215"/>
                      <a:pt x="20226" y="6222"/>
                      <a:pt x="6580" y="17983"/>
                    </a:cubicBezTo>
                    <a:cubicBezTo>
                      <a:pt x="-231" y="23851"/>
                      <a:pt x="-1810" y="30002"/>
                      <a:pt x="2102" y="35564"/>
                    </a:cubicBezTo>
                    <a:cubicBezTo>
                      <a:pt x="6439" y="41716"/>
                      <a:pt x="12779" y="39783"/>
                      <a:pt x="18270" y="37780"/>
                    </a:cubicBezTo>
                    <a:cubicBezTo>
                      <a:pt x="34037" y="32006"/>
                      <a:pt x="47471" y="22437"/>
                      <a:pt x="58973" y="1029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47">
                <a:extLst>
                  <a:ext uri="{FF2B5EF4-FFF2-40B4-BE49-F238E27FC236}">
                    <a16:creationId xmlns:a16="http://schemas.microsoft.com/office/drawing/2014/main" id="{D5AB0A16-6495-465B-892E-83F0ABB3082F}"/>
                  </a:ext>
                </a:extLst>
              </p:cNvPr>
              <p:cNvSpPr/>
              <p:nvPr/>
            </p:nvSpPr>
            <p:spPr>
              <a:xfrm>
                <a:off x="652354" y="3096920"/>
                <a:ext cx="30903" cy="53823"/>
              </a:xfrm>
              <a:custGeom>
                <a:avLst/>
                <a:gdLst>
                  <a:gd name="connsiteX0" fmla="*/ 17464 w 30903"/>
                  <a:gd name="connsiteY0" fmla="*/ 956 h 53823"/>
                  <a:gd name="connsiteX1" fmla="*/ 4101 w 30903"/>
                  <a:gd name="connsiteY1" fmla="*/ 6283 h 53823"/>
                  <a:gd name="connsiteX2" fmla="*/ 0 w 30903"/>
                  <a:gd name="connsiteY2" fmla="*/ 22827 h 53823"/>
                  <a:gd name="connsiteX3" fmla="*/ 5939 w 30903"/>
                  <a:gd name="connsiteY3" fmla="*/ 47221 h 53823"/>
                  <a:gd name="connsiteX4" fmla="*/ 19915 w 30903"/>
                  <a:gd name="connsiteY4" fmla="*/ 49672 h 53823"/>
                  <a:gd name="connsiteX5" fmla="*/ 30898 w 30903"/>
                  <a:gd name="connsiteY5" fmla="*/ 20588 h 53823"/>
                  <a:gd name="connsiteX6" fmla="*/ 17464 w 30903"/>
                  <a:gd name="connsiteY6" fmla="*/ 956 h 5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03" h="53823">
                    <a:moveTo>
                      <a:pt x="17464" y="956"/>
                    </a:moveTo>
                    <a:cubicBezTo>
                      <a:pt x="11501" y="-1212"/>
                      <a:pt x="6434" y="202"/>
                      <a:pt x="4101" y="6283"/>
                    </a:cubicBezTo>
                    <a:cubicBezTo>
                      <a:pt x="2192" y="11232"/>
                      <a:pt x="1485" y="16653"/>
                      <a:pt x="0" y="22827"/>
                    </a:cubicBezTo>
                    <a:cubicBezTo>
                      <a:pt x="1862" y="30676"/>
                      <a:pt x="3205" y="39184"/>
                      <a:pt x="5939" y="47221"/>
                    </a:cubicBezTo>
                    <a:cubicBezTo>
                      <a:pt x="8626" y="55069"/>
                      <a:pt x="14471" y="55964"/>
                      <a:pt x="19915" y="49672"/>
                    </a:cubicBezTo>
                    <a:cubicBezTo>
                      <a:pt x="27056" y="41423"/>
                      <a:pt x="30686" y="31571"/>
                      <a:pt x="30898" y="20588"/>
                    </a:cubicBezTo>
                    <a:cubicBezTo>
                      <a:pt x="31087" y="10548"/>
                      <a:pt x="26844" y="4350"/>
                      <a:pt x="17464" y="95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48">
                <a:extLst>
                  <a:ext uri="{FF2B5EF4-FFF2-40B4-BE49-F238E27FC236}">
                    <a16:creationId xmlns:a16="http://schemas.microsoft.com/office/drawing/2014/main" id="{CF35A40C-0C55-4910-A1AA-1C4B56ED7A8A}"/>
                  </a:ext>
                </a:extLst>
              </p:cNvPr>
              <p:cNvSpPr/>
              <p:nvPr/>
            </p:nvSpPr>
            <p:spPr>
              <a:xfrm>
                <a:off x="756478" y="2572234"/>
                <a:ext cx="108823" cy="22766"/>
              </a:xfrm>
              <a:custGeom>
                <a:avLst/>
                <a:gdLst>
                  <a:gd name="connsiteX0" fmla="*/ 0 w 108823"/>
                  <a:gd name="connsiteY0" fmla="*/ 2687 h 22766"/>
                  <a:gd name="connsiteX1" fmla="*/ 106646 w 108823"/>
                  <a:gd name="connsiteY1" fmla="*/ 22767 h 22766"/>
                  <a:gd name="connsiteX2" fmla="*/ 97832 w 108823"/>
                  <a:gd name="connsiteY2" fmla="*/ 4337 h 22766"/>
                  <a:gd name="connsiteX3" fmla="*/ 92128 w 108823"/>
                  <a:gd name="connsiteY3" fmla="*/ 2946 h 22766"/>
                  <a:gd name="connsiteX4" fmla="*/ 189 w 108823"/>
                  <a:gd name="connsiteY4" fmla="*/ 0 h 22766"/>
                  <a:gd name="connsiteX5" fmla="*/ 0 w 108823"/>
                  <a:gd name="connsiteY5" fmla="*/ 2687 h 2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23" h="22766">
                    <a:moveTo>
                      <a:pt x="0" y="2687"/>
                    </a:moveTo>
                    <a:cubicBezTo>
                      <a:pt x="35376" y="9357"/>
                      <a:pt x="70775" y="16003"/>
                      <a:pt x="106646" y="22767"/>
                    </a:cubicBezTo>
                    <a:cubicBezTo>
                      <a:pt x="110794" y="10134"/>
                      <a:pt x="109616" y="7683"/>
                      <a:pt x="97832" y="4337"/>
                    </a:cubicBezTo>
                    <a:cubicBezTo>
                      <a:pt x="95946" y="3794"/>
                      <a:pt x="94037" y="3017"/>
                      <a:pt x="92128" y="2946"/>
                    </a:cubicBezTo>
                    <a:cubicBezTo>
                      <a:pt x="61490" y="1909"/>
                      <a:pt x="30827" y="966"/>
                      <a:pt x="189" y="0"/>
                    </a:cubicBezTo>
                    <a:cubicBezTo>
                      <a:pt x="118" y="896"/>
                      <a:pt x="71" y="1791"/>
                      <a:pt x="0" y="268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49">
                <a:extLst>
                  <a:ext uri="{FF2B5EF4-FFF2-40B4-BE49-F238E27FC236}">
                    <a16:creationId xmlns:a16="http://schemas.microsoft.com/office/drawing/2014/main" id="{2D5284AD-9C3E-465A-83D8-5D394E574F03}"/>
                  </a:ext>
                </a:extLst>
              </p:cNvPr>
              <p:cNvSpPr/>
              <p:nvPr/>
            </p:nvSpPr>
            <p:spPr>
              <a:xfrm>
                <a:off x="1138920" y="2923280"/>
                <a:ext cx="36297" cy="52054"/>
              </a:xfrm>
              <a:custGeom>
                <a:avLst/>
                <a:gdLst>
                  <a:gd name="connsiteX0" fmla="*/ 6010 w 36297"/>
                  <a:gd name="connsiteY0" fmla="*/ 215 h 52054"/>
                  <a:gd name="connsiteX1" fmla="*/ 0 w 36297"/>
                  <a:gd name="connsiteY1" fmla="*/ 9643 h 52054"/>
                  <a:gd name="connsiteX2" fmla="*/ 16946 w 36297"/>
                  <a:gd name="connsiteY2" fmla="*/ 48342 h 52054"/>
                  <a:gd name="connsiteX3" fmla="*/ 31204 w 36297"/>
                  <a:gd name="connsiteY3" fmla="*/ 50416 h 52054"/>
                  <a:gd name="connsiteX4" fmla="*/ 35187 w 36297"/>
                  <a:gd name="connsiteY4" fmla="*/ 37571 h 52054"/>
                  <a:gd name="connsiteX5" fmla="*/ 18148 w 36297"/>
                  <a:gd name="connsiteY5" fmla="*/ 5259 h 52054"/>
                  <a:gd name="connsiteX6" fmla="*/ 6010 w 36297"/>
                  <a:gd name="connsiteY6" fmla="*/ 215 h 5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97" h="52054">
                    <a:moveTo>
                      <a:pt x="6010" y="215"/>
                    </a:moveTo>
                    <a:cubicBezTo>
                      <a:pt x="2828" y="1205"/>
                      <a:pt x="1249" y="7474"/>
                      <a:pt x="0" y="9643"/>
                    </a:cubicBezTo>
                    <a:cubicBezTo>
                      <a:pt x="1862" y="26235"/>
                      <a:pt x="6293" y="38749"/>
                      <a:pt x="16946" y="48342"/>
                    </a:cubicBezTo>
                    <a:cubicBezTo>
                      <a:pt x="21141" y="52136"/>
                      <a:pt x="26043" y="53362"/>
                      <a:pt x="31204" y="50416"/>
                    </a:cubicBezTo>
                    <a:cubicBezTo>
                      <a:pt x="36366" y="47470"/>
                      <a:pt x="37426" y="42355"/>
                      <a:pt x="35187" y="37571"/>
                    </a:cubicBezTo>
                    <a:cubicBezTo>
                      <a:pt x="30026" y="26541"/>
                      <a:pt x="24676" y="15488"/>
                      <a:pt x="18148" y="5259"/>
                    </a:cubicBezTo>
                    <a:cubicBezTo>
                      <a:pt x="16097" y="2054"/>
                      <a:pt x="9357" y="-822"/>
                      <a:pt x="6010" y="21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50">
                <a:extLst>
                  <a:ext uri="{FF2B5EF4-FFF2-40B4-BE49-F238E27FC236}">
                    <a16:creationId xmlns:a16="http://schemas.microsoft.com/office/drawing/2014/main" id="{B212065A-760C-4291-84D4-033122E35824}"/>
                  </a:ext>
                </a:extLst>
              </p:cNvPr>
              <p:cNvSpPr/>
              <p:nvPr/>
            </p:nvSpPr>
            <p:spPr>
              <a:xfrm>
                <a:off x="206183" y="3138543"/>
                <a:ext cx="41622" cy="60471"/>
              </a:xfrm>
              <a:custGeom>
                <a:avLst/>
                <a:gdLst>
                  <a:gd name="connsiteX0" fmla="*/ 22461 w 41622"/>
                  <a:gd name="connsiteY0" fmla="*/ 1450 h 60471"/>
                  <a:gd name="connsiteX1" fmla="*/ 0 w 41622"/>
                  <a:gd name="connsiteY1" fmla="*/ 24122 h 60471"/>
                  <a:gd name="connsiteX2" fmla="*/ 16286 w 41622"/>
                  <a:gd name="connsiteY2" fmla="*/ 16156 h 60471"/>
                  <a:gd name="connsiteX3" fmla="*/ 23333 w 41622"/>
                  <a:gd name="connsiteY3" fmla="*/ 15449 h 60471"/>
                  <a:gd name="connsiteX4" fmla="*/ 23686 w 41622"/>
                  <a:gd name="connsiteY4" fmla="*/ 22331 h 60471"/>
                  <a:gd name="connsiteX5" fmla="*/ 20057 w 41622"/>
                  <a:gd name="connsiteY5" fmla="*/ 35859 h 60471"/>
                  <a:gd name="connsiteX6" fmla="*/ 20552 w 41622"/>
                  <a:gd name="connsiteY6" fmla="*/ 54808 h 60471"/>
                  <a:gd name="connsiteX7" fmla="*/ 31016 w 41622"/>
                  <a:gd name="connsiteY7" fmla="*/ 56670 h 60471"/>
                  <a:gd name="connsiteX8" fmla="*/ 40113 w 41622"/>
                  <a:gd name="connsiteY8" fmla="*/ 10052 h 60471"/>
                  <a:gd name="connsiteX9" fmla="*/ 22461 w 41622"/>
                  <a:gd name="connsiteY9" fmla="*/ 1450 h 6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22" h="60471">
                    <a:moveTo>
                      <a:pt x="22461" y="1450"/>
                    </a:moveTo>
                    <a:cubicBezTo>
                      <a:pt x="12043" y="5739"/>
                      <a:pt x="5656" y="14389"/>
                      <a:pt x="0" y="24122"/>
                    </a:cubicBezTo>
                    <a:cubicBezTo>
                      <a:pt x="5421" y="21436"/>
                      <a:pt x="10724" y="18513"/>
                      <a:pt x="16286" y="16156"/>
                    </a:cubicBezTo>
                    <a:cubicBezTo>
                      <a:pt x="18360" y="15261"/>
                      <a:pt x="20976" y="15638"/>
                      <a:pt x="23333" y="15449"/>
                    </a:cubicBezTo>
                    <a:cubicBezTo>
                      <a:pt x="23498" y="17735"/>
                      <a:pt x="24157" y="20139"/>
                      <a:pt x="23686" y="22331"/>
                    </a:cubicBezTo>
                    <a:cubicBezTo>
                      <a:pt x="22720" y="26903"/>
                      <a:pt x="20457" y="31287"/>
                      <a:pt x="20057" y="35859"/>
                    </a:cubicBezTo>
                    <a:cubicBezTo>
                      <a:pt x="19491" y="42129"/>
                      <a:pt x="19185" y="48751"/>
                      <a:pt x="20552" y="54808"/>
                    </a:cubicBezTo>
                    <a:cubicBezTo>
                      <a:pt x="22060" y="61525"/>
                      <a:pt x="27481" y="62421"/>
                      <a:pt x="31016" y="56670"/>
                    </a:cubicBezTo>
                    <a:cubicBezTo>
                      <a:pt x="39830" y="42388"/>
                      <a:pt x="44120" y="26809"/>
                      <a:pt x="40113" y="10052"/>
                    </a:cubicBezTo>
                    <a:cubicBezTo>
                      <a:pt x="37945" y="931"/>
                      <a:pt x="31087" y="-2109"/>
                      <a:pt x="22461" y="14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51">
                <a:extLst>
                  <a:ext uri="{FF2B5EF4-FFF2-40B4-BE49-F238E27FC236}">
                    <a16:creationId xmlns:a16="http://schemas.microsoft.com/office/drawing/2014/main" id="{83F8D7F7-EB8B-43DF-9D72-D586F3F29EE9}"/>
                  </a:ext>
                </a:extLst>
              </p:cNvPr>
              <p:cNvSpPr/>
              <p:nvPr/>
            </p:nvSpPr>
            <p:spPr>
              <a:xfrm>
                <a:off x="273948" y="3156773"/>
                <a:ext cx="20357" cy="72849"/>
              </a:xfrm>
              <a:custGeom>
                <a:avLst/>
                <a:gdLst>
                  <a:gd name="connsiteX0" fmla="*/ 3576 w 20357"/>
                  <a:gd name="connsiteY0" fmla="*/ 71223 h 72849"/>
                  <a:gd name="connsiteX1" fmla="*/ 7064 w 20357"/>
                  <a:gd name="connsiteY1" fmla="*/ 72849 h 72849"/>
                  <a:gd name="connsiteX2" fmla="*/ 10057 w 20357"/>
                  <a:gd name="connsiteY2" fmla="*/ 66863 h 72849"/>
                  <a:gd name="connsiteX3" fmla="*/ 16869 w 20357"/>
                  <a:gd name="connsiteY3" fmla="*/ 8626 h 72849"/>
                  <a:gd name="connsiteX4" fmla="*/ 8596 w 20357"/>
                  <a:gd name="connsiteY4" fmla="*/ 0 h 72849"/>
                  <a:gd name="connsiteX5" fmla="*/ 1196 w 20357"/>
                  <a:gd name="connsiteY5" fmla="*/ 9899 h 72849"/>
                  <a:gd name="connsiteX6" fmla="*/ 41 w 20357"/>
                  <a:gd name="connsiteY6" fmla="*/ 58402 h 72849"/>
                  <a:gd name="connsiteX7" fmla="*/ 3576 w 20357"/>
                  <a:gd name="connsiteY7" fmla="*/ 71223 h 72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57" h="72849">
                    <a:moveTo>
                      <a:pt x="3576" y="71223"/>
                    </a:moveTo>
                    <a:cubicBezTo>
                      <a:pt x="4731" y="71765"/>
                      <a:pt x="5909" y="72307"/>
                      <a:pt x="7064" y="72849"/>
                    </a:cubicBezTo>
                    <a:cubicBezTo>
                      <a:pt x="8054" y="70846"/>
                      <a:pt x="8926" y="68772"/>
                      <a:pt x="10057" y="66863"/>
                    </a:cubicBezTo>
                    <a:cubicBezTo>
                      <a:pt x="20852" y="48433"/>
                      <a:pt x="23232" y="28918"/>
                      <a:pt x="16869" y="8626"/>
                    </a:cubicBezTo>
                    <a:cubicBezTo>
                      <a:pt x="15808" y="5209"/>
                      <a:pt x="11424" y="2852"/>
                      <a:pt x="8596" y="0"/>
                    </a:cubicBezTo>
                    <a:cubicBezTo>
                      <a:pt x="6004" y="3300"/>
                      <a:pt x="1431" y="6458"/>
                      <a:pt x="1196" y="9899"/>
                    </a:cubicBezTo>
                    <a:cubicBezTo>
                      <a:pt x="88" y="26019"/>
                      <a:pt x="-101" y="42234"/>
                      <a:pt x="41" y="58402"/>
                    </a:cubicBezTo>
                    <a:cubicBezTo>
                      <a:pt x="64" y="62668"/>
                      <a:pt x="2327" y="66934"/>
                      <a:pt x="3576" y="71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52">
                <a:extLst>
                  <a:ext uri="{FF2B5EF4-FFF2-40B4-BE49-F238E27FC236}">
                    <a16:creationId xmlns:a16="http://schemas.microsoft.com/office/drawing/2014/main" id="{130BCD6A-5F78-445F-BCA1-E80AF0404EA9}"/>
                  </a:ext>
                </a:extLst>
              </p:cNvPr>
              <p:cNvSpPr/>
              <p:nvPr/>
            </p:nvSpPr>
            <p:spPr>
              <a:xfrm>
                <a:off x="245628" y="2882038"/>
                <a:ext cx="39110" cy="60416"/>
              </a:xfrm>
              <a:custGeom>
                <a:avLst/>
                <a:gdLst>
                  <a:gd name="connsiteX0" fmla="*/ 37789 w 39110"/>
                  <a:gd name="connsiteY0" fmla="*/ 0 h 60416"/>
                  <a:gd name="connsiteX1" fmla="*/ 32156 w 39110"/>
                  <a:gd name="connsiteY1" fmla="*/ 3064 h 60416"/>
                  <a:gd name="connsiteX2" fmla="*/ 457 w 39110"/>
                  <a:gd name="connsiteY2" fmla="*/ 52581 h 60416"/>
                  <a:gd name="connsiteX3" fmla="*/ 1117 w 39110"/>
                  <a:gd name="connsiteY3" fmla="*/ 59722 h 60416"/>
                  <a:gd name="connsiteX4" fmla="*/ 8682 w 39110"/>
                  <a:gd name="connsiteY4" fmla="*/ 59557 h 60416"/>
                  <a:gd name="connsiteX5" fmla="*/ 39109 w 39110"/>
                  <a:gd name="connsiteY5" fmla="*/ 15154 h 60416"/>
                  <a:gd name="connsiteX6" fmla="*/ 37789 w 39110"/>
                  <a:gd name="connsiteY6" fmla="*/ 0 h 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10" h="60416">
                    <a:moveTo>
                      <a:pt x="37789" y="0"/>
                    </a:moveTo>
                    <a:cubicBezTo>
                      <a:pt x="34631" y="1673"/>
                      <a:pt x="33075" y="2074"/>
                      <a:pt x="32156" y="3064"/>
                    </a:cubicBezTo>
                    <a:cubicBezTo>
                      <a:pt x="18604" y="17653"/>
                      <a:pt x="6797" y="33420"/>
                      <a:pt x="457" y="52581"/>
                    </a:cubicBezTo>
                    <a:cubicBezTo>
                      <a:pt x="-274" y="54773"/>
                      <a:pt x="-180" y="58873"/>
                      <a:pt x="1117" y="59722"/>
                    </a:cubicBezTo>
                    <a:cubicBezTo>
                      <a:pt x="2861" y="60877"/>
                      <a:pt x="6372" y="60429"/>
                      <a:pt x="8682" y="59557"/>
                    </a:cubicBezTo>
                    <a:cubicBezTo>
                      <a:pt x="23789" y="53853"/>
                      <a:pt x="38944" y="31699"/>
                      <a:pt x="39109" y="15154"/>
                    </a:cubicBezTo>
                    <a:cubicBezTo>
                      <a:pt x="39156" y="10606"/>
                      <a:pt x="38354" y="6033"/>
                      <a:pt x="37789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3">
                <a:extLst>
                  <a:ext uri="{FF2B5EF4-FFF2-40B4-BE49-F238E27FC236}">
                    <a16:creationId xmlns:a16="http://schemas.microsoft.com/office/drawing/2014/main" id="{02029B01-061D-4C13-9A6C-7045D96A3A52}"/>
                  </a:ext>
                </a:extLst>
              </p:cNvPr>
              <p:cNvSpPr/>
              <p:nvPr/>
            </p:nvSpPr>
            <p:spPr>
              <a:xfrm>
                <a:off x="183763" y="2948213"/>
                <a:ext cx="43408" cy="40419"/>
              </a:xfrm>
              <a:custGeom>
                <a:avLst/>
                <a:gdLst>
                  <a:gd name="connsiteX0" fmla="*/ 7 w 43408"/>
                  <a:gd name="connsiteY0" fmla="*/ 30973 h 40419"/>
                  <a:gd name="connsiteX1" fmla="*/ 12239 w 43408"/>
                  <a:gd name="connsiteY1" fmla="*/ 38562 h 40419"/>
                  <a:gd name="connsiteX2" fmla="*/ 41558 w 43408"/>
                  <a:gd name="connsiteY2" fmla="*/ 10045 h 40419"/>
                  <a:gd name="connsiteX3" fmla="*/ 37009 w 43408"/>
                  <a:gd name="connsiteY3" fmla="*/ 405 h 40419"/>
                  <a:gd name="connsiteX4" fmla="*/ 7 w 43408"/>
                  <a:gd name="connsiteY4" fmla="*/ 30973 h 4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08" h="40419">
                    <a:moveTo>
                      <a:pt x="7" y="30973"/>
                    </a:moveTo>
                    <a:cubicBezTo>
                      <a:pt x="-205" y="39741"/>
                      <a:pt x="4367" y="42734"/>
                      <a:pt x="12239" y="38562"/>
                    </a:cubicBezTo>
                    <a:cubicBezTo>
                      <a:pt x="24754" y="31940"/>
                      <a:pt x="34040" y="21805"/>
                      <a:pt x="41558" y="10045"/>
                    </a:cubicBezTo>
                    <a:cubicBezTo>
                      <a:pt x="45117" y="4483"/>
                      <a:pt x="43514" y="1560"/>
                      <a:pt x="37009" y="405"/>
                    </a:cubicBezTo>
                    <a:cubicBezTo>
                      <a:pt x="19215" y="-2729"/>
                      <a:pt x="455" y="12779"/>
                      <a:pt x="7" y="3097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54">
                <a:extLst>
                  <a:ext uri="{FF2B5EF4-FFF2-40B4-BE49-F238E27FC236}">
                    <a16:creationId xmlns:a16="http://schemas.microsoft.com/office/drawing/2014/main" id="{6133893D-180C-421A-B4A7-24BC60EC22CE}"/>
                  </a:ext>
                </a:extLst>
              </p:cNvPr>
              <p:cNvSpPr/>
              <p:nvPr/>
            </p:nvSpPr>
            <p:spPr>
              <a:xfrm>
                <a:off x="725180" y="3917369"/>
                <a:ext cx="85599" cy="16684"/>
              </a:xfrm>
              <a:custGeom>
                <a:avLst/>
                <a:gdLst>
                  <a:gd name="connsiteX0" fmla="*/ 0 w 85599"/>
                  <a:gd name="connsiteY0" fmla="*/ 4194 h 16684"/>
                  <a:gd name="connsiteX1" fmla="*/ 85600 w 85599"/>
                  <a:gd name="connsiteY1" fmla="*/ 11382 h 16684"/>
                  <a:gd name="connsiteX2" fmla="*/ 0 w 85599"/>
                  <a:gd name="connsiteY2" fmla="*/ 4194 h 1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99" h="16684">
                    <a:moveTo>
                      <a:pt x="0" y="4194"/>
                    </a:moveTo>
                    <a:cubicBezTo>
                      <a:pt x="10818" y="16308"/>
                      <a:pt x="74099" y="21352"/>
                      <a:pt x="85600" y="11382"/>
                    </a:cubicBezTo>
                    <a:cubicBezTo>
                      <a:pt x="72897" y="1154"/>
                      <a:pt x="10464" y="-4314"/>
                      <a:pt x="0" y="41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55">
                <a:extLst>
                  <a:ext uri="{FF2B5EF4-FFF2-40B4-BE49-F238E27FC236}">
                    <a16:creationId xmlns:a16="http://schemas.microsoft.com/office/drawing/2014/main" id="{D80DA43C-6389-4801-82B8-DF6414D64F76}"/>
                  </a:ext>
                </a:extLst>
              </p:cNvPr>
              <p:cNvSpPr/>
              <p:nvPr/>
            </p:nvSpPr>
            <p:spPr>
              <a:xfrm>
                <a:off x="302847" y="3044918"/>
                <a:ext cx="21216" cy="73438"/>
              </a:xfrm>
              <a:custGeom>
                <a:avLst/>
                <a:gdLst>
                  <a:gd name="connsiteX0" fmla="*/ 15238 w 21216"/>
                  <a:gd name="connsiteY0" fmla="*/ 73439 h 73438"/>
                  <a:gd name="connsiteX1" fmla="*/ 18773 w 21216"/>
                  <a:gd name="connsiteY1" fmla="*/ 66274 h 73438"/>
                  <a:gd name="connsiteX2" fmla="*/ 12669 w 21216"/>
                  <a:gd name="connsiteY2" fmla="*/ 6340 h 73438"/>
                  <a:gd name="connsiteX3" fmla="*/ 4585 w 21216"/>
                  <a:gd name="connsiteY3" fmla="*/ 0 h 73438"/>
                  <a:gd name="connsiteX4" fmla="*/ 37 w 21216"/>
                  <a:gd name="connsiteY4" fmla="*/ 9781 h 73438"/>
                  <a:gd name="connsiteX5" fmla="*/ 11019 w 21216"/>
                  <a:gd name="connsiteY5" fmla="*/ 66038 h 73438"/>
                  <a:gd name="connsiteX6" fmla="*/ 15238 w 21216"/>
                  <a:gd name="connsiteY6" fmla="*/ 73439 h 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6" h="73438">
                    <a:moveTo>
                      <a:pt x="15238" y="73439"/>
                    </a:moveTo>
                    <a:cubicBezTo>
                      <a:pt x="16959" y="70021"/>
                      <a:pt x="18349" y="68254"/>
                      <a:pt x="18773" y="66274"/>
                    </a:cubicBezTo>
                    <a:cubicBezTo>
                      <a:pt x="23204" y="45652"/>
                      <a:pt x="21861" y="25477"/>
                      <a:pt x="12669" y="6340"/>
                    </a:cubicBezTo>
                    <a:cubicBezTo>
                      <a:pt x="11349" y="3582"/>
                      <a:pt x="7343" y="2098"/>
                      <a:pt x="4585" y="0"/>
                    </a:cubicBezTo>
                    <a:cubicBezTo>
                      <a:pt x="3006" y="3252"/>
                      <a:pt x="131" y="6481"/>
                      <a:pt x="37" y="9781"/>
                    </a:cubicBezTo>
                    <a:cubicBezTo>
                      <a:pt x="-482" y="29295"/>
                      <a:pt x="4585" y="47844"/>
                      <a:pt x="11019" y="66038"/>
                    </a:cubicBezTo>
                    <a:cubicBezTo>
                      <a:pt x="11774" y="68183"/>
                      <a:pt x="13282" y="70045"/>
                      <a:pt x="15238" y="7343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56">
                <a:extLst>
                  <a:ext uri="{FF2B5EF4-FFF2-40B4-BE49-F238E27FC236}">
                    <a16:creationId xmlns:a16="http://schemas.microsoft.com/office/drawing/2014/main" id="{5A8EC6EF-FE49-40B9-9B45-E88671E0F792}"/>
                  </a:ext>
                </a:extLst>
              </p:cNvPr>
              <p:cNvSpPr/>
              <p:nvPr/>
            </p:nvSpPr>
            <p:spPr>
              <a:xfrm>
                <a:off x="650280" y="3887752"/>
                <a:ext cx="53236" cy="30841"/>
              </a:xfrm>
              <a:custGeom>
                <a:avLst/>
                <a:gdLst>
                  <a:gd name="connsiteX0" fmla="*/ 47961 w 53236"/>
                  <a:gd name="connsiteY0" fmla="*/ 12223 h 30841"/>
                  <a:gd name="connsiteX1" fmla="*/ 9404 w 53236"/>
                  <a:gd name="connsiteY1" fmla="*/ 85 h 30841"/>
                  <a:gd name="connsiteX2" fmla="*/ 0 w 53236"/>
                  <a:gd name="connsiteY2" fmla="*/ 4398 h 30841"/>
                  <a:gd name="connsiteX3" fmla="*/ 5114 w 53236"/>
                  <a:gd name="connsiteY3" fmla="*/ 14202 h 30841"/>
                  <a:gd name="connsiteX4" fmla="*/ 50813 w 53236"/>
                  <a:gd name="connsiteY4" fmla="*/ 30841 h 30841"/>
                  <a:gd name="connsiteX5" fmla="*/ 47961 w 53236"/>
                  <a:gd name="connsiteY5" fmla="*/ 12223 h 3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36" h="30841">
                    <a:moveTo>
                      <a:pt x="47961" y="12223"/>
                    </a:moveTo>
                    <a:cubicBezTo>
                      <a:pt x="36601" y="3620"/>
                      <a:pt x="23663" y="-669"/>
                      <a:pt x="9404" y="85"/>
                    </a:cubicBezTo>
                    <a:cubicBezTo>
                      <a:pt x="6198" y="250"/>
                      <a:pt x="3135" y="2890"/>
                      <a:pt x="0" y="4398"/>
                    </a:cubicBezTo>
                    <a:cubicBezTo>
                      <a:pt x="1650" y="7721"/>
                      <a:pt x="2451" y="12223"/>
                      <a:pt x="5114" y="14202"/>
                    </a:cubicBezTo>
                    <a:cubicBezTo>
                      <a:pt x="18666" y="24313"/>
                      <a:pt x="35258" y="26199"/>
                      <a:pt x="50813" y="30841"/>
                    </a:cubicBezTo>
                    <a:cubicBezTo>
                      <a:pt x="54537" y="23182"/>
                      <a:pt x="54254" y="16983"/>
                      <a:pt x="47961" y="12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57">
                <a:extLst>
                  <a:ext uri="{FF2B5EF4-FFF2-40B4-BE49-F238E27FC236}">
                    <a16:creationId xmlns:a16="http://schemas.microsoft.com/office/drawing/2014/main" id="{3DD2C8A4-700B-4392-B639-161A859DC89C}"/>
                  </a:ext>
                </a:extLst>
              </p:cNvPr>
              <p:cNvSpPr/>
              <p:nvPr/>
            </p:nvSpPr>
            <p:spPr>
              <a:xfrm>
                <a:off x="273793" y="2995072"/>
                <a:ext cx="15487" cy="74664"/>
              </a:xfrm>
              <a:custGeom>
                <a:avLst/>
                <a:gdLst>
                  <a:gd name="connsiteX0" fmla="*/ 5122 w 15487"/>
                  <a:gd name="connsiteY0" fmla="*/ 74664 h 74664"/>
                  <a:gd name="connsiteX1" fmla="*/ 10142 w 15487"/>
                  <a:gd name="connsiteY1" fmla="*/ 64836 h 74664"/>
                  <a:gd name="connsiteX2" fmla="*/ 14337 w 15487"/>
                  <a:gd name="connsiteY2" fmla="*/ 12114 h 74664"/>
                  <a:gd name="connsiteX3" fmla="*/ 7856 w 15487"/>
                  <a:gd name="connsiteY3" fmla="*/ 0 h 74664"/>
                  <a:gd name="connsiteX4" fmla="*/ 668 w 15487"/>
                  <a:gd name="connsiteY4" fmla="*/ 11713 h 74664"/>
                  <a:gd name="connsiteX5" fmla="*/ 126 w 15487"/>
                  <a:gd name="connsiteY5" fmla="*/ 64129 h 74664"/>
                  <a:gd name="connsiteX6" fmla="*/ 2294 w 15487"/>
                  <a:gd name="connsiteY6" fmla="*/ 73957 h 74664"/>
                  <a:gd name="connsiteX7" fmla="*/ 5122 w 15487"/>
                  <a:gd name="connsiteY7" fmla="*/ 74664 h 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7" h="74664">
                    <a:moveTo>
                      <a:pt x="5122" y="74664"/>
                    </a:moveTo>
                    <a:cubicBezTo>
                      <a:pt x="6843" y="71412"/>
                      <a:pt x="9199" y="68324"/>
                      <a:pt x="10142" y="64836"/>
                    </a:cubicBezTo>
                    <a:cubicBezTo>
                      <a:pt x="14809" y="47561"/>
                      <a:pt x="17000" y="29979"/>
                      <a:pt x="14337" y="12114"/>
                    </a:cubicBezTo>
                    <a:cubicBezTo>
                      <a:pt x="13607" y="7212"/>
                      <a:pt x="14361" y="71"/>
                      <a:pt x="7856" y="0"/>
                    </a:cubicBezTo>
                    <a:cubicBezTo>
                      <a:pt x="5381" y="-24"/>
                      <a:pt x="880" y="7471"/>
                      <a:pt x="668" y="11713"/>
                    </a:cubicBezTo>
                    <a:cubicBezTo>
                      <a:pt x="-252" y="29154"/>
                      <a:pt x="8" y="46665"/>
                      <a:pt x="126" y="64129"/>
                    </a:cubicBezTo>
                    <a:cubicBezTo>
                      <a:pt x="149" y="67405"/>
                      <a:pt x="1540" y="70681"/>
                      <a:pt x="2294" y="73957"/>
                    </a:cubicBezTo>
                    <a:cubicBezTo>
                      <a:pt x="3213" y="74216"/>
                      <a:pt x="4179" y="74429"/>
                      <a:pt x="5122" y="7466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58">
                <a:extLst>
                  <a:ext uri="{FF2B5EF4-FFF2-40B4-BE49-F238E27FC236}">
                    <a16:creationId xmlns:a16="http://schemas.microsoft.com/office/drawing/2014/main" id="{9CE94141-E859-4BEA-874F-D2B531C615E3}"/>
                  </a:ext>
                </a:extLst>
              </p:cNvPr>
              <p:cNvSpPr/>
              <p:nvPr/>
            </p:nvSpPr>
            <p:spPr>
              <a:xfrm>
                <a:off x="844279" y="3812063"/>
                <a:ext cx="47590" cy="27176"/>
              </a:xfrm>
              <a:custGeom>
                <a:avLst/>
                <a:gdLst>
                  <a:gd name="connsiteX0" fmla="*/ 8004 w 47590"/>
                  <a:gd name="connsiteY0" fmla="*/ 2029 h 27176"/>
                  <a:gd name="connsiteX1" fmla="*/ 4587 w 47590"/>
                  <a:gd name="connsiteY1" fmla="*/ 17726 h 27176"/>
                  <a:gd name="connsiteX2" fmla="*/ 30983 w 47590"/>
                  <a:gd name="connsiteY2" fmla="*/ 27176 h 27176"/>
                  <a:gd name="connsiteX3" fmla="*/ 40010 w 47590"/>
                  <a:gd name="connsiteY3" fmla="*/ 24160 h 27176"/>
                  <a:gd name="connsiteX4" fmla="*/ 47575 w 47590"/>
                  <a:gd name="connsiteY4" fmla="*/ 13625 h 27176"/>
                  <a:gd name="connsiteX5" fmla="*/ 40269 w 47590"/>
                  <a:gd name="connsiteY5" fmla="*/ 4740 h 27176"/>
                  <a:gd name="connsiteX6" fmla="*/ 8004 w 47590"/>
                  <a:gd name="connsiteY6" fmla="*/ 2029 h 2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90" h="27176">
                    <a:moveTo>
                      <a:pt x="8004" y="2029"/>
                    </a:moveTo>
                    <a:cubicBezTo>
                      <a:pt x="-1187" y="4857"/>
                      <a:pt x="-2649" y="11527"/>
                      <a:pt x="4587" y="17726"/>
                    </a:cubicBezTo>
                    <a:cubicBezTo>
                      <a:pt x="11492" y="23641"/>
                      <a:pt x="19623" y="26870"/>
                      <a:pt x="30983" y="27176"/>
                    </a:cubicBezTo>
                    <a:cubicBezTo>
                      <a:pt x="32774" y="26634"/>
                      <a:pt x="37158" y="26352"/>
                      <a:pt x="40010" y="24160"/>
                    </a:cubicBezTo>
                    <a:cubicBezTo>
                      <a:pt x="43404" y="21544"/>
                      <a:pt x="47151" y="17443"/>
                      <a:pt x="47575" y="13625"/>
                    </a:cubicBezTo>
                    <a:cubicBezTo>
                      <a:pt x="47882" y="10891"/>
                      <a:pt x="43545" y="6436"/>
                      <a:pt x="40269" y="4740"/>
                    </a:cubicBezTo>
                    <a:cubicBezTo>
                      <a:pt x="30064" y="-563"/>
                      <a:pt x="19034" y="-1341"/>
                      <a:pt x="8004" y="20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59">
                <a:extLst>
                  <a:ext uri="{FF2B5EF4-FFF2-40B4-BE49-F238E27FC236}">
                    <a16:creationId xmlns:a16="http://schemas.microsoft.com/office/drawing/2014/main" id="{F2B31759-E57F-4386-AA0D-3C0DDFA14BD6}"/>
                  </a:ext>
                </a:extLst>
              </p:cNvPr>
              <p:cNvSpPr/>
              <p:nvPr/>
            </p:nvSpPr>
            <p:spPr>
              <a:xfrm>
                <a:off x="272219" y="3249109"/>
                <a:ext cx="24684" cy="63238"/>
              </a:xfrm>
              <a:custGeom>
                <a:avLst/>
                <a:gdLst>
                  <a:gd name="connsiteX0" fmla="*/ 19753 w 24684"/>
                  <a:gd name="connsiteY0" fmla="*/ 63026 h 63238"/>
                  <a:gd name="connsiteX1" fmla="*/ 23901 w 24684"/>
                  <a:gd name="connsiteY1" fmla="*/ 46151 h 63238"/>
                  <a:gd name="connsiteX2" fmla="*/ 9925 w 24684"/>
                  <a:gd name="connsiteY2" fmla="*/ 2102 h 63238"/>
                  <a:gd name="connsiteX3" fmla="*/ 2713 w 24684"/>
                  <a:gd name="connsiteY3" fmla="*/ 146 h 63238"/>
                  <a:gd name="connsiteX4" fmla="*/ 3 w 24684"/>
                  <a:gd name="connsiteY4" fmla="*/ 6203 h 63238"/>
                  <a:gd name="connsiteX5" fmla="*/ 17255 w 24684"/>
                  <a:gd name="connsiteY5" fmla="*/ 63238 h 63238"/>
                  <a:gd name="connsiteX6" fmla="*/ 19753 w 24684"/>
                  <a:gd name="connsiteY6" fmla="*/ 63026 h 6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84" h="63238">
                    <a:moveTo>
                      <a:pt x="19753" y="63026"/>
                    </a:moveTo>
                    <a:cubicBezTo>
                      <a:pt x="21167" y="57417"/>
                      <a:pt x="23170" y="51855"/>
                      <a:pt x="23901" y="46151"/>
                    </a:cubicBezTo>
                    <a:cubicBezTo>
                      <a:pt x="26022" y="29418"/>
                      <a:pt x="24608" y="13509"/>
                      <a:pt x="9925" y="2102"/>
                    </a:cubicBezTo>
                    <a:cubicBezTo>
                      <a:pt x="8039" y="641"/>
                      <a:pt x="4858" y="-396"/>
                      <a:pt x="2713" y="146"/>
                    </a:cubicBezTo>
                    <a:cubicBezTo>
                      <a:pt x="1346" y="476"/>
                      <a:pt x="-68" y="4105"/>
                      <a:pt x="3" y="6203"/>
                    </a:cubicBezTo>
                    <a:cubicBezTo>
                      <a:pt x="497" y="26849"/>
                      <a:pt x="8958" y="45044"/>
                      <a:pt x="17255" y="63238"/>
                    </a:cubicBezTo>
                    <a:cubicBezTo>
                      <a:pt x="18056" y="63191"/>
                      <a:pt x="18904" y="63120"/>
                      <a:pt x="19753" y="6302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60">
                <a:extLst>
                  <a:ext uri="{FF2B5EF4-FFF2-40B4-BE49-F238E27FC236}">
                    <a16:creationId xmlns:a16="http://schemas.microsoft.com/office/drawing/2014/main" id="{AB03E7F1-2191-4763-A529-9F8AF797B661}"/>
                  </a:ext>
                </a:extLst>
              </p:cNvPr>
              <p:cNvSpPr/>
              <p:nvPr/>
            </p:nvSpPr>
            <p:spPr>
              <a:xfrm>
                <a:off x="353673" y="2233375"/>
                <a:ext cx="66415" cy="25761"/>
              </a:xfrm>
              <a:custGeom>
                <a:avLst/>
                <a:gdLst>
                  <a:gd name="connsiteX0" fmla="*/ 66415 w 66415"/>
                  <a:gd name="connsiteY0" fmla="*/ 2140 h 25761"/>
                  <a:gd name="connsiteX1" fmla="*/ 0 w 66415"/>
                  <a:gd name="connsiteY1" fmla="*/ 24600 h 25761"/>
                  <a:gd name="connsiteX2" fmla="*/ 66415 w 66415"/>
                  <a:gd name="connsiteY2" fmla="*/ 2140 h 2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15" h="25761">
                    <a:moveTo>
                      <a:pt x="66415" y="2140"/>
                    </a:moveTo>
                    <a:cubicBezTo>
                      <a:pt x="52816" y="-5685"/>
                      <a:pt x="7966" y="9352"/>
                      <a:pt x="0" y="24600"/>
                    </a:cubicBezTo>
                    <a:cubicBezTo>
                      <a:pt x="19208" y="29502"/>
                      <a:pt x="52887" y="18284"/>
                      <a:pt x="66415" y="214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61">
                <a:extLst>
                  <a:ext uri="{FF2B5EF4-FFF2-40B4-BE49-F238E27FC236}">
                    <a16:creationId xmlns:a16="http://schemas.microsoft.com/office/drawing/2014/main" id="{B8A8E001-98DB-4AEC-B012-947F9F0A27A3}"/>
                  </a:ext>
                </a:extLst>
              </p:cNvPr>
              <p:cNvSpPr/>
              <p:nvPr/>
            </p:nvSpPr>
            <p:spPr>
              <a:xfrm>
                <a:off x="744105" y="2539634"/>
                <a:ext cx="66910" cy="16852"/>
              </a:xfrm>
              <a:custGeom>
                <a:avLst/>
                <a:gdLst>
                  <a:gd name="connsiteX0" fmla="*/ 19090 w 66910"/>
                  <a:gd name="connsiteY0" fmla="*/ 4224 h 16852"/>
                  <a:gd name="connsiteX1" fmla="*/ 0 w 66910"/>
                  <a:gd name="connsiteY1" fmla="*/ 10540 h 16852"/>
                  <a:gd name="connsiteX2" fmla="*/ 330 w 66910"/>
                  <a:gd name="connsiteY2" fmla="*/ 14688 h 16852"/>
                  <a:gd name="connsiteX3" fmla="*/ 36719 w 66910"/>
                  <a:gd name="connsiteY3" fmla="*/ 16833 h 16852"/>
                  <a:gd name="connsiteX4" fmla="*/ 60429 w 66910"/>
                  <a:gd name="connsiteY4" fmla="*/ 12285 h 16852"/>
                  <a:gd name="connsiteX5" fmla="*/ 66910 w 66910"/>
                  <a:gd name="connsiteY5" fmla="*/ 5308 h 16852"/>
                  <a:gd name="connsiteX6" fmla="*/ 58402 w 66910"/>
                  <a:gd name="connsiteY6" fmla="*/ 5 h 16852"/>
                  <a:gd name="connsiteX7" fmla="*/ 19090 w 66910"/>
                  <a:gd name="connsiteY7" fmla="*/ 4224 h 1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10" h="16852">
                    <a:moveTo>
                      <a:pt x="19090" y="4224"/>
                    </a:moveTo>
                    <a:cubicBezTo>
                      <a:pt x="12562" y="5285"/>
                      <a:pt x="6340" y="8372"/>
                      <a:pt x="0" y="10540"/>
                    </a:cubicBezTo>
                    <a:cubicBezTo>
                      <a:pt x="118" y="11931"/>
                      <a:pt x="212" y="13298"/>
                      <a:pt x="330" y="14688"/>
                    </a:cubicBezTo>
                    <a:cubicBezTo>
                      <a:pt x="12468" y="15490"/>
                      <a:pt x="24605" y="17045"/>
                      <a:pt x="36719" y="16833"/>
                    </a:cubicBezTo>
                    <a:cubicBezTo>
                      <a:pt x="44662" y="16715"/>
                      <a:pt x="52722" y="14547"/>
                      <a:pt x="60429" y="12285"/>
                    </a:cubicBezTo>
                    <a:cubicBezTo>
                      <a:pt x="63045" y="11530"/>
                      <a:pt x="64789" y="7736"/>
                      <a:pt x="66910" y="5308"/>
                    </a:cubicBezTo>
                    <a:cubicBezTo>
                      <a:pt x="64059" y="3446"/>
                      <a:pt x="61112" y="-160"/>
                      <a:pt x="58402" y="5"/>
                    </a:cubicBezTo>
                    <a:cubicBezTo>
                      <a:pt x="45251" y="807"/>
                      <a:pt x="32100" y="2127"/>
                      <a:pt x="19090" y="422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62">
                <a:extLst>
                  <a:ext uri="{FF2B5EF4-FFF2-40B4-BE49-F238E27FC236}">
                    <a16:creationId xmlns:a16="http://schemas.microsoft.com/office/drawing/2014/main" id="{8C0B7F7D-C193-4911-BEE7-C12E8B5AC5E5}"/>
                  </a:ext>
                </a:extLst>
              </p:cNvPr>
              <p:cNvSpPr/>
              <p:nvPr/>
            </p:nvSpPr>
            <p:spPr>
              <a:xfrm>
                <a:off x="1155324" y="3913500"/>
                <a:ext cx="33592" cy="33118"/>
              </a:xfrm>
              <a:custGeom>
                <a:avLst/>
                <a:gdLst>
                  <a:gd name="connsiteX0" fmla="*/ 22248 w 33592"/>
                  <a:gd name="connsiteY0" fmla="*/ 3 h 33118"/>
                  <a:gd name="connsiteX1" fmla="*/ 0 w 33592"/>
                  <a:gd name="connsiteY1" fmla="*/ 16925 h 33118"/>
                  <a:gd name="connsiteX2" fmla="*/ 18525 w 33592"/>
                  <a:gd name="connsiteY2" fmla="*/ 33116 h 33118"/>
                  <a:gd name="connsiteX3" fmla="*/ 33585 w 33592"/>
                  <a:gd name="connsiteY3" fmla="*/ 14992 h 33118"/>
                  <a:gd name="connsiteX4" fmla="*/ 22248 w 33592"/>
                  <a:gd name="connsiteY4" fmla="*/ 3 h 3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92" h="33118">
                    <a:moveTo>
                      <a:pt x="22248" y="3"/>
                    </a:moveTo>
                    <a:cubicBezTo>
                      <a:pt x="12091" y="-186"/>
                      <a:pt x="-23" y="9053"/>
                      <a:pt x="0" y="16925"/>
                    </a:cubicBezTo>
                    <a:cubicBezTo>
                      <a:pt x="24" y="24137"/>
                      <a:pt x="10182" y="32975"/>
                      <a:pt x="18525" y="33116"/>
                    </a:cubicBezTo>
                    <a:cubicBezTo>
                      <a:pt x="27528" y="33258"/>
                      <a:pt x="33326" y="26258"/>
                      <a:pt x="33585" y="14992"/>
                    </a:cubicBezTo>
                    <a:cubicBezTo>
                      <a:pt x="33797" y="5518"/>
                      <a:pt x="29720" y="144"/>
                      <a:pt x="22248" y="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63">
                <a:extLst>
                  <a:ext uri="{FF2B5EF4-FFF2-40B4-BE49-F238E27FC236}">
                    <a16:creationId xmlns:a16="http://schemas.microsoft.com/office/drawing/2014/main" id="{390F12B4-AE2B-4354-A7A7-99D19724DDDE}"/>
                  </a:ext>
                </a:extLst>
              </p:cNvPr>
              <p:cNvSpPr/>
              <p:nvPr/>
            </p:nvSpPr>
            <p:spPr>
              <a:xfrm>
                <a:off x="614610" y="2571373"/>
                <a:ext cx="41969" cy="39442"/>
              </a:xfrm>
              <a:custGeom>
                <a:avLst/>
                <a:gdLst>
                  <a:gd name="connsiteX0" fmla="*/ 670 w 41969"/>
                  <a:gd name="connsiteY0" fmla="*/ 31900 h 39442"/>
                  <a:gd name="connsiteX1" fmla="*/ 5973 w 41969"/>
                  <a:gd name="connsiteY1" fmla="*/ 39442 h 39442"/>
                  <a:gd name="connsiteX2" fmla="*/ 9037 w 41969"/>
                  <a:gd name="connsiteY2" fmla="*/ 38547 h 39442"/>
                  <a:gd name="connsiteX3" fmla="*/ 41279 w 41969"/>
                  <a:gd name="connsiteY3" fmla="*/ 9346 h 39442"/>
                  <a:gd name="connsiteX4" fmla="*/ 41726 w 41969"/>
                  <a:gd name="connsiteY4" fmla="*/ 460 h 39442"/>
                  <a:gd name="connsiteX5" fmla="*/ 32770 w 41969"/>
                  <a:gd name="connsiteY5" fmla="*/ 696 h 39442"/>
                  <a:gd name="connsiteX6" fmla="*/ 7859 w 41969"/>
                  <a:gd name="connsiteY6" fmla="*/ 19998 h 39442"/>
                  <a:gd name="connsiteX7" fmla="*/ 670 w 41969"/>
                  <a:gd name="connsiteY7" fmla="*/ 31900 h 3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69" h="39442">
                    <a:moveTo>
                      <a:pt x="670" y="31900"/>
                    </a:moveTo>
                    <a:cubicBezTo>
                      <a:pt x="-861" y="35718"/>
                      <a:pt x="-37" y="39419"/>
                      <a:pt x="5973" y="39442"/>
                    </a:cubicBezTo>
                    <a:cubicBezTo>
                      <a:pt x="6704" y="39230"/>
                      <a:pt x="7906" y="39018"/>
                      <a:pt x="9037" y="38547"/>
                    </a:cubicBezTo>
                    <a:cubicBezTo>
                      <a:pt x="23320" y="32749"/>
                      <a:pt x="33831" y="22591"/>
                      <a:pt x="41279" y="9346"/>
                    </a:cubicBezTo>
                    <a:cubicBezTo>
                      <a:pt x="42575" y="7036"/>
                      <a:pt x="41632" y="3453"/>
                      <a:pt x="41726" y="460"/>
                    </a:cubicBezTo>
                    <a:cubicBezTo>
                      <a:pt x="38686" y="460"/>
                      <a:pt x="34821" y="-718"/>
                      <a:pt x="32770" y="696"/>
                    </a:cubicBezTo>
                    <a:cubicBezTo>
                      <a:pt x="24121" y="6635"/>
                      <a:pt x="15683" y="12999"/>
                      <a:pt x="7859" y="19998"/>
                    </a:cubicBezTo>
                    <a:cubicBezTo>
                      <a:pt x="4536" y="22968"/>
                      <a:pt x="2367" y="27635"/>
                      <a:pt x="670" y="3190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64">
                <a:extLst>
                  <a:ext uri="{FF2B5EF4-FFF2-40B4-BE49-F238E27FC236}">
                    <a16:creationId xmlns:a16="http://schemas.microsoft.com/office/drawing/2014/main" id="{53AD9557-5BC3-4B2B-BF82-E62D233980DF}"/>
                  </a:ext>
                </a:extLst>
              </p:cNvPr>
              <p:cNvSpPr/>
              <p:nvPr/>
            </p:nvSpPr>
            <p:spPr>
              <a:xfrm>
                <a:off x="601629" y="3717698"/>
                <a:ext cx="41788" cy="33354"/>
              </a:xfrm>
              <a:custGeom>
                <a:avLst/>
                <a:gdLst>
                  <a:gd name="connsiteX0" fmla="*/ 6 w 41788"/>
                  <a:gd name="connsiteY0" fmla="*/ 6552 h 33354"/>
                  <a:gd name="connsiteX1" fmla="*/ 31729 w 41788"/>
                  <a:gd name="connsiteY1" fmla="*/ 33278 h 33354"/>
                  <a:gd name="connsiteX2" fmla="*/ 41156 w 41788"/>
                  <a:gd name="connsiteY2" fmla="*/ 27504 h 33354"/>
                  <a:gd name="connsiteX3" fmla="*/ 39977 w 41788"/>
                  <a:gd name="connsiteY3" fmla="*/ 18949 h 33354"/>
                  <a:gd name="connsiteX4" fmla="*/ 3706 w 41788"/>
                  <a:gd name="connsiteY4" fmla="*/ 0 h 33354"/>
                  <a:gd name="connsiteX5" fmla="*/ 6 w 41788"/>
                  <a:gd name="connsiteY5" fmla="*/ 6552 h 3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88" h="33354">
                    <a:moveTo>
                      <a:pt x="6" y="6552"/>
                    </a:moveTo>
                    <a:cubicBezTo>
                      <a:pt x="760" y="17983"/>
                      <a:pt x="20298" y="34622"/>
                      <a:pt x="31729" y="33278"/>
                    </a:cubicBezTo>
                    <a:cubicBezTo>
                      <a:pt x="35146" y="32878"/>
                      <a:pt x="39082" y="30285"/>
                      <a:pt x="41156" y="27504"/>
                    </a:cubicBezTo>
                    <a:cubicBezTo>
                      <a:pt x="42429" y="25784"/>
                      <a:pt x="41651" y="20787"/>
                      <a:pt x="39977" y="18949"/>
                    </a:cubicBezTo>
                    <a:cubicBezTo>
                      <a:pt x="30739" y="8815"/>
                      <a:pt x="18648" y="3630"/>
                      <a:pt x="3706" y="0"/>
                    </a:cubicBezTo>
                    <a:cubicBezTo>
                      <a:pt x="2410" y="2145"/>
                      <a:pt x="-136" y="4454"/>
                      <a:pt x="6" y="655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65">
                <a:extLst>
                  <a:ext uri="{FF2B5EF4-FFF2-40B4-BE49-F238E27FC236}">
                    <a16:creationId xmlns:a16="http://schemas.microsoft.com/office/drawing/2014/main" id="{0E514B89-D93F-42D8-92E2-7FB8E2328D85}"/>
                  </a:ext>
                </a:extLst>
              </p:cNvPr>
              <p:cNvSpPr/>
              <p:nvPr/>
            </p:nvSpPr>
            <p:spPr>
              <a:xfrm>
                <a:off x="205446" y="2886289"/>
                <a:ext cx="39182" cy="41739"/>
              </a:xfrm>
              <a:custGeom>
                <a:avLst/>
                <a:gdLst>
                  <a:gd name="connsiteX0" fmla="*/ 37857 w 39182"/>
                  <a:gd name="connsiteY0" fmla="*/ 10692 h 41739"/>
                  <a:gd name="connsiteX1" fmla="*/ 39177 w 39182"/>
                  <a:gd name="connsiteY1" fmla="*/ 6615 h 41739"/>
                  <a:gd name="connsiteX2" fmla="*/ 30716 w 39182"/>
                  <a:gd name="connsiteY2" fmla="*/ 1171 h 41739"/>
                  <a:gd name="connsiteX3" fmla="*/ 643 w 39182"/>
                  <a:gd name="connsiteY3" fmla="*/ 32446 h 41739"/>
                  <a:gd name="connsiteX4" fmla="*/ 172 w 39182"/>
                  <a:gd name="connsiteY4" fmla="*/ 41496 h 41739"/>
                  <a:gd name="connsiteX5" fmla="*/ 9717 w 39182"/>
                  <a:gd name="connsiteY5" fmla="*/ 41001 h 41739"/>
                  <a:gd name="connsiteX6" fmla="*/ 37857 w 39182"/>
                  <a:gd name="connsiteY6" fmla="*/ 10692 h 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2" h="41739">
                    <a:moveTo>
                      <a:pt x="37857" y="10692"/>
                    </a:moveTo>
                    <a:cubicBezTo>
                      <a:pt x="38564" y="9137"/>
                      <a:pt x="38918" y="7440"/>
                      <a:pt x="39177" y="6615"/>
                    </a:cubicBezTo>
                    <a:cubicBezTo>
                      <a:pt x="39319" y="416"/>
                      <a:pt x="36443" y="-1493"/>
                      <a:pt x="30716" y="1171"/>
                    </a:cubicBezTo>
                    <a:cubicBezTo>
                      <a:pt x="16764" y="7699"/>
                      <a:pt x="6983" y="18587"/>
                      <a:pt x="643" y="32446"/>
                    </a:cubicBezTo>
                    <a:cubicBezTo>
                      <a:pt x="-535" y="34991"/>
                      <a:pt x="290" y="38455"/>
                      <a:pt x="172" y="41496"/>
                    </a:cubicBezTo>
                    <a:cubicBezTo>
                      <a:pt x="3377" y="41402"/>
                      <a:pt x="7195" y="42368"/>
                      <a:pt x="9717" y="41001"/>
                    </a:cubicBezTo>
                    <a:cubicBezTo>
                      <a:pt x="22491" y="34190"/>
                      <a:pt x="31871" y="23914"/>
                      <a:pt x="37857" y="1069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66">
                <a:extLst>
                  <a:ext uri="{FF2B5EF4-FFF2-40B4-BE49-F238E27FC236}">
                    <a16:creationId xmlns:a16="http://schemas.microsoft.com/office/drawing/2014/main" id="{57554DE6-2E7C-448D-BF2B-CBD277952A55}"/>
                  </a:ext>
                </a:extLst>
              </p:cNvPr>
              <p:cNvSpPr/>
              <p:nvPr/>
            </p:nvSpPr>
            <p:spPr>
              <a:xfrm>
                <a:off x="456519" y="3259342"/>
                <a:ext cx="27537" cy="63021"/>
              </a:xfrm>
              <a:custGeom>
                <a:avLst/>
                <a:gdLst>
                  <a:gd name="connsiteX0" fmla="*/ 1916 w 27537"/>
                  <a:gd name="connsiteY0" fmla="*/ 0 h 63021"/>
                  <a:gd name="connsiteX1" fmla="*/ 195 w 27537"/>
                  <a:gd name="connsiteY1" fmla="*/ 12939 h 63021"/>
                  <a:gd name="connsiteX2" fmla="*/ 20346 w 27537"/>
                  <a:gd name="connsiteY2" fmla="*/ 57931 h 63021"/>
                  <a:gd name="connsiteX3" fmla="*/ 24989 w 27537"/>
                  <a:gd name="connsiteY3" fmla="*/ 63021 h 63021"/>
                  <a:gd name="connsiteX4" fmla="*/ 26874 w 27537"/>
                  <a:gd name="connsiteY4" fmla="*/ 62008 h 63021"/>
                  <a:gd name="connsiteX5" fmla="*/ 27534 w 27537"/>
                  <a:gd name="connsiteY5" fmla="*/ 56352 h 63021"/>
                  <a:gd name="connsiteX6" fmla="*/ 11720 w 27537"/>
                  <a:gd name="connsiteY6" fmla="*/ 7660 h 63021"/>
                  <a:gd name="connsiteX7" fmla="*/ 1916 w 27537"/>
                  <a:gd name="connsiteY7" fmla="*/ 0 h 6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37" h="63021">
                    <a:moveTo>
                      <a:pt x="1916" y="0"/>
                    </a:moveTo>
                    <a:cubicBezTo>
                      <a:pt x="1279" y="4337"/>
                      <a:pt x="-606" y="8909"/>
                      <a:pt x="195" y="12939"/>
                    </a:cubicBezTo>
                    <a:cubicBezTo>
                      <a:pt x="3518" y="29366"/>
                      <a:pt x="11178" y="44049"/>
                      <a:pt x="20346" y="57931"/>
                    </a:cubicBezTo>
                    <a:cubicBezTo>
                      <a:pt x="21595" y="59816"/>
                      <a:pt x="23433" y="61348"/>
                      <a:pt x="24989" y="63021"/>
                    </a:cubicBezTo>
                    <a:cubicBezTo>
                      <a:pt x="25625" y="62691"/>
                      <a:pt x="26238" y="62338"/>
                      <a:pt x="26874" y="62008"/>
                    </a:cubicBezTo>
                    <a:cubicBezTo>
                      <a:pt x="27110" y="60123"/>
                      <a:pt x="27581" y="58237"/>
                      <a:pt x="27534" y="56352"/>
                    </a:cubicBezTo>
                    <a:cubicBezTo>
                      <a:pt x="27134" y="38558"/>
                      <a:pt x="20652" y="22626"/>
                      <a:pt x="11720" y="7660"/>
                    </a:cubicBezTo>
                    <a:cubicBezTo>
                      <a:pt x="9764" y="4337"/>
                      <a:pt x="5262" y="2522"/>
                      <a:pt x="1916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67">
                <a:extLst>
                  <a:ext uri="{FF2B5EF4-FFF2-40B4-BE49-F238E27FC236}">
                    <a16:creationId xmlns:a16="http://schemas.microsoft.com/office/drawing/2014/main" id="{D73EBE63-184D-4813-826A-3F98C6F8A836}"/>
                  </a:ext>
                </a:extLst>
              </p:cNvPr>
              <p:cNvSpPr/>
              <p:nvPr/>
            </p:nvSpPr>
            <p:spPr>
              <a:xfrm>
                <a:off x="1059613" y="2484313"/>
                <a:ext cx="49611" cy="25818"/>
              </a:xfrm>
              <a:custGeom>
                <a:avLst/>
                <a:gdLst>
                  <a:gd name="connsiteX0" fmla="*/ 43413 w 49611"/>
                  <a:gd name="connsiteY0" fmla="*/ 10688 h 25818"/>
                  <a:gd name="connsiteX1" fmla="*/ 10323 w 49611"/>
                  <a:gd name="connsiteY1" fmla="*/ 106 h 25818"/>
                  <a:gd name="connsiteX2" fmla="*/ 0 w 49611"/>
                  <a:gd name="connsiteY2" fmla="*/ 5644 h 25818"/>
                  <a:gd name="connsiteX3" fmla="*/ 6811 w 49611"/>
                  <a:gd name="connsiteY3" fmla="*/ 14506 h 25818"/>
                  <a:gd name="connsiteX4" fmla="*/ 38346 w 49611"/>
                  <a:gd name="connsiteY4" fmla="*/ 25819 h 25818"/>
                  <a:gd name="connsiteX5" fmla="*/ 49611 w 49611"/>
                  <a:gd name="connsiteY5" fmla="*/ 20610 h 25818"/>
                  <a:gd name="connsiteX6" fmla="*/ 43413 w 49611"/>
                  <a:gd name="connsiteY6" fmla="*/ 10688 h 2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11" h="25818">
                    <a:moveTo>
                      <a:pt x="43413" y="10688"/>
                    </a:moveTo>
                    <a:cubicBezTo>
                      <a:pt x="33773" y="3334"/>
                      <a:pt x="22555" y="-719"/>
                      <a:pt x="10323" y="106"/>
                    </a:cubicBezTo>
                    <a:cubicBezTo>
                      <a:pt x="6764" y="341"/>
                      <a:pt x="3441" y="3712"/>
                      <a:pt x="0" y="5644"/>
                    </a:cubicBezTo>
                    <a:cubicBezTo>
                      <a:pt x="2239" y="8684"/>
                      <a:pt x="3818" y="13233"/>
                      <a:pt x="6811" y="14506"/>
                    </a:cubicBezTo>
                    <a:cubicBezTo>
                      <a:pt x="17087" y="18913"/>
                      <a:pt x="27858" y="22165"/>
                      <a:pt x="38346" y="25819"/>
                    </a:cubicBezTo>
                    <a:cubicBezTo>
                      <a:pt x="42988" y="23674"/>
                      <a:pt x="46288" y="22142"/>
                      <a:pt x="49611" y="20610"/>
                    </a:cubicBezTo>
                    <a:cubicBezTo>
                      <a:pt x="47584" y="17240"/>
                      <a:pt x="46312" y="12880"/>
                      <a:pt x="43413" y="1068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68">
                <a:extLst>
                  <a:ext uri="{FF2B5EF4-FFF2-40B4-BE49-F238E27FC236}">
                    <a16:creationId xmlns:a16="http://schemas.microsoft.com/office/drawing/2014/main" id="{BFA61C09-58E7-4DCD-85BA-8B6072710706}"/>
                  </a:ext>
                </a:extLst>
              </p:cNvPr>
              <p:cNvSpPr/>
              <p:nvPr/>
            </p:nvSpPr>
            <p:spPr>
              <a:xfrm>
                <a:off x="1216188" y="3885281"/>
                <a:ext cx="33982" cy="29824"/>
              </a:xfrm>
              <a:custGeom>
                <a:avLst/>
                <a:gdLst>
                  <a:gd name="connsiteX0" fmla="*/ 18867 w 33982"/>
                  <a:gd name="connsiteY0" fmla="*/ 270 h 29824"/>
                  <a:gd name="connsiteX1" fmla="*/ 1144 w 33982"/>
                  <a:gd name="connsiteY1" fmla="*/ 15448 h 29824"/>
                  <a:gd name="connsiteX2" fmla="*/ 11184 w 33982"/>
                  <a:gd name="connsiteY2" fmla="*/ 29825 h 29824"/>
                  <a:gd name="connsiteX3" fmla="*/ 29143 w 33982"/>
                  <a:gd name="connsiteY3" fmla="*/ 20562 h 29824"/>
                  <a:gd name="connsiteX4" fmla="*/ 32678 w 33982"/>
                  <a:gd name="connsiteY4" fmla="*/ 6657 h 29824"/>
                  <a:gd name="connsiteX5" fmla="*/ 18867 w 33982"/>
                  <a:gd name="connsiteY5" fmla="*/ 270 h 2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82" h="29824">
                    <a:moveTo>
                      <a:pt x="18867" y="270"/>
                    </a:moveTo>
                    <a:cubicBezTo>
                      <a:pt x="10170" y="1849"/>
                      <a:pt x="4208" y="7246"/>
                      <a:pt x="1144" y="15448"/>
                    </a:cubicBezTo>
                    <a:cubicBezTo>
                      <a:pt x="-2014" y="23862"/>
                      <a:pt x="1379" y="28340"/>
                      <a:pt x="11184" y="29825"/>
                    </a:cubicBezTo>
                    <a:cubicBezTo>
                      <a:pt x="17217" y="26808"/>
                      <a:pt x="23604" y="24333"/>
                      <a:pt x="29143" y="20562"/>
                    </a:cubicBezTo>
                    <a:cubicBezTo>
                      <a:pt x="33762" y="17404"/>
                      <a:pt x="35365" y="11936"/>
                      <a:pt x="32678" y="6657"/>
                    </a:cubicBezTo>
                    <a:cubicBezTo>
                      <a:pt x="29921" y="1260"/>
                      <a:pt x="24688" y="-791"/>
                      <a:pt x="18867" y="27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69">
                <a:extLst>
                  <a:ext uri="{FF2B5EF4-FFF2-40B4-BE49-F238E27FC236}">
                    <a16:creationId xmlns:a16="http://schemas.microsoft.com/office/drawing/2014/main" id="{0879F2C5-93AF-4C74-9A3A-9652661D1204}"/>
                  </a:ext>
                </a:extLst>
              </p:cNvPr>
              <p:cNvSpPr/>
              <p:nvPr/>
            </p:nvSpPr>
            <p:spPr>
              <a:xfrm>
                <a:off x="177611" y="3034557"/>
                <a:ext cx="27300" cy="35124"/>
              </a:xfrm>
              <a:custGeom>
                <a:avLst/>
                <a:gdLst>
                  <a:gd name="connsiteX0" fmla="*/ 10590 w 27300"/>
                  <a:gd name="connsiteY0" fmla="*/ 4021 h 35124"/>
                  <a:gd name="connsiteX1" fmla="*/ 1304 w 27300"/>
                  <a:gd name="connsiteY1" fmla="*/ 17031 h 35124"/>
                  <a:gd name="connsiteX2" fmla="*/ 7408 w 27300"/>
                  <a:gd name="connsiteY2" fmla="*/ 33812 h 35124"/>
                  <a:gd name="connsiteX3" fmla="*/ 23741 w 27300"/>
                  <a:gd name="connsiteY3" fmla="*/ 27189 h 35124"/>
                  <a:gd name="connsiteX4" fmla="*/ 27300 w 27300"/>
                  <a:gd name="connsiteY4" fmla="*/ 15452 h 35124"/>
                  <a:gd name="connsiteX5" fmla="*/ 26098 w 27300"/>
                  <a:gd name="connsiteY5" fmla="*/ 8641 h 35124"/>
                  <a:gd name="connsiteX6" fmla="*/ 10590 w 27300"/>
                  <a:gd name="connsiteY6" fmla="*/ 4021 h 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0" h="35124">
                    <a:moveTo>
                      <a:pt x="10590" y="4021"/>
                    </a:moveTo>
                    <a:cubicBezTo>
                      <a:pt x="6772" y="7627"/>
                      <a:pt x="3567" y="12270"/>
                      <a:pt x="1304" y="17031"/>
                    </a:cubicBezTo>
                    <a:cubicBezTo>
                      <a:pt x="-1925" y="23819"/>
                      <a:pt x="1116" y="30866"/>
                      <a:pt x="7408" y="33812"/>
                    </a:cubicBezTo>
                    <a:cubicBezTo>
                      <a:pt x="13984" y="36875"/>
                      <a:pt x="20347" y="34542"/>
                      <a:pt x="23741" y="27189"/>
                    </a:cubicBezTo>
                    <a:cubicBezTo>
                      <a:pt x="25556" y="23253"/>
                      <a:pt x="26310" y="18822"/>
                      <a:pt x="27300" y="15452"/>
                    </a:cubicBezTo>
                    <a:cubicBezTo>
                      <a:pt x="26782" y="12482"/>
                      <a:pt x="26593" y="10503"/>
                      <a:pt x="26098" y="8641"/>
                    </a:cubicBezTo>
                    <a:cubicBezTo>
                      <a:pt x="23529" y="-787"/>
                      <a:pt x="17731" y="-2766"/>
                      <a:pt x="10590" y="402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70">
                <a:extLst>
                  <a:ext uri="{FF2B5EF4-FFF2-40B4-BE49-F238E27FC236}">
                    <a16:creationId xmlns:a16="http://schemas.microsoft.com/office/drawing/2014/main" id="{8D44DC17-A351-4DFC-A737-946DC351B198}"/>
                  </a:ext>
                </a:extLst>
              </p:cNvPr>
              <p:cNvSpPr/>
              <p:nvPr/>
            </p:nvSpPr>
            <p:spPr>
              <a:xfrm>
                <a:off x="703551" y="3938976"/>
                <a:ext cx="27543" cy="34163"/>
              </a:xfrm>
              <a:custGeom>
                <a:avLst/>
                <a:gdLst>
                  <a:gd name="connsiteX0" fmla="*/ 11895 w 27543"/>
                  <a:gd name="connsiteY0" fmla="*/ 970 h 34163"/>
                  <a:gd name="connsiteX1" fmla="*/ 2161 w 27543"/>
                  <a:gd name="connsiteY1" fmla="*/ 4623 h 34163"/>
                  <a:gd name="connsiteX2" fmla="*/ 6969 w 27543"/>
                  <a:gd name="connsiteY2" fmla="*/ 31892 h 34163"/>
                  <a:gd name="connsiteX3" fmla="*/ 18824 w 27543"/>
                  <a:gd name="connsiteY3" fmla="*/ 33494 h 34163"/>
                  <a:gd name="connsiteX4" fmla="*/ 27544 w 27543"/>
                  <a:gd name="connsiteY4" fmla="*/ 24727 h 34163"/>
                  <a:gd name="connsiteX5" fmla="*/ 11895 w 27543"/>
                  <a:gd name="connsiteY5" fmla="*/ 970 h 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43" h="34163">
                    <a:moveTo>
                      <a:pt x="11895" y="970"/>
                    </a:moveTo>
                    <a:cubicBezTo>
                      <a:pt x="7370" y="-1387"/>
                      <a:pt x="4329" y="829"/>
                      <a:pt x="2161" y="4623"/>
                    </a:cubicBezTo>
                    <a:cubicBezTo>
                      <a:pt x="-2058" y="11953"/>
                      <a:pt x="87" y="27037"/>
                      <a:pt x="6969" y="31892"/>
                    </a:cubicBezTo>
                    <a:cubicBezTo>
                      <a:pt x="9962" y="33989"/>
                      <a:pt x="15618" y="34885"/>
                      <a:pt x="18824" y="33494"/>
                    </a:cubicBezTo>
                    <a:cubicBezTo>
                      <a:pt x="22713" y="31821"/>
                      <a:pt x="25305" y="27131"/>
                      <a:pt x="27544" y="24727"/>
                    </a:cubicBezTo>
                    <a:cubicBezTo>
                      <a:pt x="25211" y="13014"/>
                      <a:pt x="20591" y="5519"/>
                      <a:pt x="11895" y="97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71">
                <a:extLst>
                  <a:ext uri="{FF2B5EF4-FFF2-40B4-BE49-F238E27FC236}">
                    <a16:creationId xmlns:a16="http://schemas.microsoft.com/office/drawing/2014/main" id="{D3CD94AB-5C2E-48EC-9D41-F8FF24319F8E}"/>
                  </a:ext>
                </a:extLst>
              </p:cNvPr>
              <p:cNvSpPr/>
              <p:nvPr/>
            </p:nvSpPr>
            <p:spPr>
              <a:xfrm>
                <a:off x="392632" y="3641995"/>
                <a:ext cx="27649" cy="35120"/>
              </a:xfrm>
              <a:custGeom>
                <a:avLst/>
                <a:gdLst>
                  <a:gd name="connsiteX0" fmla="*/ 14023 w 27649"/>
                  <a:gd name="connsiteY0" fmla="*/ 2029 h 35120"/>
                  <a:gd name="connsiteX1" fmla="*/ 2310 w 27649"/>
                  <a:gd name="connsiteY1" fmla="*/ 5870 h 35120"/>
                  <a:gd name="connsiteX2" fmla="*/ 0 w 27649"/>
                  <a:gd name="connsiteY2" fmla="*/ 15580 h 35120"/>
                  <a:gd name="connsiteX3" fmla="*/ 5020 w 27649"/>
                  <a:gd name="connsiteY3" fmla="*/ 29227 h 35120"/>
                  <a:gd name="connsiteX4" fmla="*/ 18996 w 27649"/>
                  <a:gd name="connsiteY4" fmla="*/ 34199 h 35120"/>
                  <a:gd name="connsiteX5" fmla="*/ 26939 w 27649"/>
                  <a:gd name="connsiteY5" fmla="*/ 20200 h 35120"/>
                  <a:gd name="connsiteX6" fmla="*/ 14023 w 27649"/>
                  <a:gd name="connsiteY6" fmla="*/ 2029 h 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49" h="35120">
                    <a:moveTo>
                      <a:pt x="14023" y="2029"/>
                    </a:moveTo>
                    <a:cubicBezTo>
                      <a:pt x="9993" y="-2001"/>
                      <a:pt x="4431" y="332"/>
                      <a:pt x="2310" y="5870"/>
                    </a:cubicBezTo>
                    <a:cubicBezTo>
                      <a:pt x="1273" y="8581"/>
                      <a:pt x="919" y="11574"/>
                      <a:pt x="0" y="15580"/>
                    </a:cubicBezTo>
                    <a:cubicBezTo>
                      <a:pt x="1461" y="19681"/>
                      <a:pt x="2640" y="24796"/>
                      <a:pt x="5020" y="29227"/>
                    </a:cubicBezTo>
                    <a:cubicBezTo>
                      <a:pt x="7943" y="34647"/>
                      <a:pt x="13033" y="36391"/>
                      <a:pt x="18996" y="34199"/>
                    </a:cubicBezTo>
                    <a:cubicBezTo>
                      <a:pt x="24912" y="32031"/>
                      <a:pt x="29460" y="25503"/>
                      <a:pt x="26939" y="20200"/>
                    </a:cubicBezTo>
                    <a:cubicBezTo>
                      <a:pt x="23804" y="13577"/>
                      <a:pt x="19255" y="7237"/>
                      <a:pt x="14023" y="20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72">
                <a:extLst>
                  <a:ext uri="{FF2B5EF4-FFF2-40B4-BE49-F238E27FC236}">
                    <a16:creationId xmlns:a16="http://schemas.microsoft.com/office/drawing/2014/main" id="{B42E201B-257E-4477-B9FA-AFC2FDA1D75E}"/>
                  </a:ext>
                </a:extLst>
              </p:cNvPr>
              <p:cNvSpPr/>
              <p:nvPr/>
            </p:nvSpPr>
            <p:spPr>
              <a:xfrm>
                <a:off x="487847" y="3196528"/>
                <a:ext cx="26544" cy="35131"/>
              </a:xfrm>
              <a:custGeom>
                <a:avLst/>
                <a:gdLst>
                  <a:gd name="connsiteX0" fmla="*/ 17959 w 26544"/>
                  <a:gd name="connsiteY0" fmla="*/ 34321 h 35131"/>
                  <a:gd name="connsiteX1" fmla="*/ 25666 w 26544"/>
                  <a:gd name="connsiteY1" fmla="*/ 19213 h 35131"/>
                  <a:gd name="connsiteX2" fmla="*/ 13740 w 26544"/>
                  <a:gd name="connsiteY2" fmla="*/ 2315 h 35131"/>
                  <a:gd name="connsiteX3" fmla="*/ 943 w 26544"/>
                  <a:gd name="connsiteY3" fmla="*/ 7147 h 35131"/>
                  <a:gd name="connsiteX4" fmla="*/ 0 w 26544"/>
                  <a:gd name="connsiteY4" fmla="*/ 16220 h 35131"/>
                  <a:gd name="connsiteX5" fmla="*/ 3040 w 26544"/>
                  <a:gd name="connsiteY5" fmla="*/ 27227 h 35131"/>
                  <a:gd name="connsiteX6" fmla="*/ 17959 w 26544"/>
                  <a:gd name="connsiteY6" fmla="*/ 34321 h 3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44" h="35131">
                    <a:moveTo>
                      <a:pt x="17959" y="34321"/>
                    </a:moveTo>
                    <a:cubicBezTo>
                      <a:pt x="24370" y="32035"/>
                      <a:pt x="28423" y="25930"/>
                      <a:pt x="25666" y="19213"/>
                    </a:cubicBezTo>
                    <a:cubicBezTo>
                      <a:pt x="23120" y="12944"/>
                      <a:pt x="18666" y="7005"/>
                      <a:pt x="13740" y="2315"/>
                    </a:cubicBezTo>
                    <a:cubicBezTo>
                      <a:pt x="8838" y="-2351"/>
                      <a:pt x="2687" y="430"/>
                      <a:pt x="943" y="7147"/>
                    </a:cubicBezTo>
                    <a:cubicBezTo>
                      <a:pt x="330" y="9503"/>
                      <a:pt x="424" y="12025"/>
                      <a:pt x="0" y="16220"/>
                    </a:cubicBezTo>
                    <a:cubicBezTo>
                      <a:pt x="707" y="18860"/>
                      <a:pt x="1296" y="23291"/>
                      <a:pt x="3040" y="27227"/>
                    </a:cubicBezTo>
                    <a:cubicBezTo>
                      <a:pt x="6222" y="34226"/>
                      <a:pt x="11690" y="36536"/>
                      <a:pt x="17959" y="3432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73">
                <a:extLst>
                  <a:ext uri="{FF2B5EF4-FFF2-40B4-BE49-F238E27FC236}">
                    <a16:creationId xmlns:a16="http://schemas.microsoft.com/office/drawing/2014/main" id="{7E9FBF52-9B90-4F1A-B8CE-881FD404BCDA}"/>
                  </a:ext>
                </a:extLst>
              </p:cNvPr>
              <p:cNvSpPr/>
              <p:nvPr/>
            </p:nvSpPr>
            <p:spPr>
              <a:xfrm>
                <a:off x="1054659" y="3920419"/>
                <a:ext cx="34603" cy="26311"/>
              </a:xfrm>
              <a:custGeom>
                <a:avLst/>
                <a:gdLst>
                  <a:gd name="connsiteX0" fmla="*/ 27981 w 34603"/>
                  <a:gd name="connsiteY0" fmla="*/ 1167 h 26311"/>
                  <a:gd name="connsiteX1" fmla="*/ 5874 w 34603"/>
                  <a:gd name="connsiteY1" fmla="*/ 3972 h 26311"/>
                  <a:gd name="connsiteX2" fmla="*/ 6769 w 34603"/>
                  <a:gd name="connsiteY2" fmla="*/ 25160 h 26311"/>
                  <a:gd name="connsiteX3" fmla="*/ 34603 w 34603"/>
                  <a:gd name="connsiteY3" fmla="*/ 6635 h 26311"/>
                  <a:gd name="connsiteX4" fmla="*/ 27981 w 34603"/>
                  <a:gd name="connsiteY4" fmla="*/ 1167 h 26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3" h="26311">
                    <a:moveTo>
                      <a:pt x="27981" y="1167"/>
                    </a:moveTo>
                    <a:cubicBezTo>
                      <a:pt x="20462" y="-836"/>
                      <a:pt x="12756" y="-482"/>
                      <a:pt x="5874" y="3972"/>
                    </a:cubicBezTo>
                    <a:cubicBezTo>
                      <a:pt x="-2352" y="9299"/>
                      <a:pt x="-1833" y="20493"/>
                      <a:pt x="6769" y="25160"/>
                    </a:cubicBezTo>
                    <a:cubicBezTo>
                      <a:pt x="15631" y="29968"/>
                      <a:pt x="34368" y="18938"/>
                      <a:pt x="34603" y="6635"/>
                    </a:cubicBezTo>
                    <a:cubicBezTo>
                      <a:pt x="33119" y="5339"/>
                      <a:pt x="30903" y="1922"/>
                      <a:pt x="27981" y="11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74">
                <a:extLst>
                  <a:ext uri="{FF2B5EF4-FFF2-40B4-BE49-F238E27FC236}">
                    <a16:creationId xmlns:a16="http://schemas.microsoft.com/office/drawing/2014/main" id="{643228F9-C7E3-485B-8EE7-0368CE93339E}"/>
                  </a:ext>
                </a:extLst>
              </p:cNvPr>
              <p:cNvSpPr/>
              <p:nvPr/>
            </p:nvSpPr>
            <p:spPr>
              <a:xfrm>
                <a:off x="1017722" y="3345274"/>
                <a:ext cx="18939" cy="46993"/>
              </a:xfrm>
              <a:custGeom>
                <a:avLst/>
                <a:gdLst>
                  <a:gd name="connsiteX0" fmla="*/ 14034 w 18939"/>
                  <a:gd name="connsiteY0" fmla="*/ 46994 h 46993"/>
                  <a:gd name="connsiteX1" fmla="*/ 15990 w 18939"/>
                  <a:gd name="connsiteY1" fmla="*/ 44118 h 46993"/>
                  <a:gd name="connsiteX2" fmla="*/ 18936 w 18939"/>
                  <a:gd name="connsiteY2" fmla="*/ 4382 h 46993"/>
                  <a:gd name="connsiteX3" fmla="*/ 11040 w 18939"/>
                  <a:gd name="connsiteY3" fmla="*/ 1790 h 46993"/>
                  <a:gd name="connsiteX4" fmla="*/ 14034 w 18939"/>
                  <a:gd name="connsiteY4" fmla="*/ 46994 h 4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9" h="46993">
                    <a:moveTo>
                      <a:pt x="14034" y="46994"/>
                    </a:moveTo>
                    <a:cubicBezTo>
                      <a:pt x="14693" y="46051"/>
                      <a:pt x="15919" y="45132"/>
                      <a:pt x="15990" y="44118"/>
                    </a:cubicBezTo>
                    <a:cubicBezTo>
                      <a:pt x="17145" y="30873"/>
                      <a:pt x="18582" y="17651"/>
                      <a:pt x="18936" y="4382"/>
                    </a:cubicBezTo>
                    <a:cubicBezTo>
                      <a:pt x="19077" y="-1180"/>
                      <a:pt x="14788" y="-732"/>
                      <a:pt x="11040" y="1790"/>
                    </a:cubicBezTo>
                    <a:cubicBezTo>
                      <a:pt x="-4868" y="12513"/>
                      <a:pt x="-3336" y="37519"/>
                      <a:pt x="14034" y="469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75">
                <a:extLst>
                  <a:ext uri="{FF2B5EF4-FFF2-40B4-BE49-F238E27FC236}">
                    <a16:creationId xmlns:a16="http://schemas.microsoft.com/office/drawing/2014/main" id="{49CD673B-138C-47D7-B630-0CA7D829B0D5}"/>
                  </a:ext>
                </a:extLst>
              </p:cNvPr>
              <p:cNvSpPr/>
              <p:nvPr/>
            </p:nvSpPr>
            <p:spPr>
              <a:xfrm>
                <a:off x="663655" y="3166531"/>
                <a:ext cx="22848" cy="48833"/>
              </a:xfrm>
              <a:custGeom>
                <a:avLst/>
                <a:gdLst>
                  <a:gd name="connsiteX0" fmla="*/ 271 w 22848"/>
                  <a:gd name="connsiteY0" fmla="*/ 754 h 48833"/>
                  <a:gd name="connsiteX1" fmla="*/ 436 w 22848"/>
                  <a:gd name="connsiteY1" fmla="*/ 20316 h 48833"/>
                  <a:gd name="connsiteX2" fmla="*/ 13209 w 22848"/>
                  <a:gd name="connsiteY2" fmla="*/ 46665 h 48833"/>
                  <a:gd name="connsiteX3" fmla="*/ 22849 w 22848"/>
                  <a:gd name="connsiteY3" fmla="*/ 42329 h 48833"/>
                  <a:gd name="connsiteX4" fmla="*/ 4065 w 22848"/>
                  <a:gd name="connsiteY4" fmla="*/ 0 h 48833"/>
                  <a:gd name="connsiteX5" fmla="*/ 271 w 22848"/>
                  <a:gd name="connsiteY5" fmla="*/ 754 h 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48" h="48833">
                    <a:moveTo>
                      <a:pt x="271" y="754"/>
                    </a:moveTo>
                    <a:cubicBezTo>
                      <a:pt x="271" y="7283"/>
                      <a:pt x="-437" y="13905"/>
                      <a:pt x="436" y="20316"/>
                    </a:cubicBezTo>
                    <a:cubicBezTo>
                      <a:pt x="1802" y="30309"/>
                      <a:pt x="3711" y="40420"/>
                      <a:pt x="13209" y="46665"/>
                    </a:cubicBezTo>
                    <a:cubicBezTo>
                      <a:pt x="19149" y="50577"/>
                      <a:pt x="22849" y="49234"/>
                      <a:pt x="22849" y="42329"/>
                    </a:cubicBezTo>
                    <a:cubicBezTo>
                      <a:pt x="22872" y="25336"/>
                      <a:pt x="12974" y="12845"/>
                      <a:pt x="4065" y="0"/>
                    </a:cubicBezTo>
                    <a:cubicBezTo>
                      <a:pt x="2816" y="259"/>
                      <a:pt x="1543" y="519"/>
                      <a:pt x="271" y="75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76">
                <a:extLst>
                  <a:ext uri="{FF2B5EF4-FFF2-40B4-BE49-F238E27FC236}">
                    <a16:creationId xmlns:a16="http://schemas.microsoft.com/office/drawing/2014/main" id="{54F04EB4-9219-40FA-8470-C2C0E667974D}"/>
                  </a:ext>
                </a:extLst>
              </p:cNvPr>
              <p:cNvSpPr/>
              <p:nvPr/>
            </p:nvSpPr>
            <p:spPr>
              <a:xfrm>
                <a:off x="1365507" y="3612300"/>
                <a:ext cx="34833" cy="38957"/>
              </a:xfrm>
              <a:custGeom>
                <a:avLst/>
                <a:gdLst>
                  <a:gd name="connsiteX0" fmla="*/ 988 w 34833"/>
                  <a:gd name="connsiteY0" fmla="*/ 29837 h 38957"/>
                  <a:gd name="connsiteX1" fmla="*/ 870 w 34833"/>
                  <a:gd name="connsiteY1" fmla="*/ 37214 h 38957"/>
                  <a:gd name="connsiteX2" fmla="*/ 8035 w 34833"/>
                  <a:gd name="connsiteY2" fmla="*/ 38746 h 38957"/>
                  <a:gd name="connsiteX3" fmla="*/ 34832 w 34833"/>
                  <a:gd name="connsiteY3" fmla="*/ 0 h 38957"/>
                  <a:gd name="connsiteX4" fmla="*/ 988 w 34833"/>
                  <a:gd name="connsiteY4" fmla="*/ 29837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3" h="38957">
                    <a:moveTo>
                      <a:pt x="988" y="29837"/>
                    </a:moveTo>
                    <a:cubicBezTo>
                      <a:pt x="-285" y="31487"/>
                      <a:pt x="-332" y="35635"/>
                      <a:pt x="870" y="37214"/>
                    </a:cubicBezTo>
                    <a:cubicBezTo>
                      <a:pt x="2025" y="38723"/>
                      <a:pt x="5819" y="39312"/>
                      <a:pt x="8035" y="38746"/>
                    </a:cubicBezTo>
                    <a:cubicBezTo>
                      <a:pt x="21728" y="35235"/>
                      <a:pt x="34997" y="16616"/>
                      <a:pt x="34832" y="0"/>
                    </a:cubicBezTo>
                    <a:cubicBezTo>
                      <a:pt x="21209" y="8555"/>
                      <a:pt x="10062" y="18077"/>
                      <a:pt x="988" y="2983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77">
                <a:extLst>
                  <a:ext uri="{FF2B5EF4-FFF2-40B4-BE49-F238E27FC236}">
                    <a16:creationId xmlns:a16="http://schemas.microsoft.com/office/drawing/2014/main" id="{B9DDF7BD-9DCA-4FC8-A3D5-3FDDB79592DA}"/>
                  </a:ext>
                </a:extLst>
              </p:cNvPr>
              <p:cNvSpPr/>
              <p:nvPr/>
            </p:nvSpPr>
            <p:spPr>
              <a:xfrm>
                <a:off x="852306" y="3967506"/>
                <a:ext cx="34710" cy="20637"/>
              </a:xfrm>
              <a:custGeom>
                <a:avLst/>
                <a:gdLst>
                  <a:gd name="connsiteX0" fmla="*/ 1321 w 34710"/>
                  <a:gd name="connsiteY0" fmla="*/ 8806 h 20637"/>
                  <a:gd name="connsiteX1" fmla="*/ 4691 w 34710"/>
                  <a:gd name="connsiteY1" fmla="*/ 17880 h 20637"/>
                  <a:gd name="connsiteX2" fmla="*/ 18314 w 34710"/>
                  <a:gd name="connsiteY2" fmla="*/ 20637 h 20637"/>
                  <a:gd name="connsiteX3" fmla="*/ 27859 w 34710"/>
                  <a:gd name="connsiteY3" fmla="*/ 18940 h 20637"/>
                  <a:gd name="connsiteX4" fmla="*/ 31205 w 34710"/>
                  <a:gd name="connsiteY4" fmla="*/ 4257 h 20637"/>
                  <a:gd name="connsiteX5" fmla="*/ 1321 w 34710"/>
                  <a:gd name="connsiteY5" fmla="*/ 8806 h 2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10" h="20637">
                    <a:moveTo>
                      <a:pt x="1321" y="8806"/>
                    </a:moveTo>
                    <a:cubicBezTo>
                      <a:pt x="-1012" y="13072"/>
                      <a:pt x="-470" y="16536"/>
                      <a:pt x="4691" y="17880"/>
                    </a:cubicBezTo>
                    <a:cubicBezTo>
                      <a:pt x="9193" y="19035"/>
                      <a:pt x="13788" y="19742"/>
                      <a:pt x="18314" y="20637"/>
                    </a:cubicBezTo>
                    <a:cubicBezTo>
                      <a:pt x="21637" y="20072"/>
                      <a:pt x="24889" y="19907"/>
                      <a:pt x="27859" y="18940"/>
                    </a:cubicBezTo>
                    <a:cubicBezTo>
                      <a:pt x="35518" y="16466"/>
                      <a:pt x="36933" y="9749"/>
                      <a:pt x="31205" y="4257"/>
                    </a:cubicBezTo>
                    <a:cubicBezTo>
                      <a:pt x="23522" y="-3096"/>
                      <a:pt x="6412" y="-503"/>
                      <a:pt x="1321" y="880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78">
                <a:extLst>
                  <a:ext uri="{FF2B5EF4-FFF2-40B4-BE49-F238E27FC236}">
                    <a16:creationId xmlns:a16="http://schemas.microsoft.com/office/drawing/2014/main" id="{79BF8029-982C-4957-A9E1-44326AF7F1D3}"/>
                  </a:ext>
                </a:extLst>
              </p:cNvPr>
              <p:cNvSpPr/>
              <p:nvPr/>
            </p:nvSpPr>
            <p:spPr>
              <a:xfrm>
                <a:off x="802710" y="3663838"/>
                <a:ext cx="31291" cy="26580"/>
              </a:xfrm>
              <a:custGeom>
                <a:avLst/>
                <a:gdLst>
                  <a:gd name="connsiteX0" fmla="*/ 22777 w 31291"/>
                  <a:gd name="connsiteY0" fmla="*/ 26567 h 26580"/>
                  <a:gd name="connsiteX1" fmla="*/ 29682 w 31291"/>
                  <a:gd name="connsiteY1" fmla="*/ 14924 h 26580"/>
                  <a:gd name="connsiteX2" fmla="*/ 8612 w 31291"/>
                  <a:gd name="connsiteY2" fmla="*/ 171 h 26580"/>
                  <a:gd name="connsiteX3" fmla="*/ 670 w 31291"/>
                  <a:gd name="connsiteY3" fmla="*/ 10187 h 26580"/>
                  <a:gd name="connsiteX4" fmla="*/ 22777 w 31291"/>
                  <a:gd name="connsiteY4" fmla="*/ 26567 h 2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91" h="26580">
                    <a:moveTo>
                      <a:pt x="22777" y="26567"/>
                    </a:moveTo>
                    <a:cubicBezTo>
                      <a:pt x="30318" y="26874"/>
                      <a:pt x="33476" y="21830"/>
                      <a:pt x="29682" y="14924"/>
                    </a:cubicBezTo>
                    <a:cubicBezTo>
                      <a:pt x="25133" y="6676"/>
                      <a:pt x="17827" y="1821"/>
                      <a:pt x="8612" y="171"/>
                    </a:cubicBezTo>
                    <a:cubicBezTo>
                      <a:pt x="2084" y="-984"/>
                      <a:pt x="-1593" y="3871"/>
                      <a:pt x="670" y="10187"/>
                    </a:cubicBezTo>
                    <a:cubicBezTo>
                      <a:pt x="3521" y="18153"/>
                      <a:pt x="14433" y="26214"/>
                      <a:pt x="22777" y="265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79">
                <a:extLst>
                  <a:ext uri="{FF2B5EF4-FFF2-40B4-BE49-F238E27FC236}">
                    <a16:creationId xmlns:a16="http://schemas.microsoft.com/office/drawing/2014/main" id="{8CA9F9D4-671B-432B-8858-46981CA12B74}"/>
                  </a:ext>
                </a:extLst>
              </p:cNvPr>
              <p:cNvSpPr/>
              <p:nvPr/>
            </p:nvSpPr>
            <p:spPr>
              <a:xfrm>
                <a:off x="770993" y="2664950"/>
                <a:ext cx="26730" cy="26539"/>
              </a:xfrm>
              <a:custGeom>
                <a:avLst/>
                <a:gdLst>
                  <a:gd name="connsiteX0" fmla="*/ 13390 w 26730"/>
                  <a:gd name="connsiteY0" fmla="*/ 1 h 26539"/>
                  <a:gd name="connsiteX1" fmla="*/ 3 w 26730"/>
                  <a:gd name="connsiteY1" fmla="*/ 13176 h 26539"/>
                  <a:gd name="connsiteX2" fmla="*/ 13673 w 26730"/>
                  <a:gd name="connsiteY2" fmla="*/ 26539 h 26539"/>
                  <a:gd name="connsiteX3" fmla="*/ 26730 w 26730"/>
                  <a:gd name="connsiteY3" fmla="*/ 13647 h 26539"/>
                  <a:gd name="connsiteX4" fmla="*/ 13390 w 26730"/>
                  <a:gd name="connsiteY4" fmla="*/ 1 h 2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30" h="26539">
                    <a:moveTo>
                      <a:pt x="13390" y="1"/>
                    </a:moveTo>
                    <a:cubicBezTo>
                      <a:pt x="6461" y="95"/>
                      <a:pt x="145" y="6317"/>
                      <a:pt x="3" y="13176"/>
                    </a:cubicBezTo>
                    <a:cubicBezTo>
                      <a:pt x="-162" y="20553"/>
                      <a:pt x="6037" y="26586"/>
                      <a:pt x="13673" y="26539"/>
                    </a:cubicBezTo>
                    <a:cubicBezTo>
                      <a:pt x="21262" y="26492"/>
                      <a:pt x="26659" y="21165"/>
                      <a:pt x="26730" y="13647"/>
                    </a:cubicBezTo>
                    <a:cubicBezTo>
                      <a:pt x="26800" y="5987"/>
                      <a:pt x="20861" y="-93"/>
                      <a:pt x="13390" y="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80">
                <a:extLst>
                  <a:ext uri="{FF2B5EF4-FFF2-40B4-BE49-F238E27FC236}">
                    <a16:creationId xmlns:a16="http://schemas.microsoft.com/office/drawing/2014/main" id="{F94BB79C-50DF-4C39-B313-40D480F622DE}"/>
                  </a:ext>
                </a:extLst>
              </p:cNvPr>
              <p:cNvSpPr/>
              <p:nvPr/>
            </p:nvSpPr>
            <p:spPr>
              <a:xfrm>
                <a:off x="317727" y="2940566"/>
                <a:ext cx="21710" cy="34107"/>
              </a:xfrm>
              <a:custGeom>
                <a:avLst/>
                <a:gdLst>
                  <a:gd name="connsiteX0" fmla="*/ 52 w 21710"/>
                  <a:gd name="connsiteY0" fmla="*/ 13450 h 34107"/>
                  <a:gd name="connsiteX1" fmla="*/ 10280 w 21710"/>
                  <a:gd name="connsiteY1" fmla="*/ 32069 h 34107"/>
                  <a:gd name="connsiteX2" fmla="*/ 19142 w 21710"/>
                  <a:gd name="connsiteY2" fmla="*/ 29500 h 34107"/>
                  <a:gd name="connsiteX3" fmla="*/ 21711 w 21710"/>
                  <a:gd name="connsiteY3" fmla="*/ 15948 h 34107"/>
                  <a:gd name="connsiteX4" fmla="*/ 13344 w 21710"/>
                  <a:gd name="connsiteY4" fmla="*/ 16 h 34107"/>
                  <a:gd name="connsiteX5" fmla="*/ 52 w 21710"/>
                  <a:gd name="connsiteY5" fmla="*/ 13450 h 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0" h="34107">
                    <a:moveTo>
                      <a:pt x="52" y="13450"/>
                    </a:moveTo>
                    <a:cubicBezTo>
                      <a:pt x="-585" y="21675"/>
                      <a:pt x="4765" y="27119"/>
                      <a:pt x="10280" y="32069"/>
                    </a:cubicBezTo>
                    <a:cubicBezTo>
                      <a:pt x="14145" y="35533"/>
                      <a:pt x="17728" y="34520"/>
                      <a:pt x="19142" y="29500"/>
                    </a:cubicBezTo>
                    <a:cubicBezTo>
                      <a:pt x="20509" y="24598"/>
                      <a:pt x="21075" y="19460"/>
                      <a:pt x="21711" y="15948"/>
                    </a:cubicBezTo>
                    <a:cubicBezTo>
                      <a:pt x="21711" y="5672"/>
                      <a:pt x="18600" y="370"/>
                      <a:pt x="13344" y="16"/>
                    </a:cubicBezTo>
                    <a:cubicBezTo>
                      <a:pt x="7287" y="-361"/>
                      <a:pt x="641" y="5979"/>
                      <a:pt x="52" y="134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81">
                <a:extLst>
                  <a:ext uri="{FF2B5EF4-FFF2-40B4-BE49-F238E27FC236}">
                    <a16:creationId xmlns:a16="http://schemas.microsoft.com/office/drawing/2014/main" id="{A4F32EAE-973A-4ADD-9B73-177016E7C55A}"/>
                  </a:ext>
                </a:extLst>
              </p:cNvPr>
              <p:cNvSpPr/>
              <p:nvPr/>
            </p:nvSpPr>
            <p:spPr>
              <a:xfrm>
                <a:off x="1176150" y="3654684"/>
                <a:ext cx="26138" cy="31666"/>
              </a:xfrm>
              <a:custGeom>
                <a:avLst/>
                <a:gdLst>
                  <a:gd name="connsiteX0" fmla="*/ 15116 w 26138"/>
                  <a:gd name="connsiteY0" fmla="*/ 1477 h 31666"/>
                  <a:gd name="connsiteX1" fmla="*/ 173 w 26138"/>
                  <a:gd name="connsiteY1" fmla="*/ 22241 h 31666"/>
                  <a:gd name="connsiteX2" fmla="*/ 10755 w 26138"/>
                  <a:gd name="connsiteY2" fmla="*/ 30348 h 31666"/>
                  <a:gd name="connsiteX3" fmla="*/ 26122 w 26138"/>
                  <a:gd name="connsiteY3" fmla="*/ 9443 h 31666"/>
                  <a:gd name="connsiteX4" fmla="*/ 15116 w 26138"/>
                  <a:gd name="connsiteY4" fmla="*/ 1477 h 3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38" h="31666">
                    <a:moveTo>
                      <a:pt x="15116" y="1477"/>
                    </a:moveTo>
                    <a:cubicBezTo>
                      <a:pt x="6843" y="5884"/>
                      <a:pt x="1564" y="12790"/>
                      <a:pt x="173" y="22241"/>
                    </a:cubicBezTo>
                    <a:cubicBezTo>
                      <a:pt x="-981" y="30018"/>
                      <a:pt x="3756" y="33883"/>
                      <a:pt x="10755" y="30348"/>
                    </a:cubicBezTo>
                    <a:cubicBezTo>
                      <a:pt x="19617" y="25894"/>
                      <a:pt x="24944" y="18446"/>
                      <a:pt x="26122" y="9443"/>
                    </a:cubicBezTo>
                    <a:cubicBezTo>
                      <a:pt x="26452" y="935"/>
                      <a:pt x="21856" y="-2105"/>
                      <a:pt x="15116" y="147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82">
                <a:extLst>
                  <a:ext uri="{FF2B5EF4-FFF2-40B4-BE49-F238E27FC236}">
                    <a16:creationId xmlns:a16="http://schemas.microsoft.com/office/drawing/2014/main" id="{5D42CF3C-4824-452A-93E2-07972E31A75D}"/>
                  </a:ext>
                </a:extLst>
              </p:cNvPr>
              <p:cNvSpPr/>
              <p:nvPr/>
            </p:nvSpPr>
            <p:spPr>
              <a:xfrm>
                <a:off x="839036" y="3893445"/>
                <a:ext cx="26399" cy="26403"/>
              </a:xfrm>
              <a:custGeom>
                <a:avLst/>
                <a:gdLst>
                  <a:gd name="connsiteX0" fmla="*/ 26399 w 26399"/>
                  <a:gd name="connsiteY0" fmla="*/ 13223 h 26403"/>
                  <a:gd name="connsiteX1" fmla="*/ 13106 w 26399"/>
                  <a:gd name="connsiteY1" fmla="*/ 1 h 26403"/>
                  <a:gd name="connsiteX2" fmla="*/ 2 w 26399"/>
                  <a:gd name="connsiteY2" fmla="*/ 12940 h 26403"/>
                  <a:gd name="connsiteX3" fmla="*/ 12446 w 26399"/>
                  <a:gd name="connsiteY3" fmla="*/ 26398 h 26403"/>
                  <a:gd name="connsiteX4" fmla="*/ 26399 w 26399"/>
                  <a:gd name="connsiteY4" fmla="*/ 13223 h 2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9" h="26403">
                    <a:moveTo>
                      <a:pt x="26399" y="13223"/>
                    </a:moveTo>
                    <a:cubicBezTo>
                      <a:pt x="26304" y="6011"/>
                      <a:pt x="20365" y="96"/>
                      <a:pt x="13106" y="1"/>
                    </a:cubicBezTo>
                    <a:cubicBezTo>
                      <a:pt x="5588" y="-93"/>
                      <a:pt x="120" y="5328"/>
                      <a:pt x="2" y="12940"/>
                    </a:cubicBezTo>
                    <a:cubicBezTo>
                      <a:pt x="-116" y="20977"/>
                      <a:pt x="4716" y="26185"/>
                      <a:pt x="12446" y="26398"/>
                    </a:cubicBezTo>
                    <a:cubicBezTo>
                      <a:pt x="20106" y="26610"/>
                      <a:pt x="26469" y="20576"/>
                      <a:pt x="26399" y="13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83">
                <a:extLst>
                  <a:ext uri="{FF2B5EF4-FFF2-40B4-BE49-F238E27FC236}">
                    <a16:creationId xmlns:a16="http://schemas.microsoft.com/office/drawing/2014/main" id="{B177E444-E834-494B-8868-75DF3FC58137}"/>
                  </a:ext>
                </a:extLst>
              </p:cNvPr>
              <p:cNvSpPr/>
              <p:nvPr/>
            </p:nvSpPr>
            <p:spPr>
              <a:xfrm>
                <a:off x="318149" y="3481100"/>
                <a:ext cx="22938" cy="32891"/>
              </a:xfrm>
              <a:custGeom>
                <a:avLst/>
                <a:gdLst>
                  <a:gd name="connsiteX0" fmla="*/ 13606 w 22938"/>
                  <a:gd name="connsiteY0" fmla="*/ 161 h 32891"/>
                  <a:gd name="connsiteX1" fmla="*/ 1704 w 22938"/>
                  <a:gd name="connsiteY1" fmla="*/ 7349 h 32891"/>
                  <a:gd name="connsiteX2" fmla="*/ 12498 w 22938"/>
                  <a:gd name="connsiteY2" fmla="*/ 32850 h 32891"/>
                  <a:gd name="connsiteX3" fmla="*/ 18673 w 22938"/>
                  <a:gd name="connsiteY3" fmla="*/ 28702 h 32891"/>
                  <a:gd name="connsiteX4" fmla="*/ 21454 w 22938"/>
                  <a:gd name="connsiteY4" fmla="*/ 13524 h 32891"/>
                  <a:gd name="connsiteX5" fmla="*/ 22939 w 22938"/>
                  <a:gd name="connsiteY5" fmla="*/ 12275 h 32891"/>
                  <a:gd name="connsiteX6" fmla="*/ 13606 w 22938"/>
                  <a:gd name="connsiteY6" fmla="*/ 161 h 3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38" h="32891">
                    <a:moveTo>
                      <a:pt x="13606" y="161"/>
                    </a:moveTo>
                    <a:cubicBezTo>
                      <a:pt x="10895" y="-923"/>
                      <a:pt x="4273" y="3696"/>
                      <a:pt x="1704" y="7349"/>
                    </a:cubicBezTo>
                    <a:cubicBezTo>
                      <a:pt x="-3387" y="14608"/>
                      <a:pt x="3731" y="30800"/>
                      <a:pt x="12498" y="32850"/>
                    </a:cubicBezTo>
                    <a:cubicBezTo>
                      <a:pt x="14218" y="33251"/>
                      <a:pt x="18037" y="30635"/>
                      <a:pt x="18673" y="28702"/>
                    </a:cubicBezTo>
                    <a:cubicBezTo>
                      <a:pt x="20275" y="23870"/>
                      <a:pt x="20605" y="18615"/>
                      <a:pt x="21454" y="13524"/>
                    </a:cubicBezTo>
                    <a:cubicBezTo>
                      <a:pt x="21949" y="13100"/>
                      <a:pt x="22444" y="12699"/>
                      <a:pt x="22939" y="12275"/>
                    </a:cubicBezTo>
                    <a:cubicBezTo>
                      <a:pt x="19922" y="8009"/>
                      <a:pt x="17683" y="1787"/>
                      <a:pt x="13606" y="16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84">
                <a:extLst>
                  <a:ext uri="{FF2B5EF4-FFF2-40B4-BE49-F238E27FC236}">
                    <a16:creationId xmlns:a16="http://schemas.microsoft.com/office/drawing/2014/main" id="{663E00BC-3000-4140-9D68-8775A40EE68E}"/>
                  </a:ext>
                </a:extLst>
              </p:cNvPr>
              <p:cNvSpPr/>
              <p:nvPr/>
            </p:nvSpPr>
            <p:spPr>
              <a:xfrm>
                <a:off x="447145" y="3206317"/>
                <a:ext cx="21267" cy="32733"/>
              </a:xfrm>
              <a:custGeom>
                <a:avLst/>
                <a:gdLst>
                  <a:gd name="connsiteX0" fmla="*/ 9144 w 21267"/>
                  <a:gd name="connsiteY0" fmla="*/ 67 h 32733"/>
                  <a:gd name="connsiteX1" fmla="*/ 2734 w 21267"/>
                  <a:gd name="connsiteY1" fmla="*/ 3768 h 32733"/>
                  <a:gd name="connsiteX2" fmla="*/ 0 w 21267"/>
                  <a:gd name="connsiteY2" fmla="*/ 16848 h 32733"/>
                  <a:gd name="connsiteX3" fmla="*/ 589 w 21267"/>
                  <a:gd name="connsiteY3" fmla="*/ 22622 h 32733"/>
                  <a:gd name="connsiteX4" fmla="*/ 7070 w 21267"/>
                  <a:gd name="connsiteY4" fmla="*/ 32733 h 32733"/>
                  <a:gd name="connsiteX5" fmla="*/ 19020 w 21267"/>
                  <a:gd name="connsiteY5" fmla="*/ 26322 h 32733"/>
                  <a:gd name="connsiteX6" fmla="*/ 9144 w 21267"/>
                  <a:gd name="connsiteY6" fmla="*/ 67 h 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67" h="32733">
                    <a:moveTo>
                      <a:pt x="9144" y="67"/>
                    </a:moveTo>
                    <a:cubicBezTo>
                      <a:pt x="7424" y="-428"/>
                      <a:pt x="3441" y="1906"/>
                      <a:pt x="2734" y="3768"/>
                    </a:cubicBezTo>
                    <a:cubicBezTo>
                      <a:pt x="1037" y="8293"/>
                      <a:pt x="660" y="13313"/>
                      <a:pt x="0" y="16848"/>
                    </a:cubicBezTo>
                    <a:cubicBezTo>
                      <a:pt x="236" y="19723"/>
                      <a:pt x="-71" y="21420"/>
                      <a:pt x="589" y="22622"/>
                    </a:cubicBezTo>
                    <a:cubicBezTo>
                      <a:pt x="2569" y="26299"/>
                      <a:pt x="5020" y="32804"/>
                      <a:pt x="7070" y="32733"/>
                    </a:cubicBezTo>
                    <a:cubicBezTo>
                      <a:pt x="11218" y="32568"/>
                      <a:pt x="16404" y="29716"/>
                      <a:pt x="19020" y="26322"/>
                    </a:cubicBezTo>
                    <a:cubicBezTo>
                      <a:pt x="24817" y="18757"/>
                      <a:pt x="18642" y="2825"/>
                      <a:pt x="9144" y="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85">
                <a:extLst>
                  <a:ext uri="{FF2B5EF4-FFF2-40B4-BE49-F238E27FC236}">
                    <a16:creationId xmlns:a16="http://schemas.microsoft.com/office/drawing/2014/main" id="{A98E5FA6-9F6B-4E87-96F3-A122F7A8A5A6}"/>
                  </a:ext>
                </a:extLst>
              </p:cNvPr>
              <p:cNvSpPr/>
              <p:nvPr/>
            </p:nvSpPr>
            <p:spPr>
              <a:xfrm>
                <a:off x="1418322" y="3503319"/>
                <a:ext cx="21332" cy="32965"/>
              </a:xfrm>
              <a:custGeom>
                <a:avLst/>
                <a:gdLst>
                  <a:gd name="connsiteX0" fmla="*/ 9121 w 21332"/>
                  <a:gd name="connsiteY0" fmla="*/ 49 h 32965"/>
                  <a:gd name="connsiteX1" fmla="*/ 2663 w 21332"/>
                  <a:gd name="connsiteY1" fmla="*/ 4008 h 32965"/>
                  <a:gd name="connsiteX2" fmla="*/ 0 w 21332"/>
                  <a:gd name="connsiteY2" fmla="*/ 16924 h 32965"/>
                  <a:gd name="connsiteX3" fmla="*/ 683 w 21332"/>
                  <a:gd name="connsiteY3" fmla="*/ 17042 h 32965"/>
                  <a:gd name="connsiteX4" fmla="*/ 825 w 21332"/>
                  <a:gd name="connsiteY4" fmla="*/ 23641 h 32965"/>
                  <a:gd name="connsiteX5" fmla="*/ 6929 w 21332"/>
                  <a:gd name="connsiteY5" fmla="*/ 32738 h 32965"/>
                  <a:gd name="connsiteX6" fmla="*/ 17111 w 21332"/>
                  <a:gd name="connsiteY6" fmla="*/ 29179 h 32965"/>
                  <a:gd name="connsiteX7" fmla="*/ 9121 w 21332"/>
                  <a:gd name="connsiteY7" fmla="*/ 49 h 3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32" h="32965">
                    <a:moveTo>
                      <a:pt x="9121" y="49"/>
                    </a:moveTo>
                    <a:cubicBezTo>
                      <a:pt x="7283" y="-375"/>
                      <a:pt x="3464" y="2052"/>
                      <a:pt x="2663" y="4008"/>
                    </a:cubicBezTo>
                    <a:cubicBezTo>
                      <a:pt x="1013" y="7991"/>
                      <a:pt x="801" y="12587"/>
                      <a:pt x="0" y="16924"/>
                    </a:cubicBezTo>
                    <a:cubicBezTo>
                      <a:pt x="236" y="16971"/>
                      <a:pt x="448" y="16994"/>
                      <a:pt x="683" y="17042"/>
                    </a:cubicBezTo>
                    <a:cubicBezTo>
                      <a:pt x="683" y="19257"/>
                      <a:pt x="0" y="21802"/>
                      <a:pt x="825" y="23641"/>
                    </a:cubicBezTo>
                    <a:cubicBezTo>
                      <a:pt x="2333" y="27034"/>
                      <a:pt x="4148" y="31748"/>
                      <a:pt x="6929" y="32738"/>
                    </a:cubicBezTo>
                    <a:cubicBezTo>
                      <a:pt x="9639" y="33681"/>
                      <a:pt x="14589" y="31536"/>
                      <a:pt x="17111" y="29179"/>
                    </a:cubicBezTo>
                    <a:cubicBezTo>
                      <a:pt x="25595" y="21260"/>
                      <a:pt x="20457" y="2618"/>
                      <a:pt x="9121" y="4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86">
                <a:extLst>
                  <a:ext uri="{FF2B5EF4-FFF2-40B4-BE49-F238E27FC236}">
                    <a16:creationId xmlns:a16="http://schemas.microsoft.com/office/drawing/2014/main" id="{6307F263-876C-4B66-957B-B1AFF53A56BC}"/>
                  </a:ext>
                </a:extLst>
              </p:cNvPr>
              <p:cNvSpPr/>
              <p:nvPr/>
            </p:nvSpPr>
            <p:spPr>
              <a:xfrm>
                <a:off x="1431953" y="3262303"/>
                <a:ext cx="26036" cy="32364"/>
              </a:xfrm>
              <a:custGeom>
                <a:avLst/>
                <a:gdLst>
                  <a:gd name="connsiteX0" fmla="*/ 5907 w 26036"/>
                  <a:gd name="connsiteY0" fmla="*/ 32 h 32364"/>
                  <a:gd name="connsiteX1" fmla="*/ 745 w 26036"/>
                  <a:gd name="connsiteY1" fmla="*/ 2483 h 32364"/>
                  <a:gd name="connsiteX2" fmla="*/ 16630 w 26036"/>
                  <a:gd name="connsiteY2" fmla="*/ 32085 h 32364"/>
                  <a:gd name="connsiteX3" fmla="*/ 26034 w 26036"/>
                  <a:gd name="connsiteY3" fmla="*/ 24944 h 32364"/>
                  <a:gd name="connsiteX4" fmla="*/ 5907 w 26036"/>
                  <a:gd name="connsiteY4" fmla="*/ 32 h 3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6" h="32364">
                    <a:moveTo>
                      <a:pt x="5907" y="32"/>
                    </a:moveTo>
                    <a:cubicBezTo>
                      <a:pt x="4281" y="-227"/>
                      <a:pt x="1335" y="1117"/>
                      <a:pt x="745" y="2483"/>
                    </a:cubicBezTo>
                    <a:cubicBezTo>
                      <a:pt x="-2884" y="11133"/>
                      <a:pt x="7439" y="29988"/>
                      <a:pt x="16630" y="32085"/>
                    </a:cubicBezTo>
                    <a:cubicBezTo>
                      <a:pt x="22122" y="33334"/>
                      <a:pt x="26152" y="30294"/>
                      <a:pt x="26034" y="24944"/>
                    </a:cubicBezTo>
                    <a:cubicBezTo>
                      <a:pt x="25893" y="17355"/>
                      <a:pt x="13095" y="1140"/>
                      <a:pt x="5907" y="3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87">
                <a:extLst>
                  <a:ext uri="{FF2B5EF4-FFF2-40B4-BE49-F238E27FC236}">
                    <a16:creationId xmlns:a16="http://schemas.microsoft.com/office/drawing/2014/main" id="{17653D0F-02D7-48FC-977E-D1133E4E2684}"/>
                  </a:ext>
                </a:extLst>
              </p:cNvPr>
              <p:cNvSpPr/>
              <p:nvPr/>
            </p:nvSpPr>
            <p:spPr>
              <a:xfrm>
                <a:off x="354326" y="3574809"/>
                <a:ext cx="18359" cy="48497"/>
              </a:xfrm>
              <a:custGeom>
                <a:avLst/>
                <a:gdLst>
                  <a:gd name="connsiteX0" fmla="*/ 3118 w 18359"/>
                  <a:gd name="connsiteY0" fmla="*/ 41 h 48497"/>
                  <a:gd name="connsiteX1" fmla="*/ 408 w 18359"/>
                  <a:gd name="connsiteY1" fmla="*/ 4566 h 48497"/>
                  <a:gd name="connsiteX2" fmla="*/ 12498 w 18359"/>
                  <a:gd name="connsiteY2" fmla="*/ 45174 h 48497"/>
                  <a:gd name="connsiteX3" fmla="*/ 18013 w 18359"/>
                  <a:gd name="connsiteY3" fmla="*/ 48497 h 48497"/>
                  <a:gd name="connsiteX4" fmla="*/ 7785 w 18359"/>
                  <a:gd name="connsiteY4" fmla="*/ 2563 h 48497"/>
                  <a:gd name="connsiteX5" fmla="*/ 3118 w 18359"/>
                  <a:gd name="connsiteY5" fmla="*/ 41 h 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" h="48497">
                    <a:moveTo>
                      <a:pt x="3118" y="41"/>
                    </a:moveTo>
                    <a:cubicBezTo>
                      <a:pt x="1892" y="348"/>
                      <a:pt x="643" y="2869"/>
                      <a:pt x="408" y="4566"/>
                    </a:cubicBezTo>
                    <a:cubicBezTo>
                      <a:pt x="-1643" y="19862"/>
                      <a:pt x="4296" y="32895"/>
                      <a:pt x="12498" y="45174"/>
                    </a:cubicBezTo>
                    <a:cubicBezTo>
                      <a:pt x="13300" y="46353"/>
                      <a:pt x="15161" y="46824"/>
                      <a:pt x="18013" y="48497"/>
                    </a:cubicBezTo>
                    <a:cubicBezTo>
                      <a:pt x="19569" y="30868"/>
                      <a:pt x="15845" y="16209"/>
                      <a:pt x="7785" y="2563"/>
                    </a:cubicBezTo>
                    <a:cubicBezTo>
                      <a:pt x="6960" y="1196"/>
                      <a:pt x="4414" y="-265"/>
                      <a:pt x="3118" y="4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88">
                <a:extLst>
                  <a:ext uri="{FF2B5EF4-FFF2-40B4-BE49-F238E27FC236}">
                    <a16:creationId xmlns:a16="http://schemas.microsoft.com/office/drawing/2014/main" id="{33BC6411-DFF8-4D78-8815-C5D32FDCDB1C}"/>
                  </a:ext>
                </a:extLst>
              </p:cNvPr>
              <p:cNvSpPr/>
              <p:nvPr/>
            </p:nvSpPr>
            <p:spPr>
              <a:xfrm>
                <a:off x="393407" y="3572107"/>
                <a:ext cx="24734" cy="31189"/>
              </a:xfrm>
              <a:custGeom>
                <a:avLst/>
                <a:gdLst>
                  <a:gd name="connsiteX0" fmla="*/ 8134 w 24734"/>
                  <a:gd name="connsiteY0" fmla="*/ 1871 h 31189"/>
                  <a:gd name="connsiteX1" fmla="*/ 3 w 24734"/>
                  <a:gd name="connsiteY1" fmla="*/ 7598 h 31189"/>
                  <a:gd name="connsiteX2" fmla="*/ 11033 w 24734"/>
                  <a:gd name="connsiteY2" fmla="*/ 29823 h 31189"/>
                  <a:gd name="connsiteX3" fmla="*/ 23972 w 24734"/>
                  <a:gd name="connsiteY3" fmla="*/ 31190 h 31189"/>
                  <a:gd name="connsiteX4" fmla="*/ 23925 w 24734"/>
                  <a:gd name="connsiteY4" fmla="*/ 19901 h 31189"/>
                  <a:gd name="connsiteX5" fmla="*/ 8134 w 24734"/>
                  <a:gd name="connsiteY5" fmla="*/ 1871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4" h="31189">
                    <a:moveTo>
                      <a:pt x="8134" y="1871"/>
                    </a:moveTo>
                    <a:cubicBezTo>
                      <a:pt x="3538" y="-2112"/>
                      <a:pt x="-115" y="480"/>
                      <a:pt x="3" y="7598"/>
                    </a:cubicBezTo>
                    <a:cubicBezTo>
                      <a:pt x="1228" y="15564"/>
                      <a:pt x="3184" y="24567"/>
                      <a:pt x="11033" y="29823"/>
                    </a:cubicBezTo>
                    <a:cubicBezTo>
                      <a:pt x="14238" y="31968"/>
                      <a:pt x="19612" y="30836"/>
                      <a:pt x="23972" y="31190"/>
                    </a:cubicBezTo>
                    <a:cubicBezTo>
                      <a:pt x="24066" y="27348"/>
                      <a:pt x="25669" y="22517"/>
                      <a:pt x="23925" y="19901"/>
                    </a:cubicBezTo>
                    <a:cubicBezTo>
                      <a:pt x="19517" y="13278"/>
                      <a:pt x="14144" y="7080"/>
                      <a:pt x="8134" y="187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89">
                <a:extLst>
                  <a:ext uri="{FF2B5EF4-FFF2-40B4-BE49-F238E27FC236}">
                    <a16:creationId xmlns:a16="http://schemas.microsoft.com/office/drawing/2014/main" id="{7DB9ED00-3A49-43C4-9C72-0B8A872AB874}"/>
                  </a:ext>
                </a:extLst>
              </p:cNvPr>
              <p:cNvSpPr/>
              <p:nvPr/>
            </p:nvSpPr>
            <p:spPr>
              <a:xfrm>
                <a:off x="357392" y="3513644"/>
                <a:ext cx="21384" cy="27248"/>
              </a:xfrm>
              <a:custGeom>
                <a:avLst/>
                <a:gdLst>
                  <a:gd name="connsiteX0" fmla="*/ 9574 w 21384"/>
                  <a:gd name="connsiteY0" fmla="*/ 0 h 27248"/>
                  <a:gd name="connsiteX1" fmla="*/ 995 w 21384"/>
                  <a:gd name="connsiteY1" fmla="*/ 12043 h 27248"/>
                  <a:gd name="connsiteX2" fmla="*/ 12897 w 21384"/>
                  <a:gd name="connsiteY2" fmla="*/ 26656 h 27248"/>
                  <a:gd name="connsiteX3" fmla="*/ 18978 w 21384"/>
                  <a:gd name="connsiteY3" fmla="*/ 26632 h 27248"/>
                  <a:gd name="connsiteX4" fmla="*/ 20840 w 21384"/>
                  <a:gd name="connsiteY4" fmla="*/ 10747 h 27248"/>
                  <a:gd name="connsiteX5" fmla="*/ 9574 w 21384"/>
                  <a:gd name="connsiteY5" fmla="*/ 0 h 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4" h="27248">
                    <a:moveTo>
                      <a:pt x="9574" y="0"/>
                    </a:moveTo>
                    <a:cubicBezTo>
                      <a:pt x="1938" y="1791"/>
                      <a:pt x="-1974" y="6717"/>
                      <a:pt x="995" y="12043"/>
                    </a:cubicBezTo>
                    <a:cubicBezTo>
                      <a:pt x="4012" y="17464"/>
                      <a:pt x="8514" y="22154"/>
                      <a:pt x="12897" y="26656"/>
                    </a:cubicBezTo>
                    <a:cubicBezTo>
                      <a:pt x="13934" y="27716"/>
                      <a:pt x="18884" y="27127"/>
                      <a:pt x="18978" y="26632"/>
                    </a:cubicBezTo>
                    <a:cubicBezTo>
                      <a:pt x="20109" y="21353"/>
                      <a:pt x="22442" y="15296"/>
                      <a:pt x="20840" y="10747"/>
                    </a:cubicBezTo>
                    <a:cubicBezTo>
                      <a:pt x="19308" y="6387"/>
                      <a:pt x="13510" y="3512"/>
                      <a:pt x="9574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90">
                <a:extLst>
                  <a:ext uri="{FF2B5EF4-FFF2-40B4-BE49-F238E27FC236}">
                    <a16:creationId xmlns:a16="http://schemas.microsoft.com/office/drawing/2014/main" id="{E8CF1FBE-91EF-4B57-8E9D-D3978B09D527}"/>
                  </a:ext>
                </a:extLst>
              </p:cNvPr>
              <p:cNvSpPr/>
              <p:nvPr/>
            </p:nvSpPr>
            <p:spPr>
              <a:xfrm>
                <a:off x="424681" y="3070160"/>
                <a:ext cx="22181" cy="26364"/>
              </a:xfrm>
              <a:custGeom>
                <a:avLst/>
                <a:gdLst>
                  <a:gd name="connsiteX0" fmla="*/ 946 w 22181"/>
                  <a:gd name="connsiteY0" fmla="*/ 9428 h 26364"/>
                  <a:gd name="connsiteX1" fmla="*/ 10703 w 22181"/>
                  <a:gd name="connsiteY1" fmla="*/ 23050 h 26364"/>
                  <a:gd name="connsiteX2" fmla="*/ 21780 w 22181"/>
                  <a:gd name="connsiteY2" fmla="*/ 19468 h 26364"/>
                  <a:gd name="connsiteX3" fmla="*/ 22181 w 22181"/>
                  <a:gd name="connsiteY3" fmla="*/ 15555 h 26364"/>
                  <a:gd name="connsiteX4" fmla="*/ 6673 w 22181"/>
                  <a:gd name="connsiteY4" fmla="*/ 142 h 26364"/>
                  <a:gd name="connsiteX5" fmla="*/ 946 w 22181"/>
                  <a:gd name="connsiteY5" fmla="*/ 9428 h 2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1" h="26364">
                    <a:moveTo>
                      <a:pt x="946" y="9428"/>
                    </a:moveTo>
                    <a:cubicBezTo>
                      <a:pt x="3397" y="14377"/>
                      <a:pt x="6814" y="19114"/>
                      <a:pt x="10703" y="23050"/>
                    </a:cubicBezTo>
                    <a:cubicBezTo>
                      <a:pt x="16147" y="28565"/>
                      <a:pt x="19989" y="27080"/>
                      <a:pt x="21780" y="19468"/>
                    </a:cubicBezTo>
                    <a:cubicBezTo>
                      <a:pt x="22181" y="17818"/>
                      <a:pt x="22134" y="16050"/>
                      <a:pt x="22181" y="15555"/>
                    </a:cubicBezTo>
                    <a:cubicBezTo>
                      <a:pt x="22275" y="4950"/>
                      <a:pt x="15794" y="-1013"/>
                      <a:pt x="6673" y="142"/>
                    </a:cubicBezTo>
                    <a:cubicBezTo>
                      <a:pt x="1016" y="873"/>
                      <a:pt x="-1529" y="4431"/>
                      <a:pt x="946" y="942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91">
                <a:extLst>
                  <a:ext uri="{FF2B5EF4-FFF2-40B4-BE49-F238E27FC236}">
                    <a16:creationId xmlns:a16="http://schemas.microsoft.com/office/drawing/2014/main" id="{09534A65-C8B4-483E-A74A-08088F2E3D1E}"/>
                  </a:ext>
                </a:extLst>
              </p:cNvPr>
              <p:cNvSpPr/>
              <p:nvPr/>
            </p:nvSpPr>
            <p:spPr>
              <a:xfrm>
                <a:off x="1205100" y="2369792"/>
                <a:ext cx="32759" cy="10679"/>
              </a:xfrm>
              <a:custGeom>
                <a:avLst/>
                <a:gdLst>
                  <a:gd name="connsiteX0" fmla="*/ 32760 w 32759"/>
                  <a:gd name="connsiteY0" fmla="*/ 6684 h 10679"/>
                  <a:gd name="connsiteX1" fmla="*/ 0 w 32759"/>
                  <a:gd name="connsiteY1" fmla="*/ 6401 h 10679"/>
                  <a:gd name="connsiteX2" fmla="*/ 32760 w 32759"/>
                  <a:gd name="connsiteY2" fmla="*/ 6684 h 1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59" h="10679">
                    <a:moveTo>
                      <a:pt x="32760" y="6684"/>
                    </a:moveTo>
                    <a:cubicBezTo>
                      <a:pt x="23804" y="-1989"/>
                      <a:pt x="6599" y="-2366"/>
                      <a:pt x="0" y="6401"/>
                    </a:cubicBezTo>
                    <a:cubicBezTo>
                      <a:pt x="8838" y="12057"/>
                      <a:pt x="25737" y="12057"/>
                      <a:pt x="32760" y="668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92">
                <a:extLst>
                  <a:ext uri="{FF2B5EF4-FFF2-40B4-BE49-F238E27FC236}">
                    <a16:creationId xmlns:a16="http://schemas.microsoft.com/office/drawing/2014/main" id="{E01F945D-CA99-4C38-ABF8-7BB6EA97CB4E}"/>
                  </a:ext>
                </a:extLst>
              </p:cNvPr>
              <p:cNvSpPr/>
              <p:nvPr/>
            </p:nvSpPr>
            <p:spPr>
              <a:xfrm>
                <a:off x="232642" y="3261935"/>
                <a:ext cx="10529" cy="32217"/>
              </a:xfrm>
              <a:custGeom>
                <a:avLst/>
                <a:gdLst>
                  <a:gd name="connsiteX0" fmla="*/ 4793 w 10529"/>
                  <a:gd name="connsiteY0" fmla="*/ 0 h 32217"/>
                  <a:gd name="connsiteX1" fmla="*/ 1470 w 10529"/>
                  <a:gd name="connsiteY1" fmla="*/ 4124 h 32217"/>
                  <a:gd name="connsiteX2" fmla="*/ 3426 w 10529"/>
                  <a:gd name="connsiteY2" fmla="*/ 32218 h 32217"/>
                  <a:gd name="connsiteX3" fmla="*/ 8799 w 10529"/>
                  <a:gd name="connsiteY3" fmla="*/ 3842 h 32217"/>
                  <a:gd name="connsiteX4" fmla="*/ 4793 w 10529"/>
                  <a:gd name="connsiteY4" fmla="*/ 0 h 3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29" h="32217">
                    <a:moveTo>
                      <a:pt x="4793" y="0"/>
                    </a:moveTo>
                    <a:cubicBezTo>
                      <a:pt x="3638" y="1367"/>
                      <a:pt x="1823" y="2569"/>
                      <a:pt x="1470" y="4124"/>
                    </a:cubicBezTo>
                    <a:cubicBezTo>
                      <a:pt x="-769" y="13575"/>
                      <a:pt x="-699" y="22979"/>
                      <a:pt x="3426" y="32218"/>
                    </a:cubicBezTo>
                    <a:cubicBezTo>
                      <a:pt x="10261" y="23545"/>
                      <a:pt x="12405" y="14117"/>
                      <a:pt x="8799" y="3842"/>
                    </a:cubicBezTo>
                    <a:cubicBezTo>
                      <a:pt x="8234" y="2286"/>
                      <a:pt x="6160" y="1273"/>
                      <a:pt x="4793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93">
                <a:extLst>
                  <a:ext uri="{FF2B5EF4-FFF2-40B4-BE49-F238E27FC236}">
                    <a16:creationId xmlns:a16="http://schemas.microsoft.com/office/drawing/2014/main" id="{3EC716DF-0371-42A2-9C6B-3044A2081D76}"/>
                  </a:ext>
                </a:extLst>
              </p:cNvPr>
              <p:cNvSpPr/>
              <p:nvPr/>
            </p:nvSpPr>
            <p:spPr>
              <a:xfrm>
                <a:off x="340633" y="3166837"/>
                <a:ext cx="10070" cy="34056"/>
              </a:xfrm>
              <a:custGeom>
                <a:avLst/>
                <a:gdLst>
                  <a:gd name="connsiteX0" fmla="*/ 3047 w 10070"/>
                  <a:gd name="connsiteY0" fmla="*/ 0 h 34056"/>
                  <a:gd name="connsiteX1" fmla="*/ 2128 w 10070"/>
                  <a:gd name="connsiteY1" fmla="*/ 34056 h 34056"/>
                  <a:gd name="connsiteX2" fmla="*/ 3047 w 10070"/>
                  <a:gd name="connsiteY2" fmla="*/ 0 h 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0" h="34056">
                    <a:moveTo>
                      <a:pt x="3047" y="0"/>
                    </a:moveTo>
                    <a:cubicBezTo>
                      <a:pt x="-1667" y="10983"/>
                      <a:pt x="-40" y="21754"/>
                      <a:pt x="2128" y="34056"/>
                    </a:cubicBezTo>
                    <a:cubicBezTo>
                      <a:pt x="12451" y="23780"/>
                      <a:pt x="12663" y="5020"/>
                      <a:pt x="3047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94">
                <a:extLst>
                  <a:ext uri="{FF2B5EF4-FFF2-40B4-BE49-F238E27FC236}">
                    <a16:creationId xmlns:a16="http://schemas.microsoft.com/office/drawing/2014/main" id="{1C464DA4-44DB-40FD-8B9B-25DA003D6240}"/>
                  </a:ext>
                </a:extLst>
              </p:cNvPr>
              <p:cNvSpPr/>
              <p:nvPr/>
            </p:nvSpPr>
            <p:spPr>
              <a:xfrm>
                <a:off x="1406508" y="3639982"/>
                <a:ext cx="10152" cy="33383"/>
              </a:xfrm>
              <a:custGeom>
                <a:avLst/>
                <a:gdLst>
                  <a:gd name="connsiteX0" fmla="*/ 4225 w 10152"/>
                  <a:gd name="connsiteY0" fmla="*/ 11 h 33383"/>
                  <a:gd name="connsiteX1" fmla="*/ 1161 w 10152"/>
                  <a:gd name="connsiteY1" fmla="*/ 3381 h 33383"/>
                  <a:gd name="connsiteX2" fmla="*/ 2433 w 10152"/>
                  <a:gd name="connsiteY2" fmla="*/ 33384 h 33383"/>
                  <a:gd name="connsiteX3" fmla="*/ 8420 w 10152"/>
                  <a:gd name="connsiteY3" fmla="*/ 3405 h 33383"/>
                  <a:gd name="connsiteX4" fmla="*/ 4225 w 10152"/>
                  <a:gd name="connsiteY4" fmla="*/ 11 h 3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2" h="33383">
                    <a:moveTo>
                      <a:pt x="4225" y="11"/>
                    </a:moveTo>
                    <a:cubicBezTo>
                      <a:pt x="3565" y="-177"/>
                      <a:pt x="1396" y="2062"/>
                      <a:pt x="1161" y="3381"/>
                    </a:cubicBezTo>
                    <a:cubicBezTo>
                      <a:pt x="-442" y="13044"/>
                      <a:pt x="-701" y="22707"/>
                      <a:pt x="2433" y="33384"/>
                    </a:cubicBezTo>
                    <a:cubicBezTo>
                      <a:pt x="9527" y="25559"/>
                      <a:pt x="12238" y="10475"/>
                      <a:pt x="8420" y="3405"/>
                    </a:cubicBezTo>
                    <a:cubicBezTo>
                      <a:pt x="7618" y="1897"/>
                      <a:pt x="5851" y="483"/>
                      <a:pt x="4225" y="1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95">
              <a:extLst>
                <a:ext uri="{FF2B5EF4-FFF2-40B4-BE49-F238E27FC236}">
                  <a16:creationId xmlns:a16="http://schemas.microsoft.com/office/drawing/2014/main" id="{BDB45E5A-4920-4979-9A58-937C604B3434}"/>
                </a:ext>
              </a:extLst>
            </p:cNvPr>
            <p:cNvGrpSpPr/>
            <p:nvPr/>
          </p:nvGrpSpPr>
          <p:grpSpPr>
            <a:xfrm>
              <a:off x="1400744" y="2332976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23" name="Rectangle 96">
                <a:extLst>
                  <a:ext uri="{FF2B5EF4-FFF2-40B4-BE49-F238E27FC236}">
                    <a16:creationId xmlns:a16="http://schemas.microsoft.com/office/drawing/2014/main" id="{2980BD88-7F51-4F9D-B321-256E6C3EBCAC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97">
                <a:extLst>
                  <a:ext uri="{FF2B5EF4-FFF2-40B4-BE49-F238E27FC236}">
                    <a16:creationId xmlns:a16="http://schemas.microsoft.com/office/drawing/2014/main" id="{B7A28B45-4E7E-4022-8364-63E37509C1D8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98">
              <a:extLst>
                <a:ext uri="{FF2B5EF4-FFF2-40B4-BE49-F238E27FC236}">
                  <a16:creationId xmlns:a16="http://schemas.microsoft.com/office/drawing/2014/main" id="{58F4211E-8E42-495C-9920-E9CFEA28745F}"/>
                </a:ext>
              </a:extLst>
            </p:cNvPr>
            <p:cNvGrpSpPr/>
            <p:nvPr/>
          </p:nvGrpSpPr>
          <p:grpSpPr>
            <a:xfrm rot="5400000">
              <a:off x="4253867" y="2332976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26" name="Rectangle 99">
                <a:extLst>
                  <a:ext uri="{FF2B5EF4-FFF2-40B4-BE49-F238E27FC236}">
                    <a16:creationId xmlns:a16="http://schemas.microsoft.com/office/drawing/2014/main" id="{8BBCBF71-F025-4467-B0E1-91880C0FF35F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00">
                <a:extLst>
                  <a:ext uri="{FF2B5EF4-FFF2-40B4-BE49-F238E27FC236}">
                    <a16:creationId xmlns:a16="http://schemas.microsoft.com/office/drawing/2014/main" id="{A3956243-03E1-457D-B16D-DBEA895D2383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01">
              <a:extLst>
                <a:ext uri="{FF2B5EF4-FFF2-40B4-BE49-F238E27FC236}">
                  <a16:creationId xmlns:a16="http://schemas.microsoft.com/office/drawing/2014/main" id="{85B2DF29-89AC-47B3-8A01-C02CAA56553E}"/>
                </a:ext>
              </a:extLst>
            </p:cNvPr>
            <p:cNvGrpSpPr/>
            <p:nvPr/>
          </p:nvGrpSpPr>
          <p:grpSpPr>
            <a:xfrm flipV="1">
              <a:off x="1400744" y="5181643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29" name="Rectangle 102">
                <a:extLst>
                  <a:ext uri="{FF2B5EF4-FFF2-40B4-BE49-F238E27FC236}">
                    <a16:creationId xmlns:a16="http://schemas.microsoft.com/office/drawing/2014/main" id="{6DE90CF1-6817-4DDE-84E4-0D1A42F3A293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03">
                <a:extLst>
                  <a:ext uri="{FF2B5EF4-FFF2-40B4-BE49-F238E27FC236}">
                    <a16:creationId xmlns:a16="http://schemas.microsoft.com/office/drawing/2014/main" id="{39C5C32E-A9C1-46CA-860F-DB1ED66CBFDD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04">
              <a:extLst>
                <a:ext uri="{FF2B5EF4-FFF2-40B4-BE49-F238E27FC236}">
                  <a16:creationId xmlns:a16="http://schemas.microsoft.com/office/drawing/2014/main" id="{7654FD03-0557-4C1B-B6C0-080B89DD8126}"/>
                </a:ext>
              </a:extLst>
            </p:cNvPr>
            <p:cNvGrpSpPr/>
            <p:nvPr/>
          </p:nvGrpSpPr>
          <p:grpSpPr>
            <a:xfrm rot="16200000" flipV="1">
              <a:off x="4253867" y="5181643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32" name="Rectangle 105">
                <a:extLst>
                  <a:ext uri="{FF2B5EF4-FFF2-40B4-BE49-F238E27FC236}">
                    <a16:creationId xmlns:a16="http://schemas.microsoft.com/office/drawing/2014/main" id="{D4947DB6-4071-4D6B-83C9-8055663849EA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06">
                <a:extLst>
                  <a:ext uri="{FF2B5EF4-FFF2-40B4-BE49-F238E27FC236}">
                    <a16:creationId xmlns:a16="http://schemas.microsoft.com/office/drawing/2014/main" id="{37DF40CD-44A5-4A8D-A4BF-1216BDE09E79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FB7AAF8-1709-40B3-8E52-6FC699DA2705}"/>
              </a:ext>
            </a:extLst>
          </p:cNvPr>
          <p:cNvGrpSpPr/>
          <p:nvPr/>
        </p:nvGrpSpPr>
        <p:grpSpPr>
          <a:xfrm>
            <a:off x="667709" y="4649759"/>
            <a:ext cx="6185673" cy="1600438"/>
            <a:chOff x="6763709" y="4197177"/>
            <a:chExt cx="6185673" cy="16004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A31DEB-9CDD-496D-81D3-843B84D1AAA2}"/>
                </a:ext>
              </a:extLst>
            </p:cNvPr>
            <p:cNvSpPr txBox="1"/>
            <p:nvPr/>
          </p:nvSpPr>
          <p:spPr>
            <a:xfrm>
              <a:off x="6763709" y="4218334"/>
              <a:ext cx="2389528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3"/>
                  </a:solidFill>
                  <a:cs typeface="Arial" pitchFamily="34" charset="0"/>
                </a:rPr>
                <a:t>ALLPPT </a:t>
              </a:r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Layout</a:t>
              </a:r>
            </a:p>
            <a:p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Clean </a:t>
              </a:r>
              <a:r>
                <a:rPr lang="en-GB" altLang="ko-KR" sz="2400" dirty="0">
                  <a:solidFill>
                    <a:schemeClr val="accent3"/>
                  </a:solidFill>
                  <a:cs typeface="Arial" pitchFamily="34" charset="0"/>
                </a:rPr>
                <a:t>Text Slide </a:t>
              </a:r>
            </a:p>
            <a:p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for your Presentation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BBDA59-CBFA-4912-A847-EE03A3EC99A6}"/>
                </a:ext>
              </a:extLst>
            </p:cNvPr>
            <p:cNvSpPr txBox="1"/>
            <p:nvPr/>
          </p:nvSpPr>
          <p:spPr>
            <a:xfrm>
              <a:off x="9455173" y="4197177"/>
              <a:ext cx="349420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" name="직사각형 5">
            <a:extLst>
              <a:ext uri="{FF2B5EF4-FFF2-40B4-BE49-F238E27FC236}">
                <a16:creationId xmlns:a16="http://schemas.microsoft.com/office/drawing/2014/main" id="{410793CC-5B1E-4B37-BDCB-CF4E2284D864}"/>
              </a:ext>
            </a:extLst>
          </p:cNvPr>
          <p:cNvSpPr/>
          <p:nvPr/>
        </p:nvSpPr>
        <p:spPr>
          <a:xfrm>
            <a:off x="667709" y="25710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ED9DB85C-2335-418D-9D2F-FB07A3099112}"/>
              </a:ext>
            </a:extLst>
          </p:cNvPr>
          <p:cNvSpPr/>
          <p:nvPr/>
        </p:nvSpPr>
        <p:spPr>
          <a:xfrm>
            <a:off x="2181263" y="91142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82DB1948-912C-4EC9-BB74-72D93F389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23536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57FA9482-DD8C-4AD8-A802-FB199B2DD3E3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508F4982-6C6F-4F5B-99A4-26AFB7330E7A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E7B046D-A096-4FAB-8690-EB14666CAC39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B6703C42-823A-479D-9AF2-0A44D2C82C3D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CFD0F942-6F76-4EDD-81CC-82B78498B4B0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E09005AB-89B0-4111-8BE3-DEE1FF86F417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44">
            <a:extLst>
              <a:ext uri="{FF2B5EF4-FFF2-40B4-BE49-F238E27FC236}">
                <a16:creationId xmlns:a16="http://schemas.microsoft.com/office/drawing/2014/main" id="{931FC429-D1ED-417B-84DA-6197B8AAC2AC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10E0A7-9D02-4B08-84D5-BA5E3042EB98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B8DFE-7159-4E84-A749-4F10E237D345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43">
            <a:extLst>
              <a:ext uri="{FF2B5EF4-FFF2-40B4-BE49-F238E27FC236}">
                <a16:creationId xmlns:a16="http://schemas.microsoft.com/office/drawing/2014/main" id="{63698C53-8EF5-43DC-B3DA-C0C15066D3B7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CC262-A6A9-4EB8-AB90-A7C1D276D89C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EF232A-52DB-4653-A9FF-1B314BF1FD3A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42">
            <a:extLst>
              <a:ext uri="{FF2B5EF4-FFF2-40B4-BE49-F238E27FC236}">
                <a16:creationId xmlns:a16="http://schemas.microsoft.com/office/drawing/2014/main" id="{E55EF91E-0842-48AC-A544-00345CC13EAB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8249F9-5321-49C4-9DB6-3421589117ED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436094-B6F3-4D4E-B4B1-DF8A03C1C86A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3">
            <a:extLst>
              <a:ext uri="{FF2B5EF4-FFF2-40B4-BE49-F238E27FC236}">
                <a16:creationId xmlns:a16="http://schemas.microsoft.com/office/drawing/2014/main" id="{BFCD8FE5-270E-43F5-9019-A0FC4BCCDFDA}"/>
              </a:ext>
            </a:extLst>
          </p:cNvPr>
          <p:cNvSpPr/>
          <p:nvPr/>
        </p:nvSpPr>
        <p:spPr>
          <a:xfrm rot="5400000">
            <a:off x="9338821" y="2703862"/>
            <a:ext cx="2089919" cy="417300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평행 사변형 42">
            <a:extLst>
              <a:ext uri="{FF2B5EF4-FFF2-40B4-BE49-F238E27FC236}">
                <a16:creationId xmlns:a16="http://schemas.microsoft.com/office/drawing/2014/main" id="{6F7B4047-3C74-4E9B-972B-41FE2910D84A}"/>
              </a:ext>
            </a:extLst>
          </p:cNvPr>
          <p:cNvSpPr/>
          <p:nvPr/>
        </p:nvSpPr>
        <p:spPr>
          <a:xfrm flipH="1">
            <a:off x="5008578" y="5857504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평행 사변형 49">
            <a:extLst>
              <a:ext uri="{FF2B5EF4-FFF2-40B4-BE49-F238E27FC236}">
                <a16:creationId xmlns:a16="http://schemas.microsoft.com/office/drawing/2014/main" id="{E0F0F1DB-0D96-4AA3-BB19-2456955B47BC}"/>
              </a:ext>
            </a:extLst>
          </p:cNvPr>
          <p:cNvSpPr/>
          <p:nvPr/>
        </p:nvSpPr>
        <p:spPr>
          <a:xfrm rot="5400000">
            <a:off x="5901024" y="5473678"/>
            <a:ext cx="1206133" cy="417300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평행 사변형 66">
            <a:extLst>
              <a:ext uri="{FF2B5EF4-FFF2-40B4-BE49-F238E27FC236}">
                <a16:creationId xmlns:a16="http://schemas.microsoft.com/office/drawing/2014/main" id="{A32DE1DC-C894-4D46-8781-411F91A1EE24}"/>
              </a:ext>
            </a:extLst>
          </p:cNvPr>
          <p:cNvSpPr/>
          <p:nvPr/>
        </p:nvSpPr>
        <p:spPr>
          <a:xfrm flipH="1">
            <a:off x="6303769" y="5081017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평행 사변형 67">
            <a:extLst>
              <a:ext uri="{FF2B5EF4-FFF2-40B4-BE49-F238E27FC236}">
                <a16:creationId xmlns:a16="http://schemas.microsoft.com/office/drawing/2014/main" id="{BA0AD8CA-FA86-419F-9426-871B955B6CAA}"/>
              </a:ext>
            </a:extLst>
          </p:cNvPr>
          <p:cNvSpPr/>
          <p:nvPr/>
        </p:nvSpPr>
        <p:spPr>
          <a:xfrm rot="5400000">
            <a:off x="7196190" y="4696021"/>
            <a:ext cx="1206133" cy="417300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3BC06F71-E061-48EA-8C8E-CA097BA53F5B}"/>
              </a:ext>
            </a:extLst>
          </p:cNvPr>
          <p:cNvSpPr/>
          <p:nvPr/>
        </p:nvSpPr>
        <p:spPr>
          <a:xfrm flipH="1">
            <a:off x="7593790" y="4305134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BCB24C5D-A502-4744-BAE9-81340D1969A2}"/>
              </a:ext>
            </a:extLst>
          </p:cNvPr>
          <p:cNvSpPr/>
          <p:nvPr/>
        </p:nvSpPr>
        <p:spPr>
          <a:xfrm rot="5400000">
            <a:off x="8492755" y="3913803"/>
            <a:ext cx="1206133" cy="417300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E439CCF2-8E68-4CB4-AD10-DF6368977566}"/>
              </a:ext>
            </a:extLst>
          </p:cNvPr>
          <p:cNvSpPr/>
          <p:nvPr/>
        </p:nvSpPr>
        <p:spPr>
          <a:xfrm flipH="1">
            <a:off x="8888293" y="3523599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71">
            <a:extLst>
              <a:ext uri="{FF2B5EF4-FFF2-40B4-BE49-F238E27FC236}">
                <a16:creationId xmlns:a16="http://schemas.microsoft.com/office/drawing/2014/main" id="{69F64AEB-6C54-4F33-8D0F-F8F66EB82BD3}"/>
              </a:ext>
            </a:extLst>
          </p:cNvPr>
          <p:cNvSpPr/>
          <p:nvPr/>
        </p:nvSpPr>
        <p:spPr>
          <a:xfrm rot="1398955">
            <a:off x="10018991" y="1544334"/>
            <a:ext cx="1146879" cy="752460"/>
          </a:xfrm>
          <a:prstGeom prst="triangle">
            <a:avLst>
              <a:gd name="adj" fmla="val 2561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72">
            <a:extLst>
              <a:ext uri="{FF2B5EF4-FFF2-40B4-BE49-F238E27FC236}">
                <a16:creationId xmlns:a16="http://schemas.microsoft.com/office/drawing/2014/main" id="{20BD2099-2EA2-4421-B9D1-26239246EF31}"/>
              </a:ext>
            </a:extLst>
          </p:cNvPr>
          <p:cNvGrpSpPr/>
          <p:nvPr/>
        </p:nvGrpSpPr>
        <p:grpSpPr>
          <a:xfrm>
            <a:off x="6489914" y="4286252"/>
            <a:ext cx="1022016" cy="723273"/>
            <a:chOff x="3818902" y="5085764"/>
            <a:chExt cx="1484248" cy="7232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9D4A4D-B774-4B73-A3C4-136CB1AEDCA5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FF0616-B43B-475E-9433-6E8C11E51CA2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15" name="Group 75">
            <a:extLst>
              <a:ext uri="{FF2B5EF4-FFF2-40B4-BE49-F238E27FC236}">
                <a16:creationId xmlns:a16="http://schemas.microsoft.com/office/drawing/2014/main" id="{92CC08AD-A59E-4D91-9A74-85BDE41FB6AB}"/>
              </a:ext>
            </a:extLst>
          </p:cNvPr>
          <p:cNvGrpSpPr/>
          <p:nvPr/>
        </p:nvGrpSpPr>
        <p:grpSpPr>
          <a:xfrm>
            <a:off x="5198822" y="5044777"/>
            <a:ext cx="1022016" cy="723273"/>
            <a:chOff x="3818902" y="5085764"/>
            <a:chExt cx="1484248" cy="7232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DB71-4061-4390-9544-7123B4C00BC2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940CA4-F04B-4AC5-830A-CD38561DE85A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18" name="Group 78">
            <a:extLst>
              <a:ext uri="{FF2B5EF4-FFF2-40B4-BE49-F238E27FC236}">
                <a16:creationId xmlns:a16="http://schemas.microsoft.com/office/drawing/2014/main" id="{E22F9E41-EDEC-4860-B467-CAEEE4980571}"/>
              </a:ext>
            </a:extLst>
          </p:cNvPr>
          <p:cNvGrpSpPr/>
          <p:nvPr/>
        </p:nvGrpSpPr>
        <p:grpSpPr>
          <a:xfrm>
            <a:off x="7781006" y="3527726"/>
            <a:ext cx="1022016" cy="723273"/>
            <a:chOff x="3818902" y="5085764"/>
            <a:chExt cx="1484248" cy="7232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D3219B-5B4F-4865-B7B1-547586C215C2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CDDD14-C2FC-45BF-893D-B5D515E77D13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21" name="Group 81">
            <a:extLst>
              <a:ext uri="{FF2B5EF4-FFF2-40B4-BE49-F238E27FC236}">
                <a16:creationId xmlns:a16="http://schemas.microsoft.com/office/drawing/2014/main" id="{F50ABD1D-2675-4A77-8822-0339AD787ECE}"/>
              </a:ext>
            </a:extLst>
          </p:cNvPr>
          <p:cNvGrpSpPr/>
          <p:nvPr/>
        </p:nvGrpSpPr>
        <p:grpSpPr>
          <a:xfrm>
            <a:off x="9072098" y="2769200"/>
            <a:ext cx="1022016" cy="723273"/>
            <a:chOff x="3818902" y="5085764"/>
            <a:chExt cx="1484248" cy="7232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BDAFBA-6A59-4803-B8FC-1928B65FCCA3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7B8055-B78F-48EC-9DCF-513DD9923B07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24" name="Freeform: Shape 84">
            <a:extLst>
              <a:ext uri="{FF2B5EF4-FFF2-40B4-BE49-F238E27FC236}">
                <a16:creationId xmlns:a16="http://schemas.microsoft.com/office/drawing/2014/main" id="{C3C4AE78-A5C4-49DA-B73B-B1DA62EE3D35}"/>
              </a:ext>
            </a:extLst>
          </p:cNvPr>
          <p:cNvSpPr/>
          <p:nvPr/>
        </p:nvSpPr>
        <p:spPr>
          <a:xfrm>
            <a:off x="10155674" y="1867550"/>
            <a:ext cx="544968" cy="310191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5" name="Straight Connector 85">
            <a:extLst>
              <a:ext uri="{FF2B5EF4-FFF2-40B4-BE49-F238E27FC236}">
                <a16:creationId xmlns:a16="http://schemas.microsoft.com/office/drawing/2014/main" id="{5381149D-AE6F-4868-A8DC-D7623D2C601B}"/>
              </a:ext>
            </a:extLst>
          </p:cNvPr>
          <p:cNvCxnSpPr>
            <a:cxnSpLocks/>
          </p:cNvCxnSpPr>
          <p:nvPr/>
        </p:nvCxnSpPr>
        <p:spPr>
          <a:xfrm flipV="1">
            <a:off x="2674629" y="4429595"/>
            <a:ext cx="3499632" cy="652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86">
            <a:extLst>
              <a:ext uri="{FF2B5EF4-FFF2-40B4-BE49-F238E27FC236}">
                <a16:creationId xmlns:a16="http://schemas.microsoft.com/office/drawing/2014/main" id="{D9EA38D9-0C2C-417F-8C01-ED30173F274E}"/>
              </a:ext>
            </a:extLst>
          </p:cNvPr>
          <p:cNvSpPr/>
          <p:nvPr/>
        </p:nvSpPr>
        <p:spPr>
          <a:xfrm>
            <a:off x="2131211" y="3851287"/>
            <a:ext cx="591487" cy="591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9779AA65-B93F-4450-AD64-58E8D69ED356}"/>
              </a:ext>
            </a:extLst>
          </p:cNvPr>
          <p:cNvSpPr/>
          <p:nvPr/>
        </p:nvSpPr>
        <p:spPr>
          <a:xfrm flipH="1">
            <a:off x="2282360" y="4042789"/>
            <a:ext cx="268142" cy="2212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28" name="Straight Connector 88">
            <a:extLst>
              <a:ext uri="{FF2B5EF4-FFF2-40B4-BE49-F238E27FC236}">
                <a16:creationId xmlns:a16="http://schemas.microsoft.com/office/drawing/2014/main" id="{BE33A08C-AA55-49A6-BA5A-0893F0968767}"/>
              </a:ext>
            </a:extLst>
          </p:cNvPr>
          <p:cNvCxnSpPr>
            <a:cxnSpLocks/>
          </p:cNvCxnSpPr>
          <p:nvPr/>
        </p:nvCxnSpPr>
        <p:spPr>
          <a:xfrm flipV="1">
            <a:off x="1316800" y="5237324"/>
            <a:ext cx="3499632" cy="652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9">
            <a:extLst>
              <a:ext uri="{FF2B5EF4-FFF2-40B4-BE49-F238E27FC236}">
                <a16:creationId xmlns:a16="http://schemas.microsoft.com/office/drawing/2014/main" id="{1AC0AD51-63F3-44BA-9DAE-9B54A53CC01F}"/>
              </a:ext>
            </a:extLst>
          </p:cNvPr>
          <p:cNvSpPr/>
          <p:nvPr/>
        </p:nvSpPr>
        <p:spPr>
          <a:xfrm>
            <a:off x="725248" y="4659016"/>
            <a:ext cx="591553" cy="59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316658C-C846-43F1-A032-5B25D9FAB138}"/>
              </a:ext>
            </a:extLst>
          </p:cNvPr>
          <p:cNvSpPr/>
          <p:nvPr/>
        </p:nvSpPr>
        <p:spPr>
          <a:xfrm>
            <a:off x="904783" y="4842127"/>
            <a:ext cx="254519" cy="2541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31" name="Straight Connector 91">
            <a:extLst>
              <a:ext uri="{FF2B5EF4-FFF2-40B4-BE49-F238E27FC236}">
                <a16:creationId xmlns:a16="http://schemas.microsoft.com/office/drawing/2014/main" id="{66C212A3-CD08-4584-9E8D-B738EF033880}"/>
              </a:ext>
            </a:extLst>
          </p:cNvPr>
          <p:cNvCxnSpPr>
            <a:cxnSpLocks/>
          </p:cNvCxnSpPr>
          <p:nvPr/>
        </p:nvCxnSpPr>
        <p:spPr>
          <a:xfrm flipV="1">
            <a:off x="4028373" y="3621867"/>
            <a:ext cx="3499632" cy="652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92">
            <a:extLst>
              <a:ext uri="{FF2B5EF4-FFF2-40B4-BE49-F238E27FC236}">
                <a16:creationId xmlns:a16="http://schemas.microsoft.com/office/drawing/2014/main" id="{92C10637-0681-4354-8537-35723EAA34C9}"/>
              </a:ext>
            </a:extLst>
          </p:cNvPr>
          <p:cNvSpPr/>
          <p:nvPr/>
        </p:nvSpPr>
        <p:spPr>
          <a:xfrm>
            <a:off x="3489041" y="3043559"/>
            <a:ext cx="591487" cy="591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BEE968AB-0E00-4B15-A640-D8763421A872}"/>
              </a:ext>
            </a:extLst>
          </p:cNvPr>
          <p:cNvSpPr/>
          <p:nvPr/>
        </p:nvSpPr>
        <p:spPr>
          <a:xfrm>
            <a:off x="3638607" y="3248226"/>
            <a:ext cx="237139" cy="18215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34" name="Straight Connector 94">
            <a:extLst>
              <a:ext uri="{FF2B5EF4-FFF2-40B4-BE49-F238E27FC236}">
                <a16:creationId xmlns:a16="http://schemas.microsoft.com/office/drawing/2014/main" id="{B0C2FBB6-5ACE-4DED-BA12-424AB059CB4C}"/>
              </a:ext>
            </a:extLst>
          </p:cNvPr>
          <p:cNvCxnSpPr>
            <a:cxnSpLocks/>
          </p:cNvCxnSpPr>
          <p:nvPr/>
        </p:nvCxnSpPr>
        <p:spPr>
          <a:xfrm flipV="1">
            <a:off x="5382117" y="2814139"/>
            <a:ext cx="3499632" cy="652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95">
            <a:extLst>
              <a:ext uri="{FF2B5EF4-FFF2-40B4-BE49-F238E27FC236}">
                <a16:creationId xmlns:a16="http://schemas.microsoft.com/office/drawing/2014/main" id="{147A4BC2-63AF-4B43-8628-A426BE7E23F0}"/>
              </a:ext>
            </a:extLst>
          </p:cNvPr>
          <p:cNvSpPr/>
          <p:nvPr/>
        </p:nvSpPr>
        <p:spPr>
          <a:xfrm>
            <a:off x="4842785" y="2235831"/>
            <a:ext cx="591487" cy="591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EBD5A810-31B7-496B-B5C9-CBB442114155}"/>
              </a:ext>
            </a:extLst>
          </p:cNvPr>
          <p:cNvSpPr>
            <a:spLocks noChangeAspect="1"/>
          </p:cNvSpPr>
          <p:nvPr/>
        </p:nvSpPr>
        <p:spPr>
          <a:xfrm rot="9900000">
            <a:off x="5000925" y="2414706"/>
            <a:ext cx="275205" cy="23373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97">
            <a:extLst>
              <a:ext uri="{FF2B5EF4-FFF2-40B4-BE49-F238E27FC236}">
                <a16:creationId xmlns:a16="http://schemas.microsoft.com/office/drawing/2014/main" id="{67FE990D-FBFA-476E-ACAA-22033E69B347}"/>
              </a:ext>
            </a:extLst>
          </p:cNvPr>
          <p:cNvGrpSpPr/>
          <p:nvPr/>
        </p:nvGrpSpPr>
        <p:grpSpPr>
          <a:xfrm>
            <a:off x="1385197" y="4480008"/>
            <a:ext cx="3428772" cy="726743"/>
            <a:chOff x="4965552" y="1736224"/>
            <a:chExt cx="1374974" cy="7267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9C0635-0617-491C-A73B-18042E96D8C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02D54C-7296-4300-BA2B-422FF681C251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00">
            <a:extLst>
              <a:ext uri="{FF2B5EF4-FFF2-40B4-BE49-F238E27FC236}">
                <a16:creationId xmlns:a16="http://schemas.microsoft.com/office/drawing/2014/main" id="{EDC9F06C-0DAC-4F0E-9DF4-01604BE99F01}"/>
              </a:ext>
            </a:extLst>
          </p:cNvPr>
          <p:cNvGrpSpPr/>
          <p:nvPr/>
        </p:nvGrpSpPr>
        <p:grpSpPr>
          <a:xfrm>
            <a:off x="2769867" y="3674453"/>
            <a:ext cx="3428772" cy="726743"/>
            <a:chOff x="4965552" y="1736224"/>
            <a:chExt cx="1374974" cy="72674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433AD8-670E-4E12-BE54-E82875DC8B3D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1658DB-D76E-4B19-9521-E2D7427A0BC1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03">
            <a:extLst>
              <a:ext uri="{FF2B5EF4-FFF2-40B4-BE49-F238E27FC236}">
                <a16:creationId xmlns:a16="http://schemas.microsoft.com/office/drawing/2014/main" id="{1FBEBE89-82E1-41F3-B499-166AF4F16320}"/>
              </a:ext>
            </a:extLst>
          </p:cNvPr>
          <p:cNvGrpSpPr/>
          <p:nvPr/>
        </p:nvGrpSpPr>
        <p:grpSpPr>
          <a:xfrm>
            <a:off x="4154537" y="2868897"/>
            <a:ext cx="3428772" cy="726743"/>
            <a:chOff x="4965552" y="1736224"/>
            <a:chExt cx="1374974" cy="7267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40494D-027E-438B-B3B7-4B8B571A3437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58CED7-2672-4348-89D8-77D6AF8696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6">
            <a:extLst>
              <a:ext uri="{FF2B5EF4-FFF2-40B4-BE49-F238E27FC236}">
                <a16:creationId xmlns:a16="http://schemas.microsoft.com/office/drawing/2014/main" id="{344FB47A-A6BA-47D4-B5B7-110F1B410F63}"/>
              </a:ext>
            </a:extLst>
          </p:cNvPr>
          <p:cNvGrpSpPr/>
          <p:nvPr/>
        </p:nvGrpSpPr>
        <p:grpSpPr>
          <a:xfrm>
            <a:off x="5539207" y="2063341"/>
            <a:ext cx="3428772" cy="726743"/>
            <a:chOff x="4965552" y="1736224"/>
            <a:chExt cx="1374974" cy="72674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0D4845-8547-4BEC-ACC1-5CF0A5925BB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DD44E7-BB58-4842-989D-EF1405A48D31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9B697861-F0F7-4B29-BDC2-B4AFC1A36B76}"/>
              </a:ext>
            </a:extLst>
          </p:cNvPr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EDDE99-C8A4-4F14-94FD-CEC63F9B696D}"/>
                </a:ext>
              </a:extLst>
            </p:cNvPr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B28AD8-3569-454E-BABC-0F1C4D56CD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E6DABD11-270B-472C-AD1F-ED79BDB7159F}"/>
              </a:ext>
            </a:extLst>
          </p:cNvPr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4F792B-56EF-4F21-BFC4-BB0373886DF7}"/>
                </a:ext>
              </a:extLst>
            </p:cNvPr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B5928A-9D3B-42F8-A00B-9D3104CC04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B9B67BE4-C01E-49B3-92B4-AC7280FA2BBC}"/>
              </a:ext>
            </a:extLst>
          </p:cNvPr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59BFD1-06BA-459B-8D80-E2D381F5C31F}"/>
                </a:ext>
              </a:extLst>
            </p:cNvPr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E77E27-A275-4806-87A7-0F6576A753A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1">
            <a:extLst>
              <a:ext uri="{FF2B5EF4-FFF2-40B4-BE49-F238E27FC236}">
                <a16:creationId xmlns:a16="http://schemas.microsoft.com/office/drawing/2014/main" id="{37A6B937-8850-49CB-92A9-68E8C31D8CAB}"/>
              </a:ext>
            </a:extLst>
          </p:cNvPr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5F2BF4-949F-441F-86EA-48724A073DDC}"/>
                </a:ext>
              </a:extLst>
            </p:cNvPr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056AF3-68F0-43BA-B5A5-7A0B2CB3ED7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54">
            <a:extLst>
              <a:ext uri="{FF2B5EF4-FFF2-40B4-BE49-F238E27FC236}">
                <a16:creationId xmlns:a16="http://schemas.microsoft.com/office/drawing/2014/main" id="{A7403DDB-6258-4DF0-B911-F09AA0FF394D}"/>
              </a:ext>
            </a:extLst>
          </p:cNvPr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EFDBD8-6F9C-4270-85AF-BB3DD9F657DF}"/>
              </a:ext>
            </a:extLst>
          </p:cNvPr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4E810-872C-4619-8996-46A6EF5D4517}"/>
              </a:ext>
            </a:extLst>
          </p:cNvPr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nut 39">
            <a:extLst>
              <a:ext uri="{FF2B5EF4-FFF2-40B4-BE49-F238E27FC236}">
                <a16:creationId xmlns:a16="http://schemas.microsoft.com/office/drawing/2014/main" id="{9C076EA7-FBDF-4B74-A221-D40EA92D9080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DE85A1BE-903D-44FA-8B7D-16D399AC2337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1A3B13D-E2EC-44BE-9250-AFD3CE563429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0374CC11-F868-42DF-864D-6C17D4105CFF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제목 21">
            <a:extLst>
              <a:ext uri="{FF2B5EF4-FFF2-40B4-BE49-F238E27FC236}">
                <a16:creationId xmlns:a16="http://schemas.microsoft.com/office/drawing/2014/main" id="{2F3522B7-FE24-4CB6-BFFC-7FEE97C5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D621193E-FF72-4A29-A707-4E30520DA55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4" name="Freeform: Shape 40">
            <a:extLst>
              <a:ext uri="{FF2B5EF4-FFF2-40B4-BE49-F238E27FC236}">
                <a16:creationId xmlns:a16="http://schemas.microsoft.com/office/drawing/2014/main" id="{B765EFB5-8D53-4FF5-BCDB-91760B88453F}"/>
              </a:ext>
            </a:extLst>
          </p:cNvPr>
          <p:cNvSpPr/>
          <p:nvPr/>
        </p:nvSpPr>
        <p:spPr>
          <a:xfrm rot="3148397">
            <a:off x="2515338" y="2820410"/>
            <a:ext cx="1316954" cy="1118479"/>
          </a:xfrm>
          <a:custGeom>
            <a:avLst/>
            <a:gdLst>
              <a:gd name="connsiteX0" fmla="*/ 75030 w 1316954"/>
              <a:gd name="connsiteY0" fmla="*/ 75030 h 1118479"/>
              <a:gd name="connsiteX1" fmla="*/ 256167 w 1316954"/>
              <a:gd name="connsiteY1" fmla="*/ 0 h 1118479"/>
              <a:gd name="connsiteX2" fmla="*/ 512334 w 1316954"/>
              <a:gd name="connsiteY2" fmla="*/ 256167 h 1118479"/>
              <a:gd name="connsiteX3" fmla="*/ 512334 w 1316954"/>
              <a:gd name="connsiteY3" fmla="*/ 325549 h 1118479"/>
              <a:gd name="connsiteX4" fmla="*/ 573788 w 1316954"/>
              <a:gd name="connsiteY4" fmla="*/ 284115 h 1118479"/>
              <a:gd name="connsiteX5" fmla="*/ 673500 w 1316954"/>
              <a:gd name="connsiteY5" fmla="*/ 263984 h 1118479"/>
              <a:gd name="connsiteX6" fmla="*/ 929667 w 1316954"/>
              <a:gd name="connsiteY6" fmla="*/ 520151 h 1118479"/>
              <a:gd name="connsiteX7" fmla="*/ 929667 w 1316954"/>
              <a:gd name="connsiteY7" fmla="*/ 585238 h 1118479"/>
              <a:gd name="connsiteX8" fmla="*/ 979505 w 1316954"/>
              <a:gd name="connsiteY8" fmla="*/ 551637 h 1118479"/>
              <a:gd name="connsiteX9" fmla="*/ 1074053 w 1316954"/>
              <a:gd name="connsiteY9" fmla="*/ 532548 h 1118479"/>
              <a:gd name="connsiteX10" fmla="*/ 1316954 w 1316954"/>
              <a:gd name="connsiteY10" fmla="*/ 775449 h 1118479"/>
              <a:gd name="connsiteX11" fmla="*/ 1316953 w 1316954"/>
              <a:gd name="connsiteY11" fmla="*/ 875578 h 1118479"/>
              <a:gd name="connsiteX12" fmla="*/ 1074052 w 1316954"/>
              <a:gd name="connsiteY12" fmla="*/ 1118479 h 1118479"/>
              <a:gd name="connsiteX13" fmla="*/ 1074053 w 1316954"/>
              <a:gd name="connsiteY13" fmla="*/ 1118478 h 1118479"/>
              <a:gd name="connsiteX14" fmla="*/ 836087 w 1316954"/>
              <a:gd name="connsiteY14" fmla="*/ 924530 h 1118479"/>
              <a:gd name="connsiteX15" fmla="*/ 832547 w 1316954"/>
              <a:gd name="connsiteY15" fmla="*/ 889407 h 1118479"/>
              <a:gd name="connsiteX16" fmla="*/ 773212 w 1316954"/>
              <a:gd name="connsiteY16" fmla="*/ 929412 h 1118479"/>
              <a:gd name="connsiteX17" fmla="*/ 673500 w 1316954"/>
              <a:gd name="connsiteY17" fmla="*/ 949543 h 1118479"/>
              <a:gd name="connsiteX18" fmla="*/ 417333 w 1316954"/>
              <a:gd name="connsiteY18" fmla="*/ 693376 h 1118479"/>
              <a:gd name="connsiteX19" fmla="*/ 417333 w 1316954"/>
              <a:gd name="connsiteY19" fmla="*/ 623994 h 1118479"/>
              <a:gd name="connsiteX20" fmla="*/ 355879 w 1316954"/>
              <a:gd name="connsiteY20" fmla="*/ 665428 h 1118479"/>
              <a:gd name="connsiteX21" fmla="*/ 256167 w 1316954"/>
              <a:gd name="connsiteY21" fmla="*/ 685559 h 1118479"/>
              <a:gd name="connsiteX22" fmla="*/ 0 w 1316954"/>
              <a:gd name="connsiteY22" fmla="*/ 429392 h 1118479"/>
              <a:gd name="connsiteX23" fmla="*/ 0 w 1316954"/>
              <a:gd name="connsiteY23" fmla="*/ 256167 h 1118479"/>
              <a:gd name="connsiteX24" fmla="*/ 75030 w 1316954"/>
              <a:gd name="connsiteY24" fmla="*/ 75030 h 11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6954" h="1118479">
                <a:moveTo>
                  <a:pt x="75030" y="75030"/>
                </a:moveTo>
                <a:cubicBezTo>
                  <a:pt x="121387" y="28673"/>
                  <a:pt x="185428" y="0"/>
                  <a:pt x="256167" y="0"/>
                </a:cubicBezTo>
                <a:cubicBezTo>
                  <a:pt x="397644" y="0"/>
                  <a:pt x="512334" y="114690"/>
                  <a:pt x="512334" y="256167"/>
                </a:cubicBezTo>
                <a:lnTo>
                  <a:pt x="512334" y="325549"/>
                </a:lnTo>
                <a:lnTo>
                  <a:pt x="573788" y="284115"/>
                </a:lnTo>
                <a:cubicBezTo>
                  <a:pt x="604436" y="271152"/>
                  <a:pt x="638131" y="263984"/>
                  <a:pt x="673500" y="263984"/>
                </a:cubicBezTo>
                <a:cubicBezTo>
                  <a:pt x="814977" y="263984"/>
                  <a:pt x="929667" y="378674"/>
                  <a:pt x="929667" y="520151"/>
                </a:cubicBezTo>
                <a:lnTo>
                  <a:pt x="929667" y="585238"/>
                </a:lnTo>
                <a:lnTo>
                  <a:pt x="979505" y="551637"/>
                </a:lnTo>
                <a:cubicBezTo>
                  <a:pt x="1008565" y="539345"/>
                  <a:pt x="1040516" y="532548"/>
                  <a:pt x="1074053" y="532548"/>
                </a:cubicBezTo>
                <a:cubicBezTo>
                  <a:pt x="1208204" y="532548"/>
                  <a:pt x="1316954" y="641298"/>
                  <a:pt x="1316954" y="775449"/>
                </a:cubicBezTo>
                <a:cubicBezTo>
                  <a:pt x="1316954" y="808825"/>
                  <a:pt x="1316953" y="842202"/>
                  <a:pt x="1316953" y="875578"/>
                </a:cubicBezTo>
                <a:cubicBezTo>
                  <a:pt x="1316953" y="1009729"/>
                  <a:pt x="1208203" y="1118479"/>
                  <a:pt x="1074052" y="1118479"/>
                </a:cubicBezTo>
                <a:lnTo>
                  <a:pt x="1074053" y="1118478"/>
                </a:lnTo>
                <a:cubicBezTo>
                  <a:pt x="956671" y="1118478"/>
                  <a:pt x="858737" y="1035217"/>
                  <a:pt x="836087" y="924530"/>
                </a:cubicBezTo>
                <a:lnTo>
                  <a:pt x="832547" y="889407"/>
                </a:lnTo>
                <a:lnTo>
                  <a:pt x="773212" y="929412"/>
                </a:lnTo>
                <a:cubicBezTo>
                  <a:pt x="742565" y="942375"/>
                  <a:pt x="708869" y="949543"/>
                  <a:pt x="673500" y="949543"/>
                </a:cubicBezTo>
                <a:cubicBezTo>
                  <a:pt x="532023" y="949543"/>
                  <a:pt x="417333" y="834853"/>
                  <a:pt x="417333" y="693376"/>
                </a:cubicBezTo>
                <a:lnTo>
                  <a:pt x="417333" y="623994"/>
                </a:lnTo>
                <a:lnTo>
                  <a:pt x="355879" y="665428"/>
                </a:lnTo>
                <a:cubicBezTo>
                  <a:pt x="325231" y="678391"/>
                  <a:pt x="291536" y="685559"/>
                  <a:pt x="256167" y="685559"/>
                </a:cubicBezTo>
                <a:cubicBezTo>
                  <a:pt x="114690" y="685559"/>
                  <a:pt x="0" y="570869"/>
                  <a:pt x="0" y="429392"/>
                </a:cubicBezTo>
                <a:lnTo>
                  <a:pt x="0" y="256167"/>
                </a:lnTo>
                <a:cubicBezTo>
                  <a:pt x="0" y="185429"/>
                  <a:pt x="28672" y="121387"/>
                  <a:pt x="75030" y="75030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944B367-302C-49A8-A504-B19DFD044DD0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729D16F2-0A71-4EDF-897C-B07E3AA68323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3">
              <a:extLst>
                <a:ext uri="{FF2B5EF4-FFF2-40B4-BE49-F238E27FC236}">
                  <a16:creationId xmlns:a16="http://schemas.microsoft.com/office/drawing/2014/main" id="{EBA22E81-A4EC-4E16-9BBF-FC80F4B53125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ACB8B8F7-89F2-4FD7-BE3D-C5A4F82CEEA6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88B54E3F-7DC8-40DE-ACDD-AD055F9622BE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340CB55D-3685-4459-B8EE-9C0A6661FE87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Pentagon 7">
              <a:extLst>
                <a:ext uri="{FF2B5EF4-FFF2-40B4-BE49-F238E27FC236}">
                  <a16:creationId xmlns:a16="http://schemas.microsoft.com/office/drawing/2014/main" id="{FC6F467E-2543-45B1-AAF1-1A93155435BD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E18A7367-0F19-4B5A-B11B-426CC79EFAB4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iamond 9">
            <a:extLst>
              <a:ext uri="{FF2B5EF4-FFF2-40B4-BE49-F238E27FC236}">
                <a16:creationId xmlns:a16="http://schemas.microsoft.com/office/drawing/2014/main" id="{6BB657E2-597C-49F5-8CA8-2DD082615545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FB381890-F550-4DD3-8AD9-F814CAB2DCCB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D773C-ABBE-46AD-B937-E29A0F9B881B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D2A143-9BB5-4F50-9865-6E90FB8BF892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2C1EF5-59D1-4D04-9EB2-9F8BAFA8B989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69F825C7-A31F-4460-954B-01B8143025BD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FFA981-89FD-4291-8BBC-512514CE4A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ADF5E4-47DA-4B7B-8B1F-E9598BB3E8A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3BE1ED44-3F25-466A-A697-D62130A96ABE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A55EEA-9A0F-4134-B261-EC9C3587DB1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59D0B6-5799-4B36-A8A4-9B83C3F1555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C5E1F44B-C786-4313-BC4F-621EC6C27143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D3D77C-7D71-4782-8519-D016D030108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6D6B52-A1D1-4024-94FD-C42B7D8DDF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A8E7366-66A4-4A03-9CB0-B1A592DDD857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2B6C5A-FFF5-44A0-8D50-FCF16F6CC10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95264C-8786-4506-A4AB-37738668F98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BD8EC502-29D9-42AE-AF96-C9ECB5E588E5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9A52F9-2D2A-43D2-A545-C697D5F1EE0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91BE2E-3D3B-48BF-A553-27C2F2DC2E4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9">
            <a:extLst>
              <a:ext uri="{FF2B5EF4-FFF2-40B4-BE49-F238E27FC236}">
                <a16:creationId xmlns:a16="http://schemas.microsoft.com/office/drawing/2014/main" id="{ED800E3E-5244-46D4-A285-78F8A1C5B321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39F04A-F9B5-4690-87EF-4BC464CF349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F84737-3030-43F0-A79C-B4290F75B93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12EFAD0-3E02-46BB-AAD7-73A5B62798C0}"/>
              </a:ext>
            </a:extLst>
          </p:cNvPr>
          <p:cNvSpPr/>
          <p:nvPr/>
        </p:nvSpPr>
        <p:spPr>
          <a:xfrm>
            <a:off x="949611" y="38692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521695B-CBCC-4083-9F35-8B4701934CF0}"/>
              </a:ext>
            </a:extLst>
          </p:cNvPr>
          <p:cNvSpPr/>
          <p:nvPr/>
        </p:nvSpPr>
        <p:spPr>
          <a:xfrm flipH="1">
            <a:off x="1476455" y="3787396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F234714C-465B-4341-984A-32A373F9CCD9}"/>
              </a:ext>
            </a:extLst>
          </p:cNvPr>
          <p:cNvSpPr/>
          <p:nvPr/>
        </p:nvSpPr>
        <p:spPr>
          <a:xfrm flipH="1">
            <a:off x="5941515" y="37801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8F53701-C4C9-4D81-8E82-4540CDC767B7}"/>
              </a:ext>
            </a:extLst>
          </p:cNvPr>
          <p:cNvSpPr/>
          <p:nvPr/>
        </p:nvSpPr>
        <p:spPr>
          <a:xfrm flipH="1">
            <a:off x="10406573" y="3785434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FE632AD9-578A-40C4-BE1F-35F82EA8183A}"/>
              </a:ext>
            </a:extLst>
          </p:cNvPr>
          <p:cNvSpPr/>
          <p:nvPr/>
        </p:nvSpPr>
        <p:spPr>
          <a:xfrm rot="10800000" flipH="1">
            <a:off x="3708985" y="37812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C73BB2D5-804F-435D-9CB6-C37CB5131CBB}"/>
              </a:ext>
            </a:extLst>
          </p:cNvPr>
          <p:cNvSpPr/>
          <p:nvPr/>
        </p:nvSpPr>
        <p:spPr>
          <a:xfrm rot="10800000" flipH="1">
            <a:off x="8174045" y="3780398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C247966-A089-4FFF-A596-822BD0DC740F}"/>
              </a:ext>
            </a:extLst>
          </p:cNvPr>
          <p:cNvGrpSpPr/>
          <p:nvPr/>
        </p:nvGrpSpPr>
        <p:grpSpPr>
          <a:xfrm>
            <a:off x="2988635" y="4483987"/>
            <a:ext cx="1749669" cy="514888"/>
            <a:chOff x="2988635" y="4483987"/>
            <a:chExt cx="1749669" cy="514888"/>
          </a:xfrm>
        </p:grpSpPr>
        <p:sp>
          <p:nvSpPr>
            <p:cNvPr id="10" name="Right Triangle 10">
              <a:extLst>
                <a:ext uri="{FF2B5EF4-FFF2-40B4-BE49-F238E27FC236}">
                  <a16:creationId xmlns:a16="http://schemas.microsoft.com/office/drawing/2014/main" id="{D1F87898-4969-4DF0-81BB-6E6E1BBE3E51}"/>
                </a:ext>
              </a:extLst>
            </p:cNvPr>
            <p:cNvSpPr/>
            <p:nvPr/>
          </p:nvSpPr>
          <p:spPr>
            <a:xfrm rot="14889065" flipH="1" flipV="1">
              <a:off x="3320851" y="4177369"/>
              <a:ext cx="317143" cy="93038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59F4B682-5BAE-448E-95D0-2163F625F918}"/>
                </a:ext>
              </a:extLst>
            </p:cNvPr>
            <p:cNvSpPr/>
            <p:nvPr/>
          </p:nvSpPr>
          <p:spPr>
            <a:xfrm flipV="1">
              <a:off x="2988635" y="4676915"/>
              <a:ext cx="1749669" cy="321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E16A720-D1D2-45C3-992A-A12442F7C600}"/>
              </a:ext>
            </a:extLst>
          </p:cNvPr>
          <p:cNvGrpSpPr/>
          <p:nvPr/>
        </p:nvGrpSpPr>
        <p:grpSpPr>
          <a:xfrm>
            <a:off x="7453696" y="4483987"/>
            <a:ext cx="1749669" cy="514888"/>
            <a:chOff x="7453696" y="4483987"/>
            <a:chExt cx="1749669" cy="514888"/>
          </a:xfrm>
        </p:grpSpPr>
        <p:sp>
          <p:nvSpPr>
            <p:cNvPr id="13" name="Right Triangle 13">
              <a:extLst>
                <a:ext uri="{FF2B5EF4-FFF2-40B4-BE49-F238E27FC236}">
                  <a16:creationId xmlns:a16="http://schemas.microsoft.com/office/drawing/2014/main" id="{E7DEAF88-9FBE-428F-8781-8D303FF2CDFE}"/>
                </a:ext>
              </a:extLst>
            </p:cNvPr>
            <p:cNvSpPr/>
            <p:nvPr/>
          </p:nvSpPr>
          <p:spPr>
            <a:xfrm rot="14889065" flipH="1" flipV="1">
              <a:off x="7785912" y="4177369"/>
              <a:ext cx="317143" cy="93038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E1C7E804-3A97-4513-A13D-58957D7C8D5F}"/>
                </a:ext>
              </a:extLst>
            </p:cNvPr>
            <p:cNvSpPr/>
            <p:nvPr/>
          </p:nvSpPr>
          <p:spPr>
            <a:xfrm flipV="1">
              <a:off x="7453696" y="4676915"/>
              <a:ext cx="1749669" cy="321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A530F20-6EC9-490C-B920-5A482285F47F}"/>
              </a:ext>
            </a:extLst>
          </p:cNvPr>
          <p:cNvGrpSpPr/>
          <p:nvPr/>
        </p:nvGrpSpPr>
        <p:grpSpPr>
          <a:xfrm>
            <a:off x="756107" y="2820770"/>
            <a:ext cx="1749669" cy="514887"/>
            <a:chOff x="3455377" y="2102666"/>
            <a:chExt cx="1749669" cy="514887"/>
          </a:xfrm>
        </p:grpSpPr>
        <p:sp>
          <p:nvSpPr>
            <p:cNvPr id="16" name="Right Triangle 16">
              <a:extLst>
                <a:ext uri="{FF2B5EF4-FFF2-40B4-BE49-F238E27FC236}">
                  <a16:creationId xmlns:a16="http://schemas.microsoft.com/office/drawing/2014/main" id="{643C8FEE-1477-465C-B18E-9ACB759C82C5}"/>
                </a:ext>
              </a:extLst>
            </p:cNvPr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D822120-31C6-4F03-9190-EAF06EF87DEB}"/>
                </a:ext>
              </a:extLst>
            </p:cNvPr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CB0375FB-8E39-416D-AF0C-AE613B2AFBA5}"/>
              </a:ext>
            </a:extLst>
          </p:cNvPr>
          <p:cNvGrpSpPr/>
          <p:nvPr/>
        </p:nvGrpSpPr>
        <p:grpSpPr>
          <a:xfrm>
            <a:off x="5244793" y="2820770"/>
            <a:ext cx="1749669" cy="514887"/>
            <a:chOff x="3455377" y="2102666"/>
            <a:chExt cx="1749669" cy="514887"/>
          </a:xfrm>
        </p:grpSpPr>
        <p:sp>
          <p:nvSpPr>
            <p:cNvPr id="19" name="Right Triangle 19">
              <a:extLst>
                <a:ext uri="{FF2B5EF4-FFF2-40B4-BE49-F238E27FC236}">
                  <a16:creationId xmlns:a16="http://schemas.microsoft.com/office/drawing/2014/main" id="{5D038EEA-13EB-45E1-B34E-7C9A02AC969C}"/>
                </a:ext>
              </a:extLst>
            </p:cNvPr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6522ED29-42C5-4336-BAA9-BDCF72F0E093}"/>
                </a:ext>
              </a:extLst>
            </p:cNvPr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75FB72D-A0B4-4EA8-AD26-96FD8D5B83A5}"/>
              </a:ext>
            </a:extLst>
          </p:cNvPr>
          <p:cNvGrpSpPr/>
          <p:nvPr/>
        </p:nvGrpSpPr>
        <p:grpSpPr>
          <a:xfrm>
            <a:off x="9686224" y="2820770"/>
            <a:ext cx="1749669" cy="514887"/>
            <a:chOff x="3455377" y="2102666"/>
            <a:chExt cx="1749669" cy="514887"/>
          </a:xfrm>
        </p:grpSpPr>
        <p:sp>
          <p:nvSpPr>
            <p:cNvPr id="22" name="Right Triangle 22">
              <a:extLst>
                <a:ext uri="{FF2B5EF4-FFF2-40B4-BE49-F238E27FC236}">
                  <a16:creationId xmlns:a16="http://schemas.microsoft.com/office/drawing/2014/main" id="{60AA80E7-8699-4944-AB5F-08097DDB04EE}"/>
                </a:ext>
              </a:extLst>
            </p:cNvPr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87ADF5B1-B870-4BDE-B513-FC281AFD64D4}"/>
                </a:ext>
              </a:extLst>
            </p:cNvPr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B5693D7-0CFE-4CCC-8B18-953BFBD7D5D1}"/>
              </a:ext>
            </a:extLst>
          </p:cNvPr>
          <p:cNvSpPr txBox="1"/>
          <p:nvPr/>
        </p:nvSpPr>
        <p:spPr>
          <a:xfrm>
            <a:off x="977243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2023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8459C-2EBD-4192-83A5-94B801291280}"/>
              </a:ext>
            </a:extLst>
          </p:cNvPr>
          <p:cNvSpPr txBox="1"/>
          <p:nvPr/>
        </p:nvSpPr>
        <p:spPr>
          <a:xfrm>
            <a:off x="5442303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2025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62CF0-CFBB-409C-B5DE-5E5A42C3C40B}"/>
              </a:ext>
            </a:extLst>
          </p:cNvPr>
          <p:cNvSpPr txBox="1"/>
          <p:nvPr/>
        </p:nvSpPr>
        <p:spPr>
          <a:xfrm>
            <a:off x="9907361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2027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7ECA1-4D26-4103-8BED-127A561BA6AE}"/>
              </a:ext>
            </a:extLst>
          </p:cNvPr>
          <p:cNvSpPr txBox="1"/>
          <p:nvPr/>
        </p:nvSpPr>
        <p:spPr>
          <a:xfrm>
            <a:off x="3209773" y="4671212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2024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4A343D-B65F-49C2-82C8-4B13E66714F5}"/>
              </a:ext>
            </a:extLst>
          </p:cNvPr>
          <p:cNvSpPr txBox="1"/>
          <p:nvPr/>
        </p:nvSpPr>
        <p:spPr>
          <a:xfrm>
            <a:off x="7674833" y="4670378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2026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F748710-28C7-4F89-8880-65FAC841A52A}"/>
              </a:ext>
            </a:extLst>
          </p:cNvPr>
          <p:cNvGrpSpPr/>
          <p:nvPr/>
        </p:nvGrpSpPr>
        <p:grpSpPr>
          <a:xfrm>
            <a:off x="865851" y="4483987"/>
            <a:ext cx="1482923" cy="1281308"/>
            <a:chOff x="1978221" y="2038912"/>
            <a:chExt cx="1716151" cy="128130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A8D7F1-4A0A-4F78-A0C3-F6A0266C019C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3AC37C-1476-448D-AD83-1162D4F3BBC2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14757FB-C402-4481-9CEC-72FD64269AE0}"/>
              </a:ext>
            </a:extLst>
          </p:cNvPr>
          <p:cNvGrpSpPr/>
          <p:nvPr/>
        </p:nvGrpSpPr>
        <p:grpSpPr>
          <a:xfrm>
            <a:off x="3122007" y="2054349"/>
            <a:ext cx="1482923" cy="1281308"/>
            <a:chOff x="1978221" y="2038912"/>
            <a:chExt cx="1716151" cy="12813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F2CD38-56F2-473A-B4FA-441DD40252E9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16CD91-8588-44DE-90B7-2C5325BAE081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96ED39CE-8DF8-45FE-9EE2-EF2AFB22145F}"/>
              </a:ext>
            </a:extLst>
          </p:cNvPr>
          <p:cNvGrpSpPr/>
          <p:nvPr/>
        </p:nvGrpSpPr>
        <p:grpSpPr>
          <a:xfrm>
            <a:off x="5322401" y="4483987"/>
            <a:ext cx="1482923" cy="1281308"/>
            <a:chOff x="1978221" y="2038912"/>
            <a:chExt cx="1716151" cy="12813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9CEF4C-BBB7-48D4-BE04-7DECA197B4C6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E6CD63-B061-4429-AF82-1C5DAA1D2DE5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AAFF8EEA-55A8-4469-BCD5-A62ABB3E0599}"/>
              </a:ext>
            </a:extLst>
          </p:cNvPr>
          <p:cNvGrpSpPr/>
          <p:nvPr/>
        </p:nvGrpSpPr>
        <p:grpSpPr>
          <a:xfrm>
            <a:off x="7578557" y="2054349"/>
            <a:ext cx="1482923" cy="1281308"/>
            <a:chOff x="1978221" y="2038912"/>
            <a:chExt cx="1716151" cy="128130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CBB9FD-23D3-494E-84B8-480B6E32FE15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A50266-6244-4994-8C52-DCA199A3EF83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C12C7041-A796-4650-AC07-244DE359EAB8}"/>
              </a:ext>
            </a:extLst>
          </p:cNvPr>
          <p:cNvGrpSpPr/>
          <p:nvPr/>
        </p:nvGrpSpPr>
        <p:grpSpPr>
          <a:xfrm>
            <a:off x="9805327" y="4483987"/>
            <a:ext cx="1482923" cy="1281308"/>
            <a:chOff x="1978221" y="2038912"/>
            <a:chExt cx="1716151" cy="1281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896094-D01E-4250-B883-179037EFC86F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0E4AB5-8F8F-40DF-97FC-6597E4D5083D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7A9F97D-7D99-4206-A5C2-C312D9FDEE75}"/>
              </a:ext>
            </a:extLst>
          </p:cNvPr>
          <p:cNvGrpSpPr/>
          <p:nvPr/>
        </p:nvGrpSpPr>
        <p:grpSpPr>
          <a:xfrm>
            <a:off x="919817" y="1748479"/>
            <a:ext cx="6684460" cy="4182159"/>
            <a:chOff x="1395847" y="3123136"/>
            <a:chExt cx="4319763" cy="41821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DDE9C-42A0-4A3D-BCC6-30C73FBF81EC}"/>
                </a:ext>
              </a:extLst>
            </p:cNvPr>
            <p:cNvSpPr txBox="1"/>
            <p:nvPr/>
          </p:nvSpPr>
          <p:spPr>
            <a:xfrm>
              <a:off x="1395847" y="3510825"/>
              <a:ext cx="4319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B63B82-C290-4304-8F0A-B82BB56EE100}"/>
                </a:ext>
              </a:extLst>
            </p:cNvPr>
            <p:cNvSpPr txBox="1"/>
            <p:nvPr/>
          </p:nvSpPr>
          <p:spPr>
            <a:xfrm>
              <a:off x="1395847" y="3123136"/>
              <a:ext cx="4319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4A41EC-3CA3-4A60-9FA8-069EC7A18112}"/>
                </a:ext>
              </a:extLst>
            </p:cNvPr>
            <p:cNvSpPr txBox="1"/>
            <p:nvPr/>
          </p:nvSpPr>
          <p:spPr>
            <a:xfrm>
              <a:off x="1395848" y="4885496"/>
              <a:ext cx="2055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E45709-F39D-4A7F-B003-801F7DAA06F9}"/>
                </a:ext>
              </a:extLst>
            </p:cNvPr>
            <p:cNvSpPr txBox="1"/>
            <p:nvPr/>
          </p:nvSpPr>
          <p:spPr>
            <a:xfrm>
              <a:off x="1395848" y="4616628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61A72B-8606-448D-A921-68392C90BBCD}"/>
                </a:ext>
              </a:extLst>
            </p:cNvPr>
            <p:cNvSpPr txBox="1"/>
            <p:nvPr/>
          </p:nvSpPr>
          <p:spPr>
            <a:xfrm>
              <a:off x="3628391" y="4885496"/>
              <a:ext cx="2055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1826B6-2E34-42F2-A1E4-A37B1C3477C3}"/>
                </a:ext>
              </a:extLst>
            </p:cNvPr>
            <p:cNvSpPr txBox="1"/>
            <p:nvPr/>
          </p:nvSpPr>
          <p:spPr>
            <a:xfrm>
              <a:off x="3628391" y="4616628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73C690-CF2A-447F-87E1-E4B2433985B4}"/>
                </a:ext>
              </a:extLst>
            </p:cNvPr>
            <p:cNvSpPr txBox="1"/>
            <p:nvPr/>
          </p:nvSpPr>
          <p:spPr>
            <a:xfrm>
              <a:off x="1395848" y="6474298"/>
              <a:ext cx="2055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E15A27-0C1D-40A6-9E15-8E9C9A7697AD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779437-62E4-4BF6-A40B-11991DACB7A9}"/>
                </a:ext>
              </a:extLst>
            </p:cNvPr>
            <p:cNvSpPr txBox="1"/>
            <p:nvPr/>
          </p:nvSpPr>
          <p:spPr>
            <a:xfrm>
              <a:off x="3628391" y="6474298"/>
              <a:ext cx="2055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F27014-5438-45D2-9F48-9ECBF687DB70}"/>
                </a:ext>
              </a:extLst>
            </p:cNvPr>
            <p:cNvSpPr txBox="1"/>
            <p:nvPr/>
          </p:nvSpPr>
          <p:spPr>
            <a:xfrm>
              <a:off x="3628391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4F554C8-169F-4B2F-AAEC-CF04B5EBD739}"/>
              </a:ext>
            </a:extLst>
          </p:cNvPr>
          <p:cNvGrpSpPr/>
          <p:nvPr/>
        </p:nvGrpSpPr>
        <p:grpSpPr>
          <a:xfrm>
            <a:off x="8555642" y="1618053"/>
            <a:ext cx="1632068" cy="1629956"/>
            <a:chOff x="1400744" y="2332976"/>
            <a:chExt cx="3442208" cy="3437752"/>
          </a:xfrm>
          <a:solidFill>
            <a:schemeClr val="accent6"/>
          </a:solidFill>
        </p:grpSpPr>
        <p:grpSp>
          <p:nvGrpSpPr>
            <p:cNvPr id="26" name="Graphic 19">
              <a:extLst>
                <a:ext uri="{FF2B5EF4-FFF2-40B4-BE49-F238E27FC236}">
                  <a16:creationId xmlns:a16="http://schemas.microsoft.com/office/drawing/2014/main" id="{86315DC5-36F3-4911-896E-C76A21F16A3D}"/>
                </a:ext>
              </a:extLst>
            </p:cNvPr>
            <p:cNvGrpSpPr/>
            <p:nvPr/>
          </p:nvGrpSpPr>
          <p:grpSpPr>
            <a:xfrm>
              <a:off x="2125296" y="2673870"/>
              <a:ext cx="1993103" cy="2904645"/>
              <a:chOff x="169229" y="2084489"/>
              <a:chExt cx="1306245" cy="1903654"/>
            </a:xfrm>
            <a:grpFill/>
          </p:grpSpPr>
          <p:sp>
            <p:nvSpPr>
              <p:cNvPr id="39" name="Freeform: Shape 3">
                <a:extLst>
                  <a:ext uri="{FF2B5EF4-FFF2-40B4-BE49-F238E27FC236}">
                    <a16:creationId xmlns:a16="http://schemas.microsoft.com/office/drawing/2014/main" id="{24AB4A4D-9306-468D-9E7B-B9BCDDFE8C71}"/>
                  </a:ext>
                </a:extLst>
              </p:cNvPr>
              <p:cNvSpPr/>
              <p:nvPr/>
            </p:nvSpPr>
            <p:spPr>
              <a:xfrm>
                <a:off x="1162276" y="2834478"/>
                <a:ext cx="313198" cy="613622"/>
              </a:xfrm>
              <a:custGeom>
                <a:avLst/>
                <a:gdLst>
                  <a:gd name="connsiteX0" fmla="*/ 297384 w 313198"/>
                  <a:gd name="connsiteY0" fmla="*/ 307094 h 613622"/>
                  <a:gd name="connsiteX1" fmla="*/ 294721 w 313198"/>
                  <a:gd name="connsiteY1" fmla="*/ 265708 h 613622"/>
                  <a:gd name="connsiteX2" fmla="*/ 293543 w 313198"/>
                  <a:gd name="connsiteY2" fmla="*/ 264011 h 613622"/>
                  <a:gd name="connsiteX3" fmla="*/ 263140 w 313198"/>
                  <a:gd name="connsiteY3" fmla="*/ 252463 h 613622"/>
                  <a:gd name="connsiteX4" fmla="*/ 249187 w 313198"/>
                  <a:gd name="connsiteY4" fmla="*/ 230639 h 613622"/>
                  <a:gd name="connsiteX5" fmla="*/ 230050 w 313198"/>
                  <a:gd name="connsiteY5" fmla="*/ 209262 h 613622"/>
                  <a:gd name="connsiteX6" fmla="*/ 216592 w 313198"/>
                  <a:gd name="connsiteY6" fmla="*/ 198280 h 613622"/>
                  <a:gd name="connsiteX7" fmla="*/ 183785 w 313198"/>
                  <a:gd name="connsiteY7" fmla="*/ 148904 h 613622"/>
                  <a:gd name="connsiteX8" fmla="*/ 158049 w 313198"/>
                  <a:gd name="connsiteY8" fmla="*/ 114565 h 613622"/>
                  <a:gd name="connsiteX9" fmla="*/ 146830 w 313198"/>
                  <a:gd name="connsiteY9" fmla="*/ 108626 h 613622"/>
                  <a:gd name="connsiteX10" fmla="*/ 134905 w 313198"/>
                  <a:gd name="connsiteY10" fmla="*/ 98445 h 613622"/>
                  <a:gd name="connsiteX11" fmla="*/ 105633 w 313198"/>
                  <a:gd name="connsiteY11" fmla="*/ 53806 h 613622"/>
                  <a:gd name="connsiteX12" fmla="*/ 97030 w 313198"/>
                  <a:gd name="connsiteY12" fmla="*/ 52510 h 613622"/>
                  <a:gd name="connsiteX13" fmla="*/ 95286 w 313198"/>
                  <a:gd name="connsiteY13" fmla="*/ 61749 h 613622"/>
                  <a:gd name="connsiteX14" fmla="*/ 109474 w 313198"/>
                  <a:gd name="connsiteY14" fmla="*/ 81028 h 613622"/>
                  <a:gd name="connsiteX15" fmla="*/ 121023 w 313198"/>
                  <a:gd name="connsiteY15" fmla="*/ 108202 h 613622"/>
                  <a:gd name="connsiteX16" fmla="*/ 108602 w 313198"/>
                  <a:gd name="connsiteY16" fmla="*/ 100212 h 613622"/>
                  <a:gd name="connsiteX17" fmla="*/ 62032 w 313198"/>
                  <a:gd name="connsiteY17" fmla="*/ 54419 h 613622"/>
                  <a:gd name="connsiteX18" fmla="*/ 12798 w 313198"/>
                  <a:gd name="connsiteY18" fmla="*/ 6081 h 613622"/>
                  <a:gd name="connsiteX19" fmla="*/ 2027 w 313198"/>
                  <a:gd name="connsiteY19" fmla="*/ 0 h 613622"/>
                  <a:gd name="connsiteX20" fmla="*/ 0 w 313198"/>
                  <a:gd name="connsiteY20" fmla="*/ 2050 h 613622"/>
                  <a:gd name="connsiteX21" fmla="*/ 6387 w 313198"/>
                  <a:gd name="connsiteY21" fmla="*/ 15649 h 613622"/>
                  <a:gd name="connsiteX22" fmla="*/ 59062 w 313198"/>
                  <a:gd name="connsiteY22" fmla="*/ 84586 h 613622"/>
                  <a:gd name="connsiteX23" fmla="*/ 149328 w 313198"/>
                  <a:gd name="connsiteY23" fmla="*/ 212185 h 613622"/>
                  <a:gd name="connsiteX24" fmla="*/ 225713 w 313198"/>
                  <a:gd name="connsiteY24" fmla="*/ 406929 h 613622"/>
                  <a:gd name="connsiteX25" fmla="*/ 246312 w 313198"/>
                  <a:gd name="connsiteY25" fmla="*/ 517417 h 613622"/>
                  <a:gd name="connsiteX26" fmla="*/ 265756 w 313198"/>
                  <a:gd name="connsiteY26" fmla="*/ 601697 h 613622"/>
                  <a:gd name="connsiteX27" fmla="*/ 271600 w 313198"/>
                  <a:gd name="connsiteY27" fmla="*/ 613623 h 613622"/>
                  <a:gd name="connsiteX28" fmla="*/ 273698 w 313198"/>
                  <a:gd name="connsiteY28" fmla="*/ 613175 h 613622"/>
                  <a:gd name="connsiteX29" fmla="*/ 275843 w 313198"/>
                  <a:gd name="connsiteY29" fmla="*/ 604926 h 613622"/>
                  <a:gd name="connsiteX30" fmla="*/ 273698 w 313198"/>
                  <a:gd name="connsiteY30" fmla="*/ 552392 h 613622"/>
                  <a:gd name="connsiteX31" fmla="*/ 240985 w 313198"/>
                  <a:gd name="connsiteY31" fmla="*/ 395970 h 613622"/>
                  <a:gd name="connsiteX32" fmla="*/ 221895 w 313198"/>
                  <a:gd name="connsiteY32" fmla="*/ 302451 h 613622"/>
                  <a:gd name="connsiteX33" fmla="*/ 222366 w 313198"/>
                  <a:gd name="connsiteY33" fmla="*/ 291139 h 613622"/>
                  <a:gd name="connsiteX34" fmla="*/ 225831 w 313198"/>
                  <a:gd name="connsiteY34" fmla="*/ 290361 h 613622"/>
                  <a:gd name="connsiteX35" fmla="*/ 234363 w 313198"/>
                  <a:gd name="connsiteY35" fmla="*/ 305209 h 613622"/>
                  <a:gd name="connsiteX36" fmla="*/ 250719 w 313198"/>
                  <a:gd name="connsiteY36" fmla="*/ 349635 h 613622"/>
                  <a:gd name="connsiteX37" fmla="*/ 272402 w 313198"/>
                  <a:gd name="connsiteY37" fmla="*/ 389748 h 613622"/>
                  <a:gd name="connsiteX38" fmla="*/ 295805 w 313198"/>
                  <a:gd name="connsiteY38" fmla="*/ 394650 h 613622"/>
                  <a:gd name="connsiteX39" fmla="*/ 292883 w 313198"/>
                  <a:gd name="connsiteY39" fmla="*/ 390691 h 613622"/>
                  <a:gd name="connsiteX40" fmla="*/ 274075 w 313198"/>
                  <a:gd name="connsiteY40" fmla="*/ 366415 h 613622"/>
                  <a:gd name="connsiteX41" fmla="*/ 252227 w 313198"/>
                  <a:gd name="connsiteY41" fmla="*/ 309875 h 613622"/>
                  <a:gd name="connsiteX42" fmla="*/ 236743 w 313198"/>
                  <a:gd name="connsiteY42" fmla="*/ 276361 h 613622"/>
                  <a:gd name="connsiteX43" fmla="*/ 228306 w 313198"/>
                  <a:gd name="connsiteY43" fmla="*/ 270139 h 613622"/>
                  <a:gd name="connsiteX44" fmla="*/ 214188 w 313198"/>
                  <a:gd name="connsiteY44" fmla="*/ 263776 h 613622"/>
                  <a:gd name="connsiteX45" fmla="*/ 195899 w 313198"/>
                  <a:gd name="connsiteY45" fmla="*/ 241504 h 613622"/>
                  <a:gd name="connsiteX46" fmla="*/ 145887 w 313198"/>
                  <a:gd name="connsiteY46" fmla="*/ 164294 h 613622"/>
                  <a:gd name="connsiteX47" fmla="*/ 126609 w 313198"/>
                  <a:gd name="connsiteY47" fmla="*/ 130120 h 613622"/>
                  <a:gd name="connsiteX48" fmla="*/ 124063 w 313198"/>
                  <a:gd name="connsiteY48" fmla="*/ 120151 h 613622"/>
                  <a:gd name="connsiteX49" fmla="*/ 126609 w 313198"/>
                  <a:gd name="connsiteY49" fmla="*/ 118595 h 613622"/>
                  <a:gd name="connsiteX50" fmla="*/ 145887 w 313198"/>
                  <a:gd name="connsiteY50" fmla="*/ 138440 h 613622"/>
                  <a:gd name="connsiteX51" fmla="*/ 238393 w 313198"/>
                  <a:gd name="connsiteY51" fmla="*/ 257389 h 613622"/>
                  <a:gd name="connsiteX52" fmla="*/ 291115 w 313198"/>
                  <a:gd name="connsiteY52" fmla="*/ 340538 h 613622"/>
                  <a:gd name="connsiteX53" fmla="*/ 301909 w 313198"/>
                  <a:gd name="connsiteY53" fmla="*/ 353406 h 613622"/>
                  <a:gd name="connsiteX54" fmla="*/ 313199 w 313198"/>
                  <a:gd name="connsiteY54" fmla="*/ 354796 h 613622"/>
                  <a:gd name="connsiteX55" fmla="*/ 313199 w 313198"/>
                  <a:gd name="connsiteY55" fmla="*/ 344379 h 613622"/>
                  <a:gd name="connsiteX56" fmla="*/ 297384 w 313198"/>
                  <a:gd name="connsiteY56" fmla="*/ 307094 h 61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3198" h="613622">
                    <a:moveTo>
                      <a:pt x="297384" y="307094"/>
                    </a:moveTo>
                    <a:cubicBezTo>
                      <a:pt x="292364" y="293707"/>
                      <a:pt x="287509" y="280038"/>
                      <a:pt x="294721" y="265708"/>
                    </a:cubicBezTo>
                    <a:cubicBezTo>
                      <a:pt x="294815" y="265520"/>
                      <a:pt x="294203" y="264954"/>
                      <a:pt x="293543" y="264011"/>
                    </a:cubicBezTo>
                    <a:cubicBezTo>
                      <a:pt x="278907" y="272732"/>
                      <a:pt x="270799" y="262338"/>
                      <a:pt x="263140" y="252463"/>
                    </a:cubicBezTo>
                    <a:cubicBezTo>
                      <a:pt x="257860" y="245675"/>
                      <a:pt x="254396" y="237474"/>
                      <a:pt x="249187" y="230639"/>
                    </a:cubicBezTo>
                    <a:cubicBezTo>
                      <a:pt x="243413" y="223050"/>
                      <a:pt x="236790" y="216027"/>
                      <a:pt x="230050" y="209262"/>
                    </a:cubicBezTo>
                    <a:cubicBezTo>
                      <a:pt x="225972" y="205162"/>
                      <a:pt x="219798" y="202828"/>
                      <a:pt x="216592" y="198280"/>
                    </a:cubicBezTo>
                    <a:cubicBezTo>
                      <a:pt x="205209" y="182135"/>
                      <a:pt x="194980" y="165190"/>
                      <a:pt x="183785" y="148904"/>
                    </a:cubicBezTo>
                    <a:cubicBezTo>
                      <a:pt x="175701" y="137120"/>
                      <a:pt x="167075" y="125642"/>
                      <a:pt x="158049" y="114565"/>
                    </a:cubicBezTo>
                    <a:cubicBezTo>
                      <a:pt x="155527" y="111478"/>
                      <a:pt x="150672" y="108697"/>
                      <a:pt x="146830" y="108626"/>
                    </a:cubicBezTo>
                    <a:cubicBezTo>
                      <a:pt x="138110" y="108461"/>
                      <a:pt x="135494" y="107259"/>
                      <a:pt x="134905" y="98445"/>
                    </a:cubicBezTo>
                    <a:cubicBezTo>
                      <a:pt x="133538" y="78011"/>
                      <a:pt x="121895" y="64318"/>
                      <a:pt x="105633" y="53806"/>
                    </a:cubicBezTo>
                    <a:cubicBezTo>
                      <a:pt x="103276" y="52274"/>
                      <a:pt x="98044" y="51284"/>
                      <a:pt x="97030" y="52510"/>
                    </a:cubicBezTo>
                    <a:cubicBezTo>
                      <a:pt x="95192" y="54678"/>
                      <a:pt x="94014" y="59581"/>
                      <a:pt x="95286" y="61749"/>
                    </a:cubicBezTo>
                    <a:cubicBezTo>
                      <a:pt x="99293" y="68607"/>
                      <a:pt x="104007" y="75277"/>
                      <a:pt x="109474" y="81028"/>
                    </a:cubicBezTo>
                    <a:cubicBezTo>
                      <a:pt x="116309" y="88192"/>
                      <a:pt x="121094" y="95711"/>
                      <a:pt x="121023" y="108202"/>
                    </a:cubicBezTo>
                    <a:cubicBezTo>
                      <a:pt x="115744" y="104879"/>
                      <a:pt x="111619" y="103135"/>
                      <a:pt x="108602" y="100212"/>
                    </a:cubicBezTo>
                    <a:cubicBezTo>
                      <a:pt x="92930" y="85105"/>
                      <a:pt x="77540" y="69715"/>
                      <a:pt x="62032" y="54419"/>
                    </a:cubicBezTo>
                    <a:cubicBezTo>
                      <a:pt x="45652" y="38275"/>
                      <a:pt x="29390" y="21989"/>
                      <a:pt x="12798" y="6081"/>
                    </a:cubicBezTo>
                    <a:cubicBezTo>
                      <a:pt x="9922" y="3323"/>
                      <a:pt x="5656" y="1980"/>
                      <a:pt x="2027" y="0"/>
                    </a:cubicBezTo>
                    <a:cubicBezTo>
                      <a:pt x="1343" y="683"/>
                      <a:pt x="660" y="1367"/>
                      <a:pt x="0" y="2050"/>
                    </a:cubicBezTo>
                    <a:cubicBezTo>
                      <a:pt x="2098" y="6623"/>
                      <a:pt x="3465" y="11713"/>
                      <a:pt x="6387" y="15649"/>
                    </a:cubicBezTo>
                    <a:cubicBezTo>
                      <a:pt x="23686" y="38840"/>
                      <a:pt x="40537" y="62409"/>
                      <a:pt x="59062" y="84586"/>
                    </a:cubicBezTo>
                    <a:cubicBezTo>
                      <a:pt x="92623" y="124747"/>
                      <a:pt x="125077" y="165755"/>
                      <a:pt x="149328" y="212185"/>
                    </a:cubicBezTo>
                    <a:cubicBezTo>
                      <a:pt x="181735" y="274240"/>
                      <a:pt x="204949" y="340137"/>
                      <a:pt x="225713" y="406929"/>
                    </a:cubicBezTo>
                    <a:cubicBezTo>
                      <a:pt x="236932" y="443012"/>
                      <a:pt x="237969" y="480863"/>
                      <a:pt x="246312" y="517417"/>
                    </a:cubicBezTo>
                    <a:cubicBezTo>
                      <a:pt x="252722" y="545534"/>
                      <a:pt x="259062" y="573651"/>
                      <a:pt x="265756" y="601697"/>
                    </a:cubicBezTo>
                    <a:cubicBezTo>
                      <a:pt x="266769" y="605892"/>
                      <a:pt x="269621" y="609663"/>
                      <a:pt x="271600" y="613623"/>
                    </a:cubicBezTo>
                    <a:cubicBezTo>
                      <a:pt x="272308" y="613481"/>
                      <a:pt x="272991" y="613316"/>
                      <a:pt x="273698" y="613175"/>
                    </a:cubicBezTo>
                    <a:cubicBezTo>
                      <a:pt x="274452" y="610417"/>
                      <a:pt x="275914" y="607660"/>
                      <a:pt x="275843" y="604926"/>
                    </a:cubicBezTo>
                    <a:cubicBezTo>
                      <a:pt x="275442" y="587391"/>
                      <a:pt x="276927" y="569432"/>
                      <a:pt x="273698" y="552392"/>
                    </a:cubicBezTo>
                    <a:cubicBezTo>
                      <a:pt x="263776" y="500071"/>
                      <a:pt x="251945" y="448103"/>
                      <a:pt x="240985" y="395970"/>
                    </a:cubicBezTo>
                    <a:cubicBezTo>
                      <a:pt x="234457" y="364836"/>
                      <a:pt x="228070" y="333656"/>
                      <a:pt x="221895" y="302451"/>
                    </a:cubicBezTo>
                    <a:cubicBezTo>
                      <a:pt x="221188" y="298845"/>
                      <a:pt x="222154" y="294909"/>
                      <a:pt x="222366" y="291139"/>
                    </a:cubicBezTo>
                    <a:cubicBezTo>
                      <a:pt x="223521" y="290879"/>
                      <a:pt x="224676" y="290620"/>
                      <a:pt x="225831" y="290361"/>
                    </a:cubicBezTo>
                    <a:cubicBezTo>
                      <a:pt x="228730" y="295286"/>
                      <a:pt x="232336" y="299953"/>
                      <a:pt x="234363" y="305209"/>
                    </a:cubicBezTo>
                    <a:cubicBezTo>
                      <a:pt x="240090" y="319915"/>
                      <a:pt x="244332" y="335235"/>
                      <a:pt x="250719" y="349635"/>
                    </a:cubicBezTo>
                    <a:cubicBezTo>
                      <a:pt x="256847" y="363517"/>
                      <a:pt x="264082" y="377092"/>
                      <a:pt x="272402" y="389748"/>
                    </a:cubicBezTo>
                    <a:cubicBezTo>
                      <a:pt x="277917" y="398138"/>
                      <a:pt x="285789" y="398728"/>
                      <a:pt x="295805" y="394650"/>
                    </a:cubicBezTo>
                    <a:cubicBezTo>
                      <a:pt x="294792" y="393236"/>
                      <a:pt x="294132" y="391468"/>
                      <a:pt x="292883" y="390691"/>
                    </a:cubicBezTo>
                    <a:cubicBezTo>
                      <a:pt x="283644" y="384869"/>
                      <a:pt x="278011" y="376055"/>
                      <a:pt x="274075" y="366415"/>
                    </a:cubicBezTo>
                    <a:cubicBezTo>
                      <a:pt x="266439" y="347726"/>
                      <a:pt x="259793" y="328612"/>
                      <a:pt x="252227" y="309875"/>
                    </a:cubicBezTo>
                    <a:cubicBezTo>
                      <a:pt x="247632" y="298468"/>
                      <a:pt x="242376" y="287297"/>
                      <a:pt x="236743" y="276361"/>
                    </a:cubicBezTo>
                    <a:cubicBezTo>
                      <a:pt x="235305" y="273557"/>
                      <a:pt x="231417" y="271742"/>
                      <a:pt x="228306" y="270139"/>
                    </a:cubicBezTo>
                    <a:cubicBezTo>
                      <a:pt x="223686" y="267782"/>
                      <a:pt x="217653" y="267170"/>
                      <a:pt x="214188" y="263776"/>
                    </a:cubicBezTo>
                    <a:cubicBezTo>
                      <a:pt x="207330" y="257106"/>
                      <a:pt x="201202" y="249493"/>
                      <a:pt x="195899" y="241504"/>
                    </a:cubicBezTo>
                    <a:cubicBezTo>
                      <a:pt x="178930" y="215979"/>
                      <a:pt x="162267" y="190219"/>
                      <a:pt x="145887" y="164294"/>
                    </a:cubicBezTo>
                    <a:cubicBezTo>
                      <a:pt x="138911" y="153241"/>
                      <a:pt x="132760" y="141669"/>
                      <a:pt x="126609" y="130120"/>
                    </a:cubicBezTo>
                    <a:cubicBezTo>
                      <a:pt x="125030" y="127174"/>
                      <a:pt x="124888" y="123498"/>
                      <a:pt x="124063" y="120151"/>
                    </a:cubicBezTo>
                    <a:cubicBezTo>
                      <a:pt x="124912" y="119632"/>
                      <a:pt x="125760" y="119114"/>
                      <a:pt x="126609" y="118595"/>
                    </a:cubicBezTo>
                    <a:cubicBezTo>
                      <a:pt x="133066" y="125171"/>
                      <a:pt x="140207" y="131228"/>
                      <a:pt x="145887" y="138440"/>
                    </a:cubicBezTo>
                    <a:cubicBezTo>
                      <a:pt x="176998" y="177893"/>
                      <a:pt x="208296" y="217181"/>
                      <a:pt x="238393" y="257389"/>
                    </a:cubicBezTo>
                    <a:cubicBezTo>
                      <a:pt x="258049" y="283667"/>
                      <a:pt x="277610" y="310205"/>
                      <a:pt x="291115" y="340538"/>
                    </a:cubicBezTo>
                    <a:cubicBezTo>
                      <a:pt x="293330" y="345510"/>
                      <a:pt x="297526" y="350130"/>
                      <a:pt x="301909" y="353406"/>
                    </a:cubicBezTo>
                    <a:cubicBezTo>
                      <a:pt x="304549" y="355362"/>
                      <a:pt x="309357" y="354443"/>
                      <a:pt x="313199" y="354796"/>
                    </a:cubicBezTo>
                    <a:cubicBezTo>
                      <a:pt x="313199" y="351332"/>
                      <a:pt x="313199" y="347867"/>
                      <a:pt x="313199" y="344379"/>
                    </a:cubicBezTo>
                    <a:cubicBezTo>
                      <a:pt x="307848" y="331959"/>
                      <a:pt x="302121" y="319727"/>
                      <a:pt x="297384" y="3070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">
                <a:extLst>
                  <a:ext uri="{FF2B5EF4-FFF2-40B4-BE49-F238E27FC236}">
                    <a16:creationId xmlns:a16="http://schemas.microsoft.com/office/drawing/2014/main" id="{D2ACFB83-7B8A-4C49-993C-FEFB706C550C}"/>
                  </a:ext>
                </a:extLst>
              </p:cNvPr>
              <p:cNvSpPr/>
              <p:nvPr/>
            </p:nvSpPr>
            <p:spPr>
              <a:xfrm>
                <a:off x="720533" y="2084489"/>
                <a:ext cx="230932" cy="61420"/>
              </a:xfrm>
              <a:custGeom>
                <a:avLst/>
                <a:gdLst>
                  <a:gd name="connsiteX0" fmla="*/ 21640 w 230932"/>
                  <a:gd name="connsiteY0" fmla="*/ 61089 h 61420"/>
                  <a:gd name="connsiteX1" fmla="*/ 91543 w 230932"/>
                  <a:gd name="connsiteY1" fmla="*/ 53830 h 61420"/>
                  <a:gd name="connsiteX2" fmla="*/ 190294 w 230932"/>
                  <a:gd name="connsiteY2" fmla="*/ 51803 h 61420"/>
                  <a:gd name="connsiteX3" fmla="*/ 219754 w 230932"/>
                  <a:gd name="connsiteY3" fmla="*/ 48975 h 61420"/>
                  <a:gd name="connsiteX4" fmla="*/ 228192 w 230932"/>
                  <a:gd name="connsiteY4" fmla="*/ 32359 h 61420"/>
                  <a:gd name="connsiteX5" fmla="*/ 206438 w 230932"/>
                  <a:gd name="connsiteY5" fmla="*/ 0 h 61420"/>
                  <a:gd name="connsiteX6" fmla="*/ 201984 w 230932"/>
                  <a:gd name="connsiteY6" fmla="*/ 0 h 61420"/>
                  <a:gd name="connsiteX7" fmla="*/ 204883 w 230932"/>
                  <a:gd name="connsiteY7" fmla="*/ 11949 h 61420"/>
                  <a:gd name="connsiteX8" fmla="*/ 198637 w 230932"/>
                  <a:gd name="connsiteY8" fmla="*/ 27787 h 61420"/>
                  <a:gd name="connsiteX9" fmla="*/ 174880 w 230932"/>
                  <a:gd name="connsiteY9" fmla="*/ 32548 h 61420"/>
                  <a:gd name="connsiteX10" fmla="*/ 46834 w 230932"/>
                  <a:gd name="connsiteY10" fmla="*/ 20057 h 61420"/>
                  <a:gd name="connsiteX11" fmla="*/ 14593 w 230932"/>
                  <a:gd name="connsiteY11" fmla="*/ 15696 h 61420"/>
                  <a:gd name="connsiteX12" fmla="*/ 27 w 230932"/>
                  <a:gd name="connsiteY12" fmla="*/ 29036 h 61420"/>
                  <a:gd name="connsiteX13" fmla="*/ 1512 w 230932"/>
                  <a:gd name="connsiteY13" fmla="*/ 47466 h 61420"/>
                  <a:gd name="connsiteX14" fmla="*/ 21640 w 230932"/>
                  <a:gd name="connsiteY14" fmla="*/ 61089 h 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932" h="61420">
                    <a:moveTo>
                      <a:pt x="21640" y="61089"/>
                    </a:moveTo>
                    <a:cubicBezTo>
                      <a:pt x="44878" y="58190"/>
                      <a:pt x="68163" y="54938"/>
                      <a:pt x="91543" y="53830"/>
                    </a:cubicBezTo>
                    <a:cubicBezTo>
                      <a:pt x="124421" y="52251"/>
                      <a:pt x="157369" y="52628"/>
                      <a:pt x="190294" y="51803"/>
                    </a:cubicBezTo>
                    <a:cubicBezTo>
                      <a:pt x="200145" y="51544"/>
                      <a:pt x="210044" y="50554"/>
                      <a:pt x="219754" y="48975"/>
                    </a:cubicBezTo>
                    <a:cubicBezTo>
                      <a:pt x="230855" y="47160"/>
                      <a:pt x="233730" y="42022"/>
                      <a:pt x="228192" y="32359"/>
                    </a:cubicBezTo>
                    <a:cubicBezTo>
                      <a:pt x="221758" y="21117"/>
                      <a:pt x="213768" y="10747"/>
                      <a:pt x="206438" y="0"/>
                    </a:cubicBezTo>
                    <a:cubicBezTo>
                      <a:pt x="204953" y="0"/>
                      <a:pt x="203469" y="0"/>
                      <a:pt x="201984" y="0"/>
                    </a:cubicBezTo>
                    <a:cubicBezTo>
                      <a:pt x="202926" y="3983"/>
                      <a:pt x="203398" y="8178"/>
                      <a:pt x="204883" y="11949"/>
                    </a:cubicBezTo>
                    <a:cubicBezTo>
                      <a:pt x="208159" y="20222"/>
                      <a:pt x="207075" y="24935"/>
                      <a:pt x="198637" y="27787"/>
                    </a:cubicBezTo>
                    <a:cubicBezTo>
                      <a:pt x="191025" y="30356"/>
                      <a:pt x="182870" y="32171"/>
                      <a:pt x="174880" y="32548"/>
                    </a:cubicBezTo>
                    <a:cubicBezTo>
                      <a:pt x="131633" y="34622"/>
                      <a:pt x="89210" y="27622"/>
                      <a:pt x="46834" y="20057"/>
                    </a:cubicBezTo>
                    <a:cubicBezTo>
                      <a:pt x="36158" y="18148"/>
                      <a:pt x="25387" y="16356"/>
                      <a:pt x="14593" y="15696"/>
                    </a:cubicBezTo>
                    <a:cubicBezTo>
                      <a:pt x="4293" y="15060"/>
                      <a:pt x="287" y="19067"/>
                      <a:pt x="27" y="29036"/>
                    </a:cubicBezTo>
                    <a:cubicBezTo>
                      <a:pt x="-138" y="35164"/>
                      <a:pt x="452" y="41409"/>
                      <a:pt x="1512" y="47466"/>
                    </a:cubicBezTo>
                    <a:cubicBezTo>
                      <a:pt x="3539" y="59251"/>
                      <a:pt x="9643" y="62574"/>
                      <a:pt x="21640" y="6108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5">
                <a:extLst>
                  <a:ext uri="{FF2B5EF4-FFF2-40B4-BE49-F238E27FC236}">
                    <a16:creationId xmlns:a16="http://schemas.microsoft.com/office/drawing/2014/main" id="{BF96F702-B23A-456F-B5D7-B4D9224C2206}"/>
                  </a:ext>
                </a:extLst>
              </p:cNvPr>
              <p:cNvSpPr/>
              <p:nvPr/>
            </p:nvSpPr>
            <p:spPr>
              <a:xfrm>
                <a:off x="517440" y="2721140"/>
                <a:ext cx="900505" cy="1154323"/>
              </a:xfrm>
              <a:custGeom>
                <a:avLst/>
                <a:gdLst>
                  <a:gd name="connsiteX0" fmla="*/ 894354 w 900505"/>
                  <a:gd name="connsiteY0" fmla="*/ 849656 h 1154323"/>
                  <a:gd name="connsiteX1" fmla="*/ 886671 w 900505"/>
                  <a:gd name="connsiteY1" fmla="*/ 839027 h 1154323"/>
                  <a:gd name="connsiteX2" fmla="*/ 880896 w 900505"/>
                  <a:gd name="connsiteY2" fmla="*/ 790477 h 1154323"/>
                  <a:gd name="connsiteX3" fmla="*/ 876253 w 900505"/>
                  <a:gd name="connsiteY3" fmla="*/ 700752 h 1154323"/>
                  <a:gd name="connsiteX4" fmla="*/ 858059 w 900505"/>
                  <a:gd name="connsiteY4" fmla="*/ 573955 h 1154323"/>
                  <a:gd name="connsiteX5" fmla="*/ 842433 w 900505"/>
                  <a:gd name="connsiteY5" fmla="*/ 523213 h 1154323"/>
                  <a:gd name="connsiteX6" fmla="*/ 835952 w 900505"/>
                  <a:gd name="connsiteY6" fmla="*/ 517014 h 1154323"/>
                  <a:gd name="connsiteX7" fmla="*/ 830390 w 900505"/>
                  <a:gd name="connsiteY7" fmla="*/ 524862 h 1154323"/>
                  <a:gd name="connsiteX8" fmla="*/ 828268 w 900505"/>
                  <a:gd name="connsiteY8" fmla="*/ 551306 h 1154323"/>
                  <a:gd name="connsiteX9" fmla="*/ 830272 w 900505"/>
                  <a:gd name="connsiteY9" fmla="*/ 578433 h 1154323"/>
                  <a:gd name="connsiteX10" fmla="*/ 828174 w 900505"/>
                  <a:gd name="connsiteY10" fmla="*/ 578763 h 1154323"/>
                  <a:gd name="connsiteX11" fmla="*/ 816791 w 900505"/>
                  <a:gd name="connsiteY11" fmla="*/ 542279 h 1154323"/>
                  <a:gd name="connsiteX12" fmla="*/ 770833 w 900505"/>
                  <a:gd name="connsiteY12" fmla="*/ 409496 h 1154323"/>
                  <a:gd name="connsiteX13" fmla="*/ 733100 w 900505"/>
                  <a:gd name="connsiteY13" fmla="*/ 320149 h 1154323"/>
                  <a:gd name="connsiteX14" fmla="*/ 727090 w 900505"/>
                  <a:gd name="connsiteY14" fmla="*/ 301648 h 1154323"/>
                  <a:gd name="connsiteX15" fmla="*/ 729188 w 900505"/>
                  <a:gd name="connsiteY15" fmla="*/ 300634 h 1154323"/>
                  <a:gd name="connsiteX16" fmla="*/ 737106 w 900505"/>
                  <a:gd name="connsiteY16" fmla="*/ 312725 h 1154323"/>
                  <a:gd name="connsiteX17" fmla="*/ 785633 w 900505"/>
                  <a:gd name="connsiteY17" fmla="*/ 404452 h 1154323"/>
                  <a:gd name="connsiteX18" fmla="*/ 828009 w 900505"/>
                  <a:gd name="connsiteY18" fmla="*/ 477490 h 1154323"/>
                  <a:gd name="connsiteX19" fmla="*/ 837107 w 900505"/>
                  <a:gd name="connsiteY19" fmla="*/ 486800 h 1154323"/>
                  <a:gd name="connsiteX20" fmla="*/ 831262 w 900505"/>
                  <a:gd name="connsiteY20" fmla="*/ 455171 h 1154323"/>
                  <a:gd name="connsiteX21" fmla="*/ 773449 w 900505"/>
                  <a:gd name="connsiteY21" fmla="*/ 329458 h 1154323"/>
                  <a:gd name="connsiteX22" fmla="*/ 725676 w 900505"/>
                  <a:gd name="connsiteY22" fmla="*/ 251023 h 1154323"/>
                  <a:gd name="connsiteX23" fmla="*/ 716531 w 900505"/>
                  <a:gd name="connsiteY23" fmla="*/ 241525 h 1154323"/>
                  <a:gd name="connsiteX24" fmla="*/ 714434 w 900505"/>
                  <a:gd name="connsiteY24" fmla="*/ 242868 h 1154323"/>
                  <a:gd name="connsiteX25" fmla="*/ 716696 w 900505"/>
                  <a:gd name="connsiteY25" fmla="*/ 254181 h 1154323"/>
                  <a:gd name="connsiteX26" fmla="*/ 718535 w 900505"/>
                  <a:gd name="connsiteY26" fmla="*/ 271716 h 1154323"/>
                  <a:gd name="connsiteX27" fmla="*/ 712336 w 900505"/>
                  <a:gd name="connsiteY27" fmla="*/ 280554 h 1154323"/>
                  <a:gd name="connsiteX28" fmla="*/ 703522 w 900505"/>
                  <a:gd name="connsiteY28" fmla="*/ 298490 h 1154323"/>
                  <a:gd name="connsiteX29" fmla="*/ 722942 w 900505"/>
                  <a:gd name="connsiteY29" fmla="*/ 362147 h 1154323"/>
                  <a:gd name="connsiteX30" fmla="*/ 756503 w 900505"/>
                  <a:gd name="connsiteY30" fmla="*/ 490689 h 1154323"/>
                  <a:gd name="connsiteX31" fmla="*/ 761547 w 900505"/>
                  <a:gd name="connsiteY31" fmla="*/ 561653 h 1154323"/>
                  <a:gd name="connsiteX32" fmla="*/ 755914 w 900505"/>
                  <a:gd name="connsiteY32" fmla="*/ 578457 h 1154323"/>
                  <a:gd name="connsiteX33" fmla="*/ 745803 w 900505"/>
                  <a:gd name="connsiteY33" fmla="*/ 560026 h 1154323"/>
                  <a:gd name="connsiteX34" fmla="*/ 738214 w 900505"/>
                  <a:gd name="connsiteY34" fmla="*/ 495991 h 1154323"/>
                  <a:gd name="connsiteX35" fmla="*/ 691997 w 900505"/>
                  <a:gd name="connsiteY35" fmla="*/ 335067 h 1154323"/>
                  <a:gd name="connsiteX36" fmla="*/ 680943 w 900505"/>
                  <a:gd name="connsiteY36" fmla="*/ 306126 h 1154323"/>
                  <a:gd name="connsiteX37" fmla="*/ 687048 w 900505"/>
                  <a:gd name="connsiteY37" fmla="*/ 286258 h 1154323"/>
                  <a:gd name="connsiteX38" fmla="*/ 696333 w 900505"/>
                  <a:gd name="connsiteY38" fmla="*/ 271669 h 1154323"/>
                  <a:gd name="connsiteX39" fmla="*/ 693411 w 900505"/>
                  <a:gd name="connsiteY39" fmla="*/ 234667 h 1154323"/>
                  <a:gd name="connsiteX40" fmla="*/ 660345 w 900505"/>
                  <a:gd name="connsiteY40" fmla="*/ 187884 h 1154323"/>
                  <a:gd name="connsiteX41" fmla="*/ 674745 w 900505"/>
                  <a:gd name="connsiteY41" fmla="*/ 235279 h 1154323"/>
                  <a:gd name="connsiteX42" fmla="*/ 683017 w 900505"/>
                  <a:gd name="connsiteY42" fmla="*/ 269689 h 1154323"/>
                  <a:gd name="connsiteX43" fmla="*/ 672671 w 900505"/>
                  <a:gd name="connsiteY43" fmla="*/ 279588 h 1154323"/>
                  <a:gd name="connsiteX44" fmla="*/ 665247 w 900505"/>
                  <a:gd name="connsiteY44" fmla="*/ 279281 h 1154323"/>
                  <a:gd name="connsiteX45" fmla="*/ 654971 w 900505"/>
                  <a:gd name="connsiteY45" fmla="*/ 290146 h 1154323"/>
                  <a:gd name="connsiteX46" fmla="*/ 662796 w 900505"/>
                  <a:gd name="connsiteY46" fmla="*/ 319277 h 1154323"/>
                  <a:gd name="connsiteX47" fmla="*/ 689357 w 900505"/>
                  <a:gd name="connsiteY47" fmla="*/ 390665 h 1154323"/>
                  <a:gd name="connsiteX48" fmla="*/ 690182 w 900505"/>
                  <a:gd name="connsiteY48" fmla="*/ 401294 h 1154323"/>
                  <a:gd name="connsiteX49" fmla="*/ 691101 w 900505"/>
                  <a:gd name="connsiteY49" fmla="*/ 413173 h 1154323"/>
                  <a:gd name="connsiteX50" fmla="*/ 696852 w 900505"/>
                  <a:gd name="connsiteY50" fmla="*/ 421822 h 1154323"/>
                  <a:gd name="connsiteX51" fmla="*/ 706751 w 900505"/>
                  <a:gd name="connsiteY51" fmla="*/ 471480 h 1154323"/>
                  <a:gd name="connsiteX52" fmla="*/ 696758 w 900505"/>
                  <a:gd name="connsiteY52" fmla="*/ 483477 h 1154323"/>
                  <a:gd name="connsiteX53" fmla="*/ 685963 w 900505"/>
                  <a:gd name="connsiteY53" fmla="*/ 471457 h 1154323"/>
                  <a:gd name="connsiteX54" fmla="*/ 683630 w 900505"/>
                  <a:gd name="connsiteY54" fmla="*/ 458353 h 1154323"/>
                  <a:gd name="connsiteX55" fmla="*/ 641985 w 900505"/>
                  <a:gd name="connsiteY55" fmla="*/ 314092 h 1154323"/>
                  <a:gd name="connsiteX56" fmla="*/ 551389 w 900505"/>
                  <a:gd name="connsiteY56" fmla="*/ 157811 h 1154323"/>
                  <a:gd name="connsiteX57" fmla="*/ 515966 w 900505"/>
                  <a:gd name="connsiteY57" fmla="*/ 115859 h 1154323"/>
                  <a:gd name="connsiteX58" fmla="*/ 518629 w 900505"/>
                  <a:gd name="connsiteY58" fmla="*/ 81897 h 1154323"/>
                  <a:gd name="connsiteX59" fmla="*/ 528952 w 900505"/>
                  <a:gd name="connsiteY59" fmla="*/ 72305 h 1154323"/>
                  <a:gd name="connsiteX60" fmla="*/ 547712 w 900505"/>
                  <a:gd name="connsiteY60" fmla="*/ 76854 h 1154323"/>
                  <a:gd name="connsiteX61" fmla="*/ 562678 w 900505"/>
                  <a:gd name="connsiteY61" fmla="*/ 90971 h 1154323"/>
                  <a:gd name="connsiteX62" fmla="*/ 574250 w 900505"/>
                  <a:gd name="connsiteY62" fmla="*/ 87672 h 1154323"/>
                  <a:gd name="connsiteX63" fmla="*/ 575428 w 900505"/>
                  <a:gd name="connsiteY63" fmla="*/ 74874 h 1154323"/>
                  <a:gd name="connsiteX64" fmla="*/ 566779 w 900505"/>
                  <a:gd name="connsiteY64" fmla="*/ 64999 h 1154323"/>
                  <a:gd name="connsiteX65" fmla="*/ 509814 w 900505"/>
                  <a:gd name="connsiteY65" fmla="*/ 34054 h 1154323"/>
                  <a:gd name="connsiteX66" fmla="*/ 494542 w 900505"/>
                  <a:gd name="connsiteY66" fmla="*/ 32475 h 1154323"/>
                  <a:gd name="connsiteX67" fmla="*/ 477502 w 900505"/>
                  <a:gd name="connsiteY67" fmla="*/ 31249 h 1154323"/>
                  <a:gd name="connsiteX68" fmla="*/ 455607 w 900505"/>
                  <a:gd name="connsiteY68" fmla="*/ 20549 h 1154323"/>
                  <a:gd name="connsiteX69" fmla="*/ 420656 w 900505"/>
                  <a:gd name="connsiteY69" fmla="*/ 1270 h 1154323"/>
                  <a:gd name="connsiteX70" fmla="*/ 406868 w 900505"/>
                  <a:gd name="connsiteY70" fmla="*/ 5088 h 1154323"/>
                  <a:gd name="connsiteX71" fmla="*/ 401895 w 900505"/>
                  <a:gd name="connsiteY71" fmla="*/ 12442 h 1154323"/>
                  <a:gd name="connsiteX72" fmla="*/ 375805 w 900505"/>
                  <a:gd name="connsiteY72" fmla="*/ 29529 h 1154323"/>
                  <a:gd name="connsiteX73" fmla="*/ 310639 w 900505"/>
                  <a:gd name="connsiteY73" fmla="*/ 28657 h 1154323"/>
                  <a:gd name="connsiteX74" fmla="*/ 257328 w 900505"/>
                  <a:gd name="connsiteY74" fmla="*/ 25711 h 1154323"/>
                  <a:gd name="connsiteX75" fmla="*/ 187683 w 900505"/>
                  <a:gd name="connsiteY75" fmla="*/ 47841 h 1154323"/>
                  <a:gd name="connsiteX76" fmla="*/ 93905 w 900505"/>
                  <a:gd name="connsiteY76" fmla="*/ 117792 h 1154323"/>
                  <a:gd name="connsiteX77" fmla="*/ 79529 w 900505"/>
                  <a:gd name="connsiteY77" fmla="*/ 137377 h 1154323"/>
                  <a:gd name="connsiteX78" fmla="*/ 80330 w 900505"/>
                  <a:gd name="connsiteY78" fmla="*/ 145319 h 1154323"/>
                  <a:gd name="connsiteX79" fmla="*/ 87518 w 900505"/>
                  <a:gd name="connsiteY79" fmla="*/ 145720 h 1154323"/>
                  <a:gd name="connsiteX80" fmla="*/ 107858 w 900505"/>
                  <a:gd name="connsiteY80" fmla="*/ 133724 h 1154323"/>
                  <a:gd name="connsiteX81" fmla="*/ 171610 w 900505"/>
                  <a:gd name="connsiteY81" fmla="*/ 81450 h 1154323"/>
                  <a:gd name="connsiteX82" fmla="*/ 219713 w 900505"/>
                  <a:gd name="connsiteY82" fmla="*/ 56161 h 1154323"/>
                  <a:gd name="connsiteX83" fmla="*/ 306868 w 900505"/>
                  <a:gd name="connsiteY83" fmla="*/ 53898 h 1154323"/>
                  <a:gd name="connsiteX84" fmla="*/ 426312 w 900505"/>
                  <a:gd name="connsiteY84" fmla="*/ 101577 h 1154323"/>
                  <a:gd name="connsiteX85" fmla="*/ 428999 w 900505"/>
                  <a:gd name="connsiteY85" fmla="*/ 108035 h 1154323"/>
                  <a:gd name="connsiteX86" fmla="*/ 423036 w 900505"/>
                  <a:gd name="connsiteY86" fmla="*/ 113149 h 1154323"/>
                  <a:gd name="connsiteX87" fmla="*/ 412124 w 900505"/>
                  <a:gd name="connsiteY87" fmla="*/ 111805 h 1154323"/>
                  <a:gd name="connsiteX88" fmla="*/ 345614 w 900505"/>
                  <a:gd name="connsiteY88" fmla="*/ 87035 h 1154323"/>
                  <a:gd name="connsiteX89" fmla="*/ 276418 w 900505"/>
                  <a:gd name="connsiteY89" fmla="*/ 74520 h 1154323"/>
                  <a:gd name="connsiteX90" fmla="*/ 118110 w 900505"/>
                  <a:gd name="connsiteY90" fmla="*/ 162218 h 1154323"/>
                  <a:gd name="connsiteX91" fmla="*/ 44388 w 900505"/>
                  <a:gd name="connsiteY91" fmla="*/ 371245 h 1154323"/>
                  <a:gd name="connsiteX92" fmla="*/ 48301 w 900505"/>
                  <a:gd name="connsiteY92" fmla="*/ 442397 h 1154323"/>
                  <a:gd name="connsiteX93" fmla="*/ 80660 w 900505"/>
                  <a:gd name="connsiteY93" fmla="*/ 566107 h 1154323"/>
                  <a:gd name="connsiteX94" fmla="*/ 92609 w 900505"/>
                  <a:gd name="connsiteY94" fmla="*/ 633583 h 1154323"/>
                  <a:gd name="connsiteX95" fmla="*/ 111487 w 900505"/>
                  <a:gd name="connsiteY95" fmla="*/ 632687 h 1154323"/>
                  <a:gd name="connsiteX96" fmla="*/ 165246 w 900505"/>
                  <a:gd name="connsiteY96" fmla="*/ 683547 h 1154323"/>
                  <a:gd name="connsiteX97" fmla="*/ 184620 w 900505"/>
                  <a:gd name="connsiteY97" fmla="*/ 713974 h 1154323"/>
                  <a:gd name="connsiteX98" fmla="*/ 197205 w 900505"/>
                  <a:gd name="connsiteY98" fmla="*/ 723873 h 1154323"/>
                  <a:gd name="connsiteX99" fmla="*/ 240806 w 900505"/>
                  <a:gd name="connsiteY99" fmla="*/ 722270 h 1154323"/>
                  <a:gd name="connsiteX100" fmla="*/ 309767 w 900505"/>
                  <a:gd name="connsiteY100" fmla="*/ 706102 h 1154323"/>
                  <a:gd name="connsiteX101" fmla="*/ 328409 w 900505"/>
                  <a:gd name="connsiteY101" fmla="*/ 690123 h 1154323"/>
                  <a:gd name="connsiteX102" fmla="*/ 364846 w 900505"/>
                  <a:gd name="connsiteY102" fmla="*/ 618947 h 1154323"/>
                  <a:gd name="connsiteX103" fmla="*/ 371257 w 900505"/>
                  <a:gd name="connsiteY103" fmla="*/ 607988 h 1154323"/>
                  <a:gd name="connsiteX104" fmla="*/ 373637 w 900505"/>
                  <a:gd name="connsiteY104" fmla="*/ 608553 h 1154323"/>
                  <a:gd name="connsiteX105" fmla="*/ 377479 w 900505"/>
                  <a:gd name="connsiteY105" fmla="*/ 655124 h 1154323"/>
                  <a:gd name="connsiteX106" fmla="*/ 380047 w 900505"/>
                  <a:gd name="connsiteY106" fmla="*/ 655195 h 1154323"/>
                  <a:gd name="connsiteX107" fmla="*/ 383276 w 900505"/>
                  <a:gd name="connsiteY107" fmla="*/ 648784 h 1154323"/>
                  <a:gd name="connsiteX108" fmla="*/ 392633 w 900505"/>
                  <a:gd name="connsiteY108" fmla="*/ 601247 h 1154323"/>
                  <a:gd name="connsiteX109" fmla="*/ 386812 w 900505"/>
                  <a:gd name="connsiteY109" fmla="*/ 566366 h 1154323"/>
                  <a:gd name="connsiteX110" fmla="*/ 373213 w 900505"/>
                  <a:gd name="connsiteY110" fmla="*/ 561723 h 1154323"/>
                  <a:gd name="connsiteX111" fmla="*/ 357988 w 900505"/>
                  <a:gd name="connsiteY111" fmla="*/ 572235 h 1154323"/>
                  <a:gd name="connsiteX112" fmla="*/ 335504 w 900505"/>
                  <a:gd name="connsiteY112" fmla="*/ 570396 h 1154323"/>
                  <a:gd name="connsiteX113" fmla="*/ 326218 w 900505"/>
                  <a:gd name="connsiteY113" fmla="*/ 560828 h 1154323"/>
                  <a:gd name="connsiteX114" fmla="*/ 323342 w 900505"/>
                  <a:gd name="connsiteY114" fmla="*/ 553710 h 1154323"/>
                  <a:gd name="connsiteX115" fmla="*/ 330012 w 900505"/>
                  <a:gd name="connsiteY115" fmla="*/ 551471 h 1154323"/>
                  <a:gd name="connsiteX116" fmla="*/ 340429 w 900505"/>
                  <a:gd name="connsiteY116" fmla="*/ 543741 h 1154323"/>
                  <a:gd name="connsiteX117" fmla="*/ 343988 w 900505"/>
                  <a:gd name="connsiteY117" fmla="*/ 524179 h 1154323"/>
                  <a:gd name="connsiteX118" fmla="*/ 341231 w 900505"/>
                  <a:gd name="connsiteY118" fmla="*/ 448525 h 1154323"/>
                  <a:gd name="connsiteX119" fmla="*/ 320255 w 900505"/>
                  <a:gd name="connsiteY119" fmla="*/ 346616 h 1154323"/>
                  <a:gd name="connsiteX120" fmla="*/ 273660 w 900505"/>
                  <a:gd name="connsiteY120" fmla="*/ 271598 h 1154323"/>
                  <a:gd name="connsiteX121" fmla="*/ 242574 w 900505"/>
                  <a:gd name="connsiteY121" fmla="*/ 265070 h 1154323"/>
                  <a:gd name="connsiteX122" fmla="*/ 228409 w 900505"/>
                  <a:gd name="connsiteY122" fmla="*/ 271480 h 1154323"/>
                  <a:gd name="connsiteX123" fmla="*/ 185468 w 900505"/>
                  <a:gd name="connsiteY123" fmla="*/ 291584 h 1154323"/>
                  <a:gd name="connsiteX124" fmla="*/ 175593 w 900505"/>
                  <a:gd name="connsiteY124" fmla="*/ 293729 h 1154323"/>
                  <a:gd name="connsiteX125" fmla="*/ 174179 w 900505"/>
                  <a:gd name="connsiteY125" fmla="*/ 291278 h 1154323"/>
                  <a:gd name="connsiteX126" fmla="*/ 186434 w 900505"/>
                  <a:gd name="connsiteY126" fmla="*/ 274120 h 1154323"/>
                  <a:gd name="connsiteX127" fmla="*/ 195532 w 900505"/>
                  <a:gd name="connsiteY127" fmla="*/ 247653 h 1154323"/>
                  <a:gd name="connsiteX128" fmla="*/ 203144 w 900505"/>
                  <a:gd name="connsiteY128" fmla="*/ 235279 h 1154323"/>
                  <a:gd name="connsiteX129" fmla="*/ 238072 w 900505"/>
                  <a:gd name="connsiteY129" fmla="*/ 229317 h 1154323"/>
                  <a:gd name="connsiteX130" fmla="*/ 288721 w 900505"/>
                  <a:gd name="connsiteY130" fmla="*/ 245131 h 1154323"/>
                  <a:gd name="connsiteX131" fmla="*/ 332251 w 900505"/>
                  <a:gd name="connsiteY131" fmla="*/ 311782 h 1154323"/>
                  <a:gd name="connsiteX132" fmla="*/ 333264 w 900505"/>
                  <a:gd name="connsiteY132" fmla="*/ 319701 h 1154323"/>
                  <a:gd name="connsiteX133" fmla="*/ 333288 w 900505"/>
                  <a:gd name="connsiteY133" fmla="*/ 343387 h 1154323"/>
                  <a:gd name="connsiteX134" fmla="*/ 335339 w 900505"/>
                  <a:gd name="connsiteY134" fmla="*/ 361110 h 1154323"/>
                  <a:gd name="connsiteX135" fmla="*/ 337955 w 900505"/>
                  <a:gd name="connsiteY135" fmla="*/ 361747 h 1154323"/>
                  <a:gd name="connsiteX136" fmla="*/ 348607 w 900505"/>
                  <a:gd name="connsiteY136" fmla="*/ 348219 h 1154323"/>
                  <a:gd name="connsiteX137" fmla="*/ 361429 w 900505"/>
                  <a:gd name="connsiteY137" fmla="*/ 347841 h 1154323"/>
                  <a:gd name="connsiteX138" fmla="*/ 369324 w 900505"/>
                  <a:gd name="connsiteY138" fmla="*/ 359413 h 1154323"/>
                  <a:gd name="connsiteX139" fmla="*/ 391761 w 900505"/>
                  <a:gd name="connsiteY139" fmla="*/ 401978 h 1154323"/>
                  <a:gd name="connsiteX140" fmla="*/ 401589 w 900505"/>
                  <a:gd name="connsiteY140" fmla="*/ 413856 h 1154323"/>
                  <a:gd name="connsiteX141" fmla="*/ 410969 w 900505"/>
                  <a:gd name="connsiteY141" fmla="*/ 414822 h 1154323"/>
                  <a:gd name="connsiteX142" fmla="*/ 413774 w 900505"/>
                  <a:gd name="connsiteY142" fmla="*/ 407516 h 1154323"/>
                  <a:gd name="connsiteX143" fmla="*/ 410309 w 900505"/>
                  <a:gd name="connsiteY143" fmla="*/ 394766 h 1154323"/>
                  <a:gd name="connsiteX144" fmla="*/ 336918 w 900505"/>
                  <a:gd name="connsiteY144" fmla="*/ 269100 h 1154323"/>
                  <a:gd name="connsiteX145" fmla="*/ 275687 w 900505"/>
                  <a:gd name="connsiteY145" fmla="*/ 219465 h 1154323"/>
                  <a:gd name="connsiteX146" fmla="*/ 220608 w 900505"/>
                  <a:gd name="connsiteY146" fmla="*/ 210839 h 1154323"/>
                  <a:gd name="connsiteX147" fmla="*/ 205831 w 900505"/>
                  <a:gd name="connsiteY147" fmla="*/ 209354 h 1154323"/>
                  <a:gd name="connsiteX148" fmla="*/ 205312 w 900505"/>
                  <a:gd name="connsiteY148" fmla="*/ 207092 h 1154323"/>
                  <a:gd name="connsiteX149" fmla="*/ 211134 w 900505"/>
                  <a:gd name="connsiteY149" fmla="*/ 202025 h 1154323"/>
                  <a:gd name="connsiteX150" fmla="*/ 242008 w 900505"/>
                  <a:gd name="connsiteY150" fmla="*/ 193304 h 1154323"/>
                  <a:gd name="connsiteX151" fmla="*/ 307669 w 900505"/>
                  <a:gd name="connsiteY151" fmla="*/ 198089 h 1154323"/>
                  <a:gd name="connsiteX152" fmla="*/ 348442 w 900505"/>
                  <a:gd name="connsiteY152" fmla="*/ 210721 h 1154323"/>
                  <a:gd name="connsiteX153" fmla="*/ 358836 w 900505"/>
                  <a:gd name="connsiteY153" fmla="*/ 226536 h 1154323"/>
                  <a:gd name="connsiteX154" fmla="*/ 332251 w 900505"/>
                  <a:gd name="connsiteY154" fmla="*/ 220974 h 1154323"/>
                  <a:gd name="connsiteX155" fmla="*/ 330531 w 900505"/>
                  <a:gd name="connsiteY155" fmla="*/ 223142 h 1154323"/>
                  <a:gd name="connsiteX156" fmla="*/ 339604 w 900505"/>
                  <a:gd name="connsiteY156" fmla="*/ 239569 h 1154323"/>
                  <a:gd name="connsiteX157" fmla="*/ 390559 w 900505"/>
                  <a:gd name="connsiteY157" fmla="*/ 317863 h 1154323"/>
                  <a:gd name="connsiteX158" fmla="*/ 438591 w 900505"/>
                  <a:gd name="connsiteY158" fmla="*/ 432758 h 1154323"/>
                  <a:gd name="connsiteX159" fmla="*/ 450847 w 900505"/>
                  <a:gd name="connsiteY159" fmla="*/ 543906 h 1154323"/>
                  <a:gd name="connsiteX160" fmla="*/ 448325 w 900505"/>
                  <a:gd name="connsiteY160" fmla="*/ 567427 h 1154323"/>
                  <a:gd name="connsiteX161" fmla="*/ 445096 w 900505"/>
                  <a:gd name="connsiteY161" fmla="*/ 572022 h 1154323"/>
                  <a:gd name="connsiteX162" fmla="*/ 440194 w 900505"/>
                  <a:gd name="connsiteY162" fmla="*/ 568252 h 1154323"/>
                  <a:gd name="connsiteX163" fmla="*/ 434844 w 900505"/>
                  <a:gd name="connsiteY163" fmla="*/ 553757 h 1154323"/>
                  <a:gd name="connsiteX164" fmla="*/ 428598 w 900505"/>
                  <a:gd name="connsiteY164" fmla="*/ 482180 h 1154323"/>
                  <a:gd name="connsiteX165" fmla="*/ 424167 w 900505"/>
                  <a:gd name="connsiteY165" fmla="*/ 443976 h 1154323"/>
                  <a:gd name="connsiteX166" fmla="*/ 409296 w 900505"/>
                  <a:gd name="connsiteY166" fmla="*/ 429482 h 1154323"/>
                  <a:gd name="connsiteX167" fmla="*/ 391997 w 900505"/>
                  <a:gd name="connsiteY167" fmla="*/ 420926 h 1154323"/>
                  <a:gd name="connsiteX168" fmla="*/ 375452 w 900505"/>
                  <a:gd name="connsiteY168" fmla="*/ 396698 h 1154323"/>
                  <a:gd name="connsiteX169" fmla="*/ 361806 w 900505"/>
                  <a:gd name="connsiteY169" fmla="*/ 368794 h 1154323"/>
                  <a:gd name="connsiteX170" fmla="*/ 355819 w 900505"/>
                  <a:gd name="connsiteY170" fmla="*/ 364009 h 1154323"/>
                  <a:gd name="connsiteX171" fmla="*/ 352779 w 900505"/>
                  <a:gd name="connsiteY171" fmla="*/ 370750 h 1154323"/>
                  <a:gd name="connsiteX172" fmla="*/ 355395 w 900505"/>
                  <a:gd name="connsiteY172" fmla="*/ 405372 h 1154323"/>
                  <a:gd name="connsiteX173" fmla="*/ 366496 w 900505"/>
                  <a:gd name="connsiteY173" fmla="*/ 504782 h 1154323"/>
                  <a:gd name="connsiteX174" fmla="*/ 369890 w 900505"/>
                  <a:gd name="connsiteY174" fmla="*/ 522152 h 1154323"/>
                  <a:gd name="connsiteX175" fmla="*/ 376536 w 900505"/>
                  <a:gd name="connsiteY175" fmla="*/ 529081 h 1154323"/>
                  <a:gd name="connsiteX176" fmla="*/ 382664 w 900505"/>
                  <a:gd name="connsiteY176" fmla="*/ 522482 h 1154323"/>
                  <a:gd name="connsiteX177" fmla="*/ 386034 w 900505"/>
                  <a:gd name="connsiteY177" fmla="*/ 494789 h 1154323"/>
                  <a:gd name="connsiteX178" fmla="*/ 384290 w 900505"/>
                  <a:gd name="connsiteY178" fmla="*/ 461464 h 1154323"/>
                  <a:gd name="connsiteX179" fmla="*/ 386482 w 900505"/>
                  <a:gd name="connsiteY179" fmla="*/ 452178 h 1154323"/>
                  <a:gd name="connsiteX180" fmla="*/ 389121 w 900505"/>
                  <a:gd name="connsiteY180" fmla="*/ 451824 h 1154323"/>
                  <a:gd name="connsiteX181" fmla="*/ 394518 w 900505"/>
                  <a:gd name="connsiteY181" fmla="*/ 460733 h 1154323"/>
                  <a:gd name="connsiteX182" fmla="*/ 400434 w 900505"/>
                  <a:gd name="connsiteY182" fmla="*/ 491207 h 1154323"/>
                  <a:gd name="connsiteX183" fmla="*/ 405572 w 900505"/>
                  <a:gd name="connsiteY183" fmla="*/ 602426 h 1154323"/>
                  <a:gd name="connsiteX184" fmla="*/ 400340 w 900505"/>
                  <a:gd name="connsiteY184" fmla="*/ 683783 h 1154323"/>
                  <a:gd name="connsiteX185" fmla="*/ 392374 w 900505"/>
                  <a:gd name="connsiteY185" fmla="*/ 714516 h 1154323"/>
                  <a:gd name="connsiteX186" fmla="*/ 393128 w 900505"/>
                  <a:gd name="connsiteY186" fmla="*/ 722105 h 1154323"/>
                  <a:gd name="connsiteX187" fmla="*/ 400104 w 900505"/>
                  <a:gd name="connsiteY187" fmla="*/ 720809 h 1154323"/>
                  <a:gd name="connsiteX188" fmla="*/ 412242 w 900505"/>
                  <a:gd name="connsiteY188" fmla="*/ 715129 h 1154323"/>
                  <a:gd name="connsiteX189" fmla="*/ 407811 w 900505"/>
                  <a:gd name="connsiteY189" fmla="*/ 731367 h 1154323"/>
                  <a:gd name="connsiteX190" fmla="*/ 410945 w 900505"/>
                  <a:gd name="connsiteY190" fmla="*/ 739004 h 1154323"/>
                  <a:gd name="connsiteX191" fmla="*/ 418794 w 900505"/>
                  <a:gd name="connsiteY191" fmla="*/ 736529 h 1154323"/>
                  <a:gd name="connsiteX192" fmla="*/ 424097 w 900505"/>
                  <a:gd name="connsiteY192" fmla="*/ 724485 h 1154323"/>
                  <a:gd name="connsiteX193" fmla="*/ 427537 w 900505"/>
                  <a:gd name="connsiteY193" fmla="*/ 683925 h 1154323"/>
                  <a:gd name="connsiteX194" fmla="*/ 433571 w 900505"/>
                  <a:gd name="connsiteY194" fmla="*/ 620550 h 1154323"/>
                  <a:gd name="connsiteX195" fmla="*/ 454712 w 900505"/>
                  <a:gd name="connsiteY195" fmla="*/ 596180 h 1154323"/>
                  <a:gd name="connsiteX196" fmla="*/ 463809 w 900505"/>
                  <a:gd name="connsiteY196" fmla="*/ 593069 h 1154323"/>
                  <a:gd name="connsiteX197" fmla="*/ 477761 w 900505"/>
                  <a:gd name="connsiteY197" fmla="*/ 574851 h 1154323"/>
                  <a:gd name="connsiteX198" fmla="*/ 476960 w 900505"/>
                  <a:gd name="connsiteY198" fmla="*/ 539333 h 1154323"/>
                  <a:gd name="connsiteX199" fmla="*/ 468923 w 900505"/>
                  <a:gd name="connsiteY199" fmla="*/ 476076 h 1154323"/>
                  <a:gd name="connsiteX200" fmla="*/ 447759 w 900505"/>
                  <a:gd name="connsiteY200" fmla="*/ 378574 h 1154323"/>
                  <a:gd name="connsiteX201" fmla="*/ 416720 w 900505"/>
                  <a:gd name="connsiteY201" fmla="*/ 312183 h 1154323"/>
                  <a:gd name="connsiteX202" fmla="*/ 388815 w 900505"/>
                  <a:gd name="connsiteY202" fmla="*/ 251966 h 1154323"/>
                  <a:gd name="connsiteX203" fmla="*/ 390418 w 900505"/>
                  <a:gd name="connsiteY203" fmla="*/ 250952 h 1154323"/>
                  <a:gd name="connsiteX204" fmla="*/ 422494 w 900505"/>
                  <a:gd name="connsiteY204" fmla="*/ 294129 h 1154323"/>
                  <a:gd name="connsiteX205" fmla="*/ 462984 w 900505"/>
                  <a:gd name="connsiteY205" fmla="*/ 382887 h 1154323"/>
                  <a:gd name="connsiteX206" fmla="*/ 497488 w 900505"/>
                  <a:gd name="connsiteY206" fmla="*/ 537542 h 1154323"/>
                  <a:gd name="connsiteX207" fmla="*/ 501825 w 900505"/>
                  <a:gd name="connsiteY207" fmla="*/ 553828 h 1154323"/>
                  <a:gd name="connsiteX208" fmla="*/ 508942 w 900505"/>
                  <a:gd name="connsiteY208" fmla="*/ 557952 h 1154323"/>
                  <a:gd name="connsiteX209" fmla="*/ 529824 w 900505"/>
                  <a:gd name="connsiteY209" fmla="*/ 569666 h 1154323"/>
                  <a:gd name="connsiteX210" fmla="*/ 536187 w 900505"/>
                  <a:gd name="connsiteY210" fmla="*/ 600752 h 1154323"/>
                  <a:gd name="connsiteX211" fmla="*/ 526901 w 900505"/>
                  <a:gd name="connsiteY211" fmla="*/ 738674 h 1154323"/>
                  <a:gd name="connsiteX212" fmla="*/ 514881 w 900505"/>
                  <a:gd name="connsiteY212" fmla="*/ 763020 h 1154323"/>
                  <a:gd name="connsiteX213" fmla="*/ 506774 w 900505"/>
                  <a:gd name="connsiteY213" fmla="*/ 766460 h 1154323"/>
                  <a:gd name="connsiteX214" fmla="*/ 501542 w 900505"/>
                  <a:gd name="connsiteY214" fmla="*/ 759531 h 1154323"/>
                  <a:gd name="connsiteX215" fmla="*/ 502791 w 900505"/>
                  <a:gd name="connsiteY215" fmla="*/ 742067 h 1154323"/>
                  <a:gd name="connsiteX216" fmla="*/ 505266 w 900505"/>
                  <a:gd name="connsiteY216" fmla="*/ 723873 h 1154323"/>
                  <a:gd name="connsiteX217" fmla="*/ 498714 w 900505"/>
                  <a:gd name="connsiteY217" fmla="*/ 714092 h 1154323"/>
                  <a:gd name="connsiteX218" fmla="*/ 485845 w 900505"/>
                  <a:gd name="connsiteY218" fmla="*/ 719206 h 1154323"/>
                  <a:gd name="connsiteX219" fmla="*/ 482970 w 900505"/>
                  <a:gd name="connsiteY219" fmla="*/ 726583 h 1154323"/>
                  <a:gd name="connsiteX220" fmla="*/ 468546 w 900505"/>
                  <a:gd name="connsiteY220" fmla="*/ 740300 h 1154323"/>
                  <a:gd name="connsiteX221" fmla="*/ 452237 w 900505"/>
                  <a:gd name="connsiteY221" fmla="*/ 747653 h 1154323"/>
                  <a:gd name="connsiteX222" fmla="*/ 420161 w 900505"/>
                  <a:gd name="connsiteY222" fmla="*/ 787271 h 1154323"/>
                  <a:gd name="connsiteX223" fmla="*/ 398855 w 900505"/>
                  <a:gd name="connsiteY223" fmla="*/ 812796 h 1154323"/>
                  <a:gd name="connsiteX224" fmla="*/ 391737 w 900505"/>
                  <a:gd name="connsiteY224" fmla="*/ 815270 h 1154323"/>
                  <a:gd name="connsiteX225" fmla="*/ 390488 w 900505"/>
                  <a:gd name="connsiteY225" fmla="*/ 807728 h 1154323"/>
                  <a:gd name="connsiteX226" fmla="*/ 398973 w 900505"/>
                  <a:gd name="connsiteY226" fmla="*/ 786470 h 1154323"/>
                  <a:gd name="connsiteX227" fmla="*/ 394848 w 900505"/>
                  <a:gd name="connsiteY227" fmla="*/ 742869 h 1154323"/>
                  <a:gd name="connsiteX228" fmla="*/ 377266 w 900505"/>
                  <a:gd name="connsiteY228" fmla="*/ 732805 h 1154323"/>
                  <a:gd name="connsiteX229" fmla="*/ 363243 w 900505"/>
                  <a:gd name="connsiteY229" fmla="*/ 747512 h 1154323"/>
                  <a:gd name="connsiteX230" fmla="*/ 364681 w 900505"/>
                  <a:gd name="connsiteY230" fmla="*/ 760639 h 1154323"/>
                  <a:gd name="connsiteX231" fmla="*/ 375829 w 900505"/>
                  <a:gd name="connsiteY231" fmla="*/ 759885 h 1154323"/>
                  <a:gd name="connsiteX232" fmla="*/ 377856 w 900505"/>
                  <a:gd name="connsiteY232" fmla="*/ 759037 h 1154323"/>
                  <a:gd name="connsiteX233" fmla="*/ 385987 w 900505"/>
                  <a:gd name="connsiteY233" fmla="*/ 759814 h 1154323"/>
                  <a:gd name="connsiteX234" fmla="*/ 388155 w 900505"/>
                  <a:gd name="connsiteY234" fmla="*/ 767710 h 1154323"/>
                  <a:gd name="connsiteX235" fmla="*/ 374203 w 900505"/>
                  <a:gd name="connsiteY235" fmla="*/ 787743 h 1154323"/>
                  <a:gd name="connsiteX236" fmla="*/ 361994 w 900505"/>
                  <a:gd name="connsiteY236" fmla="*/ 782416 h 1154323"/>
                  <a:gd name="connsiteX237" fmla="*/ 347995 w 900505"/>
                  <a:gd name="connsiteY237" fmla="*/ 776760 h 1154323"/>
                  <a:gd name="connsiteX238" fmla="*/ 341537 w 900505"/>
                  <a:gd name="connsiteY238" fmla="*/ 781733 h 1154323"/>
                  <a:gd name="connsiteX239" fmla="*/ 254806 w 900505"/>
                  <a:gd name="connsiteY239" fmla="*/ 801789 h 1154323"/>
                  <a:gd name="connsiteX240" fmla="*/ 186788 w 900505"/>
                  <a:gd name="connsiteY240" fmla="*/ 775322 h 1154323"/>
                  <a:gd name="connsiteX241" fmla="*/ 174603 w 900505"/>
                  <a:gd name="connsiteY241" fmla="*/ 769713 h 1154323"/>
                  <a:gd name="connsiteX242" fmla="*/ 175074 w 900505"/>
                  <a:gd name="connsiteY242" fmla="*/ 772353 h 1154323"/>
                  <a:gd name="connsiteX243" fmla="*/ 178775 w 900505"/>
                  <a:gd name="connsiteY243" fmla="*/ 776996 h 1154323"/>
                  <a:gd name="connsiteX244" fmla="*/ 234820 w 900505"/>
                  <a:gd name="connsiteY244" fmla="*/ 816072 h 1154323"/>
                  <a:gd name="connsiteX245" fmla="*/ 303828 w 900505"/>
                  <a:gd name="connsiteY245" fmla="*/ 837448 h 1154323"/>
                  <a:gd name="connsiteX246" fmla="*/ 321009 w 900505"/>
                  <a:gd name="connsiteY246" fmla="*/ 830448 h 1154323"/>
                  <a:gd name="connsiteX247" fmla="*/ 331190 w 900505"/>
                  <a:gd name="connsiteY247" fmla="*/ 823708 h 1154323"/>
                  <a:gd name="connsiteX248" fmla="*/ 374792 w 900505"/>
                  <a:gd name="connsiteY248" fmla="*/ 829199 h 1154323"/>
                  <a:gd name="connsiteX249" fmla="*/ 384667 w 900505"/>
                  <a:gd name="connsiteY249" fmla="*/ 839876 h 1154323"/>
                  <a:gd name="connsiteX250" fmla="*/ 384808 w 900505"/>
                  <a:gd name="connsiteY250" fmla="*/ 845862 h 1154323"/>
                  <a:gd name="connsiteX251" fmla="*/ 379458 w 900505"/>
                  <a:gd name="connsiteY251" fmla="*/ 846663 h 1154323"/>
                  <a:gd name="connsiteX252" fmla="*/ 368829 w 900505"/>
                  <a:gd name="connsiteY252" fmla="*/ 843458 h 1154323"/>
                  <a:gd name="connsiteX253" fmla="*/ 326288 w 900505"/>
                  <a:gd name="connsiteY253" fmla="*/ 849279 h 1154323"/>
                  <a:gd name="connsiteX254" fmla="*/ 310733 w 900505"/>
                  <a:gd name="connsiteY254" fmla="*/ 855808 h 1154323"/>
                  <a:gd name="connsiteX255" fmla="*/ 228551 w 900505"/>
                  <a:gd name="connsiteY255" fmla="*/ 846640 h 1154323"/>
                  <a:gd name="connsiteX256" fmla="*/ 212548 w 900505"/>
                  <a:gd name="connsiteY256" fmla="*/ 828280 h 1154323"/>
                  <a:gd name="connsiteX257" fmla="*/ 205265 w 900505"/>
                  <a:gd name="connsiteY257" fmla="*/ 824603 h 1154323"/>
                  <a:gd name="connsiteX258" fmla="*/ 197936 w 900505"/>
                  <a:gd name="connsiteY258" fmla="*/ 824792 h 1154323"/>
                  <a:gd name="connsiteX259" fmla="*/ 186010 w 900505"/>
                  <a:gd name="connsiteY259" fmla="*/ 817415 h 1154323"/>
                  <a:gd name="connsiteX260" fmla="*/ 101871 w 900505"/>
                  <a:gd name="connsiteY260" fmla="*/ 720290 h 1154323"/>
                  <a:gd name="connsiteX261" fmla="*/ 51530 w 900505"/>
                  <a:gd name="connsiteY261" fmla="*/ 657410 h 1154323"/>
                  <a:gd name="connsiteX262" fmla="*/ 40924 w 900505"/>
                  <a:gd name="connsiteY262" fmla="*/ 650269 h 1154323"/>
                  <a:gd name="connsiteX263" fmla="*/ 39203 w 900505"/>
                  <a:gd name="connsiteY263" fmla="*/ 651565 h 1154323"/>
                  <a:gd name="connsiteX264" fmla="*/ 40523 w 900505"/>
                  <a:gd name="connsiteY264" fmla="*/ 660710 h 1154323"/>
                  <a:gd name="connsiteX265" fmla="*/ 50658 w 900505"/>
                  <a:gd name="connsiteY265" fmla="*/ 682110 h 1154323"/>
                  <a:gd name="connsiteX266" fmla="*/ 142244 w 900505"/>
                  <a:gd name="connsiteY266" fmla="*/ 796534 h 1154323"/>
                  <a:gd name="connsiteX267" fmla="*/ 214999 w 900505"/>
                  <a:gd name="connsiteY267" fmla="*/ 855077 h 1154323"/>
                  <a:gd name="connsiteX268" fmla="*/ 258294 w 900505"/>
                  <a:gd name="connsiteY268" fmla="*/ 871033 h 1154323"/>
                  <a:gd name="connsiteX269" fmla="*/ 329423 w 900505"/>
                  <a:gd name="connsiteY269" fmla="*/ 872235 h 1154323"/>
                  <a:gd name="connsiteX270" fmla="*/ 396852 w 900505"/>
                  <a:gd name="connsiteY270" fmla="*/ 842987 h 1154323"/>
                  <a:gd name="connsiteX271" fmla="*/ 436258 w 900505"/>
                  <a:gd name="connsiteY271" fmla="*/ 795638 h 1154323"/>
                  <a:gd name="connsiteX272" fmla="*/ 459284 w 900505"/>
                  <a:gd name="connsiteY272" fmla="*/ 770467 h 1154323"/>
                  <a:gd name="connsiteX273" fmla="*/ 466449 w 900505"/>
                  <a:gd name="connsiteY273" fmla="*/ 768534 h 1154323"/>
                  <a:gd name="connsiteX274" fmla="*/ 468947 w 900505"/>
                  <a:gd name="connsiteY274" fmla="*/ 774733 h 1154323"/>
                  <a:gd name="connsiteX275" fmla="*/ 464045 w 900505"/>
                  <a:gd name="connsiteY275" fmla="*/ 796039 h 1154323"/>
                  <a:gd name="connsiteX276" fmla="*/ 389239 w 900505"/>
                  <a:gd name="connsiteY276" fmla="*/ 884160 h 1154323"/>
                  <a:gd name="connsiteX277" fmla="*/ 353321 w 900505"/>
                  <a:gd name="connsiteY277" fmla="*/ 896227 h 1154323"/>
                  <a:gd name="connsiteX278" fmla="*/ 276300 w 900505"/>
                  <a:gd name="connsiteY278" fmla="*/ 893211 h 1154323"/>
                  <a:gd name="connsiteX279" fmla="*/ 173448 w 900505"/>
                  <a:gd name="connsiteY279" fmla="*/ 858447 h 1154323"/>
                  <a:gd name="connsiteX280" fmla="*/ 87990 w 900505"/>
                  <a:gd name="connsiteY280" fmla="*/ 770891 h 1154323"/>
                  <a:gd name="connsiteX281" fmla="*/ 40382 w 900505"/>
                  <a:gd name="connsiteY281" fmla="*/ 694860 h 1154323"/>
                  <a:gd name="connsiteX282" fmla="*/ 21787 w 900505"/>
                  <a:gd name="connsiteY282" fmla="*/ 674120 h 1154323"/>
                  <a:gd name="connsiteX283" fmla="*/ 17026 w 900505"/>
                  <a:gd name="connsiteY283" fmla="*/ 660521 h 1154323"/>
                  <a:gd name="connsiteX284" fmla="*/ 599 w 900505"/>
                  <a:gd name="connsiteY284" fmla="*/ 608954 h 1154323"/>
                  <a:gd name="connsiteX285" fmla="*/ 33 w 900505"/>
                  <a:gd name="connsiteY285" fmla="*/ 614917 h 1154323"/>
                  <a:gd name="connsiteX286" fmla="*/ 13703 w 900505"/>
                  <a:gd name="connsiteY286" fmla="*/ 678433 h 1154323"/>
                  <a:gd name="connsiteX287" fmla="*/ 197276 w 900505"/>
                  <a:gd name="connsiteY287" fmla="*/ 893918 h 1154323"/>
                  <a:gd name="connsiteX288" fmla="*/ 360439 w 900505"/>
                  <a:gd name="connsiteY288" fmla="*/ 916991 h 1154323"/>
                  <a:gd name="connsiteX289" fmla="*/ 444954 w 900505"/>
                  <a:gd name="connsiteY289" fmla="*/ 861794 h 1154323"/>
                  <a:gd name="connsiteX290" fmla="*/ 499044 w 900505"/>
                  <a:gd name="connsiteY290" fmla="*/ 824556 h 1154323"/>
                  <a:gd name="connsiteX291" fmla="*/ 522588 w 900505"/>
                  <a:gd name="connsiteY291" fmla="*/ 794083 h 1154323"/>
                  <a:gd name="connsiteX292" fmla="*/ 514339 w 900505"/>
                  <a:gd name="connsiteY292" fmla="*/ 799008 h 1154323"/>
                  <a:gd name="connsiteX293" fmla="*/ 494188 w 900505"/>
                  <a:gd name="connsiteY293" fmla="*/ 814210 h 1154323"/>
                  <a:gd name="connsiteX294" fmla="*/ 483559 w 900505"/>
                  <a:gd name="connsiteY294" fmla="*/ 809661 h 1154323"/>
                  <a:gd name="connsiteX295" fmla="*/ 483371 w 900505"/>
                  <a:gd name="connsiteY295" fmla="*/ 796369 h 1154323"/>
                  <a:gd name="connsiteX296" fmla="*/ 500411 w 900505"/>
                  <a:gd name="connsiteY296" fmla="*/ 783005 h 1154323"/>
                  <a:gd name="connsiteX297" fmla="*/ 514292 w 900505"/>
                  <a:gd name="connsiteY297" fmla="*/ 785244 h 1154323"/>
                  <a:gd name="connsiteX298" fmla="*/ 536706 w 900505"/>
                  <a:gd name="connsiteY298" fmla="*/ 768864 h 1154323"/>
                  <a:gd name="connsiteX299" fmla="*/ 557823 w 900505"/>
                  <a:gd name="connsiteY299" fmla="*/ 721045 h 1154323"/>
                  <a:gd name="connsiteX300" fmla="*/ 576135 w 900505"/>
                  <a:gd name="connsiteY300" fmla="*/ 673743 h 1154323"/>
                  <a:gd name="connsiteX301" fmla="*/ 555961 w 900505"/>
                  <a:gd name="connsiteY301" fmla="*/ 594247 h 1154323"/>
                  <a:gd name="connsiteX302" fmla="*/ 529447 w 900505"/>
                  <a:gd name="connsiteY302" fmla="*/ 523825 h 1154323"/>
                  <a:gd name="connsiteX303" fmla="*/ 527137 w 900505"/>
                  <a:gd name="connsiteY303" fmla="*/ 495143 h 1154323"/>
                  <a:gd name="connsiteX304" fmla="*/ 531309 w 900505"/>
                  <a:gd name="connsiteY304" fmla="*/ 489180 h 1154323"/>
                  <a:gd name="connsiteX305" fmla="*/ 538073 w 900505"/>
                  <a:gd name="connsiteY305" fmla="*/ 492220 h 1154323"/>
                  <a:gd name="connsiteX306" fmla="*/ 541985 w 900505"/>
                  <a:gd name="connsiteY306" fmla="*/ 499267 h 1154323"/>
                  <a:gd name="connsiteX307" fmla="*/ 553604 w 900505"/>
                  <a:gd name="connsiteY307" fmla="*/ 541242 h 1154323"/>
                  <a:gd name="connsiteX308" fmla="*/ 571705 w 900505"/>
                  <a:gd name="connsiteY308" fmla="*/ 602756 h 1154323"/>
                  <a:gd name="connsiteX309" fmla="*/ 579341 w 900505"/>
                  <a:gd name="connsiteY309" fmla="*/ 612583 h 1154323"/>
                  <a:gd name="connsiteX310" fmla="*/ 586458 w 900505"/>
                  <a:gd name="connsiteY310" fmla="*/ 614328 h 1154323"/>
                  <a:gd name="connsiteX311" fmla="*/ 588886 w 900505"/>
                  <a:gd name="connsiteY311" fmla="*/ 607116 h 1154323"/>
                  <a:gd name="connsiteX312" fmla="*/ 587047 w 900505"/>
                  <a:gd name="connsiteY312" fmla="*/ 596204 h 1154323"/>
                  <a:gd name="connsiteX313" fmla="*/ 568169 w 900505"/>
                  <a:gd name="connsiteY313" fmla="*/ 508671 h 1154323"/>
                  <a:gd name="connsiteX314" fmla="*/ 544695 w 900505"/>
                  <a:gd name="connsiteY314" fmla="*/ 438885 h 1154323"/>
                  <a:gd name="connsiteX315" fmla="*/ 531709 w 900505"/>
                  <a:gd name="connsiteY315" fmla="*/ 430448 h 1154323"/>
                  <a:gd name="connsiteX316" fmla="*/ 527184 w 900505"/>
                  <a:gd name="connsiteY316" fmla="*/ 446003 h 1154323"/>
                  <a:gd name="connsiteX317" fmla="*/ 528928 w 900505"/>
                  <a:gd name="connsiteY317" fmla="*/ 452414 h 1154323"/>
                  <a:gd name="connsiteX318" fmla="*/ 529894 w 900505"/>
                  <a:gd name="connsiteY318" fmla="*/ 456703 h 1154323"/>
                  <a:gd name="connsiteX319" fmla="*/ 526076 w 900505"/>
                  <a:gd name="connsiteY319" fmla="*/ 468935 h 1154323"/>
                  <a:gd name="connsiteX320" fmla="*/ 514716 w 900505"/>
                  <a:gd name="connsiteY320" fmla="*/ 463514 h 1154323"/>
                  <a:gd name="connsiteX321" fmla="*/ 506091 w 900505"/>
                  <a:gd name="connsiteY321" fmla="*/ 447229 h 1154323"/>
                  <a:gd name="connsiteX322" fmla="*/ 486647 w 900505"/>
                  <a:gd name="connsiteY322" fmla="*/ 389769 h 1154323"/>
                  <a:gd name="connsiteX323" fmla="*/ 426406 w 900505"/>
                  <a:gd name="connsiteY323" fmla="*/ 267922 h 1154323"/>
                  <a:gd name="connsiteX324" fmla="*/ 397276 w 900505"/>
                  <a:gd name="connsiteY324" fmla="*/ 242515 h 1154323"/>
                  <a:gd name="connsiteX325" fmla="*/ 387212 w 900505"/>
                  <a:gd name="connsiteY325" fmla="*/ 208836 h 1154323"/>
                  <a:gd name="connsiteX326" fmla="*/ 410262 w 900505"/>
                  <a:gd name="connsiteY326" fmla="*/ 205866 h 1154323"/>
                  <a:gd name="connsiteX327" fmla="*/ 417874 w 900505"/>
                  <a:gd name="connsiteY327" fmla="*/ 214964 h 1154323"/>
                  <a:gd name="connsiteX328" fmla="*/ 485539 w 900505"/>
                  <a:gd name="connsiteY328" fmla="*/ 333158 h 1154323"/>
                  <a:gd name="connsiteX329" fmla="*/ 495956 w 900505"/>
                  <a:gd name="connsiteY329" fmla="*/ 364575 h 1154323"/>
                  <a:gd name="connsiteX330" fmla="*/ 525746 w 900505"/>
                  <a:gd name="connsiteY330" fmla="*/ 409496 h 1154323"/>
                  <a:gd name="connsiteX331" fmla="*/ 533548 w 900505"/>
                  <a:gd name="connsiteY331" fmla="*/ 412866 h 1154323"/>
                  <a:gd name="connsiteX332" fmla="*/ 530436 w 900505"/>
                  <a:gd name="connsiteY332" fmla="*/ 401153 h 1154323"/>
                  <a:gd name="connsiteX333" fmla="*/ 463927 w 900505"/>
                  <a:gd name="connsiteY333" fmla="*/ 254323 h 1154323"/>
                  <a:gd name="connsiteX334" fmla="*/ 437177 w 900505"/>
                  <a:gd name="connsiteY334" fmla="*/ 214398 h 1154323"/>
                  <a:gd name="connsiteX335" fmla="*/ 341513 w 900505"/>
                  <a:gd name="connsiteY335" fmla="*/ 128798 h 1154323"/>
                  <a:gd name="connsiteX336" fmla="*/ 296192 w 900505"/>
                  <a:gd name="connsiteY336" fmla="*/ 113149 h 1154323"/>
                  <a:gd name="connsiteX337" fmla="*/ 257799 w 900505"/>
                  <a:gd name="connsiteY337" fmla="*/ 116755 h 1154323"/>
                  <a:gd name="connsiteX338" fmla="*/ 217709 w 900505"/>
                  <a:gd name="connsiteY338" fmla="*/ 131886 h 1154323"/>
                  <a:gd name="connsiteX339" fmla="*/ 137837 w 900505"/>
                  <a:gd name="connsiteY339" fmla="*/ 202802 h 1154323"/>
                  <a:gd name="connsiteX340" fmla="*/ 127042 w 900505"/>
                  <a:gd name="connsiteY340" fmla="*/ 216920 h 1154323"/>
                  <a:gd name="connsiteX341" fmla="*/ 125463 w 900505"/>
                  <a:gd name="connsiteY341" fmla="*/ 225027 h 1154323"/>
                  <a:gd name="connsiteX342" fmla="*/ 124568 w 900505"/>
                  <a:gd name="connsiteY342" fmla="*/ 236340 h 1154323"/>
                  <a:gd name="connsiteX343" fmla="*/ 114740 w 900505"/>
                  <a:gd name="connsiteY343" fmla="*/ 252838 h 1154323"/>
                  <a:gd name="connsiteX344" fmla="*/ 111699 w 900505"/>
                  <a:gd name="connsiteY344" fmla="*/ 266272 h 1154323"/>
                  <a:gd name="connsiteX345" fmla="*/ 124143 w 900505"/>
                  <a:gd name="connsiteY345" fmla="*/ 260238 h 1154323"/>
                  <a:gd name="connsiteX346" fmla="*/ 150846 w 900505"/>
                  <a:gd name="connsiteY346" fmla="*/ 222906 h 1154323"/>
                  <a:gd name="connsiteX347" fmla="*/ 187542 w 900505"/>
                  <a:gd name="connsiteY347" fmla="*/ 180365 h 1154323"/>
                  <a:gd name="connsiteX348" fmla="*/ 282098 w 900505"/>
                  <a:gd name="connsiteY348" fmla="*/ 141171 h 1154323"/>
                  <a:gd name="connsiteX349" fmla="*/ 322565 w 900505"/>
                  <a:gd name="connsiteY349" fmla="*/ 140606 h 1154323"/>
                  <a:gd name="connsiteX350" fmla="*/ 365742 w 900505"/>
                  <a:gd name="connsiteY350" fmla="*/ 171410 h 1154323"/>
                  <a:gd name="connsiteX351" fmla="*/ 378445 w 900505"/>
                  <a:gd name="connsiteY351" fmla="*/ 190382 h 1154323"/>
                  <a:gd name="connsiteX352" fmla="*/ 371964 w 900505"/>
                  <a:gd name="connsiteY352" fmla="*/ 199361 h 1154323"/>
                  <a:gd name="connsiteX353" fmla="*/ 357163 w 900505"/>
                  <a:gd name="connsiteY353" fmla="*/ 195119 h 1154323"/>
                  <a:gd name="connsiteX354" fmla="*/ 325346 w 900505"/>
                  <a:gd name="connsiteY354" fmla="*/ 177679 h 1154323"/>
                  <a:gd name="connsiteX355" fmla="*/ 258695 w 900505"/>
                  <a:gd name="connsiteY355" fmla="*/ 167049 h 1154323"/>
                  <a:gd name="connsiteX356" fmla="*/ 168711 w 900505"/>
                  <a:gd name="connsiteY356" fmla="*/ 244589 h 1154323"/>
                  <a:gd name="connsiteX357" fmla="*/ 167415 w 900505"/>
                  <a:gd name="connsiteY357" fmla="*/ 257339 h 1154323"/>
                  <a:gd name="connsiteX358" fmla="*/ 162913 w 900505"/>
                  <a:gd name="connsiteY358" fmla="*/ 268393 h 1154323"/>
                  <a:gd name="connsiteX359" fmla="*/ 148372 w 900505"/>
                  <a:gd name="connsiteY359" fmla="*/ 287389 h 1154323"/>
                  <a:gd name="connsiteX360" fmla="*/ 137954 w 900505"/>
                  <a:gd name="connsiteY360" fmla="*/ 331956 h 1154323"/>
                  <a:gd name="connsiteX361" fmla="*/ 139180 w 900505"/>
                  <a:gd name="connsiteY361" fmla="*/ 356185 h 1154323"/>
                  <a:gd name="connsiteX362" fmla="*/ 150469 w 900505"/>
                  <a:gd name="connsiteY362" fmla="*/ 359131 h 1154323"/>
                  <a:gd name="connsiteX363" fmla="*/ 158247 w 900505"/>
                  <a:gd name="connsiteY363" fmla="*/ 342091 h 1154323"/>
                  <a:gd name="connsiteX364" fmla="*/ 162583 w 900505"/>
                  <a:gd name="connsiteY364" fmla="*/ 317415 h 1154323"/>
                  <a:gd name="connsiteX365" fmla="*/ 173472 w 900505"/>
                  <a:gd name="connsiteY365" fmla="*/ 308695 h 1154323"/>
                  <a:gd name="connsiteX366" fmla="*/ 180754 w 900505"/>
                  <a:gd name="connsiteY366" fmla="*/ 320903 h 1154323"/>
                  <a:gd name="connsiteX367" fmla="*/ 170267 w 900505"/>
                  <a:gd name="connsiteY367" fmla="*/ 355171 h 1154323"/>
                  <a:gd name="connsiteX368" fmla="*/ 174957 w 900505"/>
                  <a:gd name="connsiteY368" fmla="*/ 384184 h 1154323"/>
                  <a:gd name="connsiteX369" fmla="*/ 179552 w 900505"/>
                  <a:gd name="connsiteY369" fmla="*/ 402237 h 1154323"/>
                  <a:gd name="connsiteX370" fmla="*/ 180142 w 900505"/>
                  <a:gd name="connsiteY370" fmla="*/ 415152 h 1154323"/>
                  <a:gd name="connsiteX371" fmla="*/ 191596 w 900505"/>
                  <a:gd name="connsiteY371" fmla="*/ 407705 h 1154323"/>
                  <a:gd name="connsiteX372" fmla="*/ 194023 w 900505"/>
                  <a:gd name="connsiteY372" fmla="*/ 402331 h 1154323"/>
                  <a:gd name="connsiteX373" fmla="*/ 204464 w 900505"/>
                  <a:gd name="connsiteY373" fmla="*/ 363844 h 1154323"/>
                  <a:gd name="connsiteX374" fmla="*/ 216319 w 900505"/>
                  <a:gd name="connsiteY374" fmla="*/ 321963 h 1154323"/>
                  <a:gd name="connsiteX375" fmla="*/ 231190 w 900505"/>
                  <a:gd name="connsiteY375" fmla="*/ 307045 h 1154323"/>
                  <a:gd name="connsiteX376" fmla="*/ 235056 w 900505"/>
                  <a:gd name="connsiteY376" fmla="*/ 298937 h 1154323"/>
                  <a:gd name="connsiteX377" fmla="*/ 232322 w 900505"/>
                  <a:gd name="connsiteY377" fmla="*/ 292173 h 1154323"/>
                  <a:gd name="connsiteX378" fmla="*/ 239769 w 900505"/>
                  <a:gd name="connsiteY378" fmla="*/ 281897 h 1154323"/>
                  <a:gd name="connsiteX379" fmla="*/ 275357 w 900505"/>
                  <a:gd name="connsiteY379" fmla="*/ 305442 h 1154323"/>
                  <a:gd name="connsiteX380" fmla="*/ 310851 w 900505"/>
                  <a:gd name="connsiteY380" fmla="*/ 378951 h 1154323"/>
                  <a:gd name="connsiteX381" fmla="*/ 317639 w 900505"/>
                  <a:gd name="connsiteY381" fmla="*/ 496321 h 1154323"/>
                  <a:gd name="connsiteX382" fmla="*/ 305831 w 900505"/>
                  <a:gd name="connsiteY382" fmla="*/ 575416 h 1154323"/>
                  <a:gd name="connsiteX383" fmla="*/ 285751 w 900505"/>
                  <a:gd name="connsiteY383" fmla="*/ 601719 h 1154323"/>
                  <a:gd name="connsiteX384" fmla="*/ 196474 w 900505"/>
                  <a:gd name="connsiteY384" fmla="*/ 581662 h 1154323"/>
                  <a:gd name="connsiteX385" fmla="*/ 159920 w 900505"/>
                  <a:gd name="connsiteY385" fmla="*/ 571669 h 1154323"/>
                  <a:gd name="connsiteX386" fmla="*/ 149880 w 900505"/>
                  <a:gd name="connsiteY386" fmla="*/ 571009 h 1154323"/>
                  <a:gd name="connsiteX387" fmla="*/ 149550 w 900505"/>
                  <a:gd name="connsiteY387" fmla="*/ 560804 h 1154323"/>
                  <a:gd name="connsiteX388" fmla="*/ 150446 w 900505"/>
                  <a:gd name="connsiteY388" fmla="*/ 539192 h 1154323"/>
                  <a:gd name="connsiteX389" fmla="*/ 137177 w 900505"/>
                  <a:gd name="connsiteY389" fmla="*/ 528681 h 1154323"/>
                  <a:gd name="connsiteX390" fmla="*/ 125322 w 900505"/>
                  <a:gd name="connsiteY390" fmla="*/ 540865 h 1154323"/>
                  <a:gd name="connsiteX391" fmla="*/ 128079 w 900505"/>
                  <a:gd name="connsiteY391" fmla="*/ 561110 h 1154323"/>
                  <a:gd name="connsiteX392" fmla="*/ 178185 w 900505"/>
                  <a:gd name="connsiteY392" fmla="*/ 635280 h 1154323"/>
                  <a:gd name="connsiteX393" fmla="*/ 202649 w 900505"/>
                  <a:gd name="connsiteY393" fmla="*/ 650387 h 1154323"/>
                  <a:gd name="connsiteX394" fmla="*/ 212289 w 900505"/>
                  <a:gd name="connsiteY394" fmla="*/ 651188 h 1154323"/>
                  <a:gd name="connsiteX395" fmla="*/ 208777 w 900505"/>
                  <a:gd name="connsiteY395" fmla="*/ 641643 h 1154323"/>
                  <a:gd name="connsiteX396" fmla="*/ 183606 w 900505"/>
                  <a:gd name="connsiteY396" fmla="*/ 619913 h 1154323"/>
                  <a:gd name="connsiteX397" fmla="*/ 161570 w 900505"/>
                  <a:gd name="connsiteY397" fmla="*/ 596274 h 1154323"/>
                  <a:gd name="connsiteX398" fmla="*/ 160886 w 900505"/>
                  <a:gd name="connsiteY398" fmla="*/ 585291 h 1154323"/>
                  <a:gd name="connsiteX399" fmla="*/ 170997 w 900505"/>
                  <a:gd name="connsiteY399" fmla="*/ 586965 h 1154323"/>
                  <a:gd name="connsiteX400" fmla="*/ 191879 w 900505"/>
                  <a:gd name="connsiteY400" fmla="*/ 602308 h 1154323"/>
                  <a:gd name="connsiteX401" fmla="*/ 224167 w 900505"/>
                  <a:gd name="connsiteY401" fmla="*/ 617863 h 1154323"/>
                  <a:gd name="connsiteX402" fmla="*/ 236163 w 900505"/>
                  <a:gd name="connsiteY402" fmla="*/ 636081 h 1154323"/>
                  <a:gd name="connsiteX403" fmla="*/ 232605 w 900505"/>
                  <a:gd name="connsiteY403" fmla="*/ 653357 h 1154323"/>
                  <a:gd name="connsiteX404" fmla="*/ 246887 w 900505"/>
                  <a:gd name="connsiteY404" fmla="*/ 664716 h 1154323"/>
                  <a:gd name="connsiteX405" fmla="*/ 274014 w 900505"/>
                  <a:gd name="connsiteY405" fmla="*/ 650128 h 1154323"/>
                  <a:gd name="connsiteX406" fmla="*/ 307575 w 900505"/>
                  <a:gd name="connsiteY406" fmla="*/ 618641 h 1154323"/>
                  <a:gd name="connsiteX407" fmla="*/ 334113 w 900505"/>
                  <a:gd name="connsiteY407" fmla="*/ 600116 h 1154323"/>
                  <a:gd name="connsiteX408" fmla="*/ 334066 w 900505"/>
                  <a:gd name="connsiteY408" fmla="*/ 608105 h 1154323"/>
                  <a:gd name="connsiteX409" fmla="*/ 298761 w 900505"/>
                  <a:gd name="connsiteY409" fmla="*/ 680366 h 1154323"/>
                  <a:gd name="connsiteX410" fmla="*/ 286104 w 900505"/>
                  <a:gd name="connsiteY410" fmla="*/ 686894 h 1154323"/>
                  <a:gd name="connsiteX411" fmla="*/ 222706 w 900505"/>
                  <a:gd name="connsiteY411" fmla="*/ 693823 h 1154323"/>
                  <a:gd name="connsiteX412" fmla="*/ 187778 w 900505"/>
                  <a:gd name="connsiteY412" fmla="*/ 682393 h 1154323"/>
                  <a:gd name="connsiteX413" fmla="*/ 152472 w 900505"/>
                  <a:gd name="connsiteY413" fmla="*/ 642468 h 1154323"/>
                  <a:gd name="connsiteX414" fmla="*/ 94777 w 900505"/>
                  <a:gd name="connsiteY414" fmla="*/ 543128 h 1154323"/>
                  <a:gd name="connsiteX415" fmla="*/ 82357 w 900505"/>
                  <a:gd name="connsiteY415" fmla="*/ 516307 h 1154323"/>
                  <a:gd name="connsiteX416" fmla="*/ 65105 w 900505"/>
                  <a:gd name="connsiteY416" fmla="*/ 416071 h 1154323"/>
                  <a:gd name="connsiteX417" fmla="*/ 67792 w 900505"/>
                  <a:gd name="connsiteY417" fmla="*/ 326324 h 1154323"/>
                  <a:gd name="connsiteX418" fmla="*/ 99043 w 900505"/>
                  <a:gd name="connsiteY418" fmla="*/ 220761 h 1154323"/>
                  <a:gd name="connsiteX419" fmla="*/ 264304 w 900505"/>
                  <a:gd name="connsiteY419" fmla="*/ 96957 h 1154323"/>
                  <a:gd name="connsiteX420" fmla="*/ 372364 w 900505"/>
                  <a:gd name="connsiteY420" fmla="*/ 120502 h 1154323"/>
                  <a:gd name="connsiteX421" fmla="*/ 485586 w 900505"/>
                  <a:gd name="connsiteY421" fmla="*/ 255407 h 1154323"/>
                  <a:gd name="connsiteX422" fmla="*/ 576866 w 900505"/>
                  <a:gd name="connsiteY422" fmla="*/ 473790 h 1154323"/>
                  <a:gd name="connsiteX423" fmla="*/ 591502 w 900505"/>
                  <a:gd name="connsiteY423" fmla="*/ 537047 h 1154323"/>
                  <a:gd name="connsiteX424" fmla="*/ 603498 w 900505"/>
                  <a:gd name="connsiteY424" fmla="*/ 571622 h 1154323"/>
                  <a:gd name="connsiteX425" fmla="*/ 614528 w 900505"/>
                  <a:gd name="connsiteY425" fmla="*/ 592338 h 1154323"/>
                  <a:gd name="connsiteX426" fmla="*/ 628858 w 900505"/>
                  <a:gd name="connsiteY426" fmla="*/ 707328 h 1154323"/>
                  <a:gd name="connsiteX427" fmla="*/ 624851 w 900505"/>
                  <a:gd name="connsiteY427" fmla="*/ 732852 h 1154323"/>
                  <a:gd name="connsiteX428" fmla="*/ 617945 w 900505"/>
                  <a:gd name="connsiteY428" fmla="*/ 739569 h 1154323"/>
                  <a:gd name="connsiteX429" fmla="*/ 609178 w 900505"/>
                  <a:gd name="connsiteY429" fmla="*/ 731226 h 1154323"/>
                  <a:gd name="connsiteX430" fmla="*/ 609862 w 900505"/>
                  <a:gd name="connsiteY430" fmla="*/ 718122 h 1154323"/>
                  <a:gd name="connsiteX431" fmla="*/ 612925 w 900505"/>
                  <a:gd name="connsiteY431" fmla="*/ 697005 h 1154323"/>
                  <a:gd name="connsiteX432" fmla="*/ 606798 w 900505"/>
                  <a:gd name="connsiteY432" fmla="*/ 687153 h 1154323"/>
                  <a:gd name="connsiteX433" fmla="*/ 596640 w 900505"/>
                  <a:gd name="connsiteY433" fmla="*/ 693163 h 1154323"/>
                  <a:gd name="connsiteX434" fmla="*/ 591054 w 900505"/>
                  <a:gd name="connsiteY434" fmla="*/ 714375 h 1154323"/>
                  <a:gd name="connsiteX435" fmla="*/ 582522 w 900505"/>
                  <a:gd name="connsiteY435" fmla="*/ 795473 h 1154323"/>
                  <a:gd name="connsiteX436" fmla="*/ 579011 w 900505"/>
                  <a:gd name="connsiteY436" fmla="*/ 836741 h 1154323"/>
                  <a:gd name="connsiteX437" fmla="*/ 588414 w 900505"/>
                  <a:gd name="connsiteY437" fmla="*/ 842586 h 1154323"/>
                  <a:gd name="connsiteX438" fmla="*/ 601542 w 900505"/>
                  <a:gd name="connsiteY438" fmla="*/ 850788 h 1154323"/>
                  <a:gd name="connsiteX439" fmla="*/ 601448 w 900505"/>
                  <a:gd name="connsiteY439" fmla="*/ 855242 h 1154323"/>
                  <a:gd name="connsiteX440" fmla="*/ 570668 w 900505"/>
                  <a:gd name="connsiteY440" fmla="*/ 968134 h 1154323"/>
                  <a:gd name="connsiteX441" fmla="*/ 533877 w 900505"/>
                  <a:gd name="connsiteY441" fmla="*/ 1019395 h 1154323"/>
                  <a:gd name="connsiteX442" fmla="*/ 529517 w 900505"/>
                  <a:gd name="connsiteY442" fmla="*/ 1033960 h 1154323"/>
                  <a:gd name="connsiteX443" fmla="*/ 543140 w 900505"/>
                  <a:gd name="connsiteY443" fmla="*/ 1044754 h 1154323"/>
                  <a:gd name="connsiteX444" fmla="*/ 557281 w 900505"/>
                  <a:gd name="connsiteY444" fmla="*/ 1043435 h 1154323"/>
                  <a:gd name="connsiteX445" fmla="*/ 552143 w 900505"/>
                  <a:gd name="connsiteY445" fmla="*/ 1049680 h 1154323"/>
                  <a:gd name="connsiteX446" fmla="*/ 501683 w 900505"/>
                  <a:gd name="connsiteY446" fmla="*/ 1094578 h 1154323"/>
                  <a:gd name="connsiteX447" fmla="*/ 470125 w 900505"/>
                  <a:gd name="connsiteY447" fmla="*/ 1115271 h 1154323"/>
                  <a:gd name="connsiteX448" fmla="*/ 459590 w 900505"/>
                  <a:gd name="connsiteY448" fmla="*/ 1118264 h 1154323"/>
                  <a:gd name="connsiteX449" fmla="*/ 463408 w 900505"/>
                  <a:gd name="connsiteY449" fmla="*/ 1110463 h 1154323"/>
                  <a:gd name="connsiteX450" fmla="*/ 481155 w 900505"/>
                  <a:gd name="connsiteY450" fmla="*/ 1093635 h 1154323"/>
                  <a:gd name="connsiteX451" fmla="*/ 517474 w 900505"/>
                  <a:gd name="connsiteY451" fmla="*/ 1058777 h 1154323"/>
                  <a:gd name="connsiteX452" fmla="*/ 522353 w 900505"/>
                  <a:gd name="connsiteY452" fmla="*/ 1045061 h 1154323"/>
                  <a:gd name="connsiteX453" fmla="*/ 509060 w 900505"/>
                  <a:gd name="connsiteY453" fmla="*/ 1049397 h 1154323"/>
                  <a:gd name="connsiteX454" fmla="*/ 478775 w 900505"/>
                  <a:gd name="connsiteY454" fmla="*/ 1074497 h 1154323"/>
                  <a:gd name="connsiteX455" fmla="*/ 433430 w 900505"/>
                  <a:gd name="connsiteY455" fmla="*/ 1103298 h 1154323"/>
                  <a:gd name="connsiteX456" fmla="*/ 416743 w 900505"/>
                  <a:gd name="connsiteY456" fmla="*/ 1098514 h 1154323"/>
                  <a:gd name="connsiteX457" fmla="*/ 423554 w 900505"/>
                  <a:gd name="connsiteY457" fmla="*/ 1082699 h 1154323"/>
                  <a:gd name="connsiteX458" fmla="*/ 429376 w 900505"/>
                  <a:gd name="connsiteY458" fmla="*/ 1079470 h 1154323"/>
                  <a:gd name="connsiteX459" fmla="*/ 455018 w 900505"/>
                  <a:gd name="connsiteY459" fmla="*/ 1070043 h 1154323"/>
                  <a:gd name="connsiteX460" fmla="*/ 478916 w 900505"/>
                  <a:gd name="connsiteY460" fmla="*/ 1057104 h 1154323"/>
                  <a:gd name="connsiteX461" fmla="*/ 480990 w 900505"/>
                  <a:gd name="connsiteY461" fmla="*/ 1040866 h 1154323"/>
                  <a:gd name="connsiteX462" fmla="*/ 468947 w 900505"/>
                  <a:gd name="connsiteY462" fmla="*/ 1040276 h 1154323"/>
                  <a:gd name="connsiteX463" fmla="*/ 464822 w 900505"/>
                  <a:gd name="connsiteY463" fmla="*/ 1041879 h 1154323"/>
                  <a:gd name="connsiteX464" fmla="*/ 412195 w 900505"/>
                  <a:gd name="connsiteY464" fmla="*/ 1073649 h 1154323"/>
                  <a:gd name="connsiteX465" fmla="*/ 414316 w 900505"/>
                  <a:gd name="connsiteY465" fmla="*/ 1109025 h 1154323"/>
                  <a:gd name="connsiteX466" fmla="*/ 442928 w 900505"/>
                  <a:gd name="connsiteY466" fmla="*/ 1118028 h 1154323"/>
                  <a:gd name="connsiteX467" fmla="*/ 451271 w 900505"/>
                  <a:gd name="connsiteY467" fmla="*/ 1121186 h 1154323"/>
                  <a:gd name="connsiteX468" fmla="*/ 448914 w 900505"/>
                  <a:gd name="connsiteY468" fmla="*/ 1129576 h 1154323"/>
                  <a:gd name="connsiteX469" fmla="*/ 436517 w 900505"/>
                  <a:gd name="connsiteY469" fmla="*/ 1146263 h 1154323"/>
                  <a:gd name="connsiteX470" fmla="*/ 432157 w 900505"/>
                  <a:gd name="connsiteY470" fmla="*/ 1154323 h 1154323"/>
                  <a:gd name="connsiteX471" fmla="*/ 441820 w 900505"/>
                  <a:gd name="connsiteY471" fmla="*/ 1152485 h 1154323"/>
                  <a:gd name="connsiteX472" fmla="*/ 476065 w 900505"/>
                  <a:gd name="connsiteY472" fmla="*/ 1136835 h 1154323"/>
                  <a:gd name="connsiteX473" fmla="*/ 581415 w 900505"/>
                  <a:gd name="connsiteY473" fmla="*/ 1061229 h 1154323"/>
                  <a:gd name="connsiteX474" fmla="*/ 588721 w 900505"/>
                  <a:gd name="connsiteY474" fmla="*/ 1031179 h 1154323"/>
                  <a:gd name="connsiteX475" fmla="*/ 572152 w 900505"/>
                  <a:gd name="connsiteY475" fmla="*/ 1020903 h 1154323"/>
                  <a:gd name="connsiteX476" fmla="*/ 566048 w 900505"/>
                  <a:gd name="connsiteY476" fmla="*/ 1020432 h 1154323"/>
                  <a:gd name="connsiteX477" fmla="*/ 571634 w 900505"/>
                  <a:gd name="connsiteY477" fmla="*/ 1010015 h 1154323"/>
                  <a:gd name="connsiteX478" fmla="*/ 583206 w 900505"/>
                  <a:gd name="connsiteY478" fmla="*/ 988544 h 1154323"/>
                  <a:gd name="connsiteX479" fmla="*/ 627821 w 900505"/>
                  <a:gd name="connsiteY479" fmla="*/ 836859 h 1154323"/>
                  <a:gd name="connsiteX480" fmla="*/ 629329 w 900505"/>
                  <a:gd name="connsiteY480" fmla="*/ 794271 h 1154323"/>
                  <a:gd name="connsiteX481" fmla="*/ 615306 w 900505"/>
                  <a:gd name="connsiteY481" fmla="*/ 780059 h 1154323"/>
                  <a:gd name="connsiteX482" fmla="*/ 604323 w 900505"/>
                  <a:gd name="connsiteY482" fmla="*/ 766296 h 1154323"/>
                  <a:gd name="connsiteX483" fmla="*/ 617922 w 900505"/>
                  <a:gd name="connsiteY483" fmla="*/ 756633 h 1154323"/>
                  <a:gd name="connsiteX484" fmla="*/ 630319 w 900505"/>
                  <a:gd name="connsiteY484" fmla="*/ 747700 h 1154323"/>
                  <a:gd name="connsiteX485" fmla="*/ 632558 w 900505"/>
                  <a:gd name="connsiteY485" fmla="*/ 739899 h 1154323"/>
                  <a:gd name="connsiteX486" fmla="*/ 628127 w 900505"/>
                  <a:gd name="connsiteY486" fmla="*/ 585951 h 1154323"/>
                  <a:gd name="connsiteX487" fmla="*/ 611629 w 900505"/>
                  <a:gd name="connsiteY487" fmla="*/ 559744 h 1154323"/>
                  <a:gd name="connsiteX488" fmla="*/ 606114 w 900505"/>
                  <a:gd name="connsiteY488" fmla="*/ 552956 h 1154323"/>
                  <a:gd name="connsiteX489" fmla="*/ 606303 w 900505"/>
                  <a:gd name="connsiteY489" fmla="*/ 545485 h 1154323"/>
                  <a:gd name="connsiteX490" fmla="*/ 613350 w 900505"/>
                  <a:gd name="connsiteY490" fmla="*/ 543693 h 1154323"/>
                  <a:gd name="connsiteX491" fmla="*/ 629541 w 900505"/>
                  <a:gd name="connsiteY491" fmla="*/ 552249 h 1154323"/>
                  <a:gd name="connsiteX492" fmla="*/ 659096 w 900505"/>
                  <a:gd name="connsiteY492" fmla="*/ 613785 h 1154323"/>
                  <a:gd name="connsiteX493" fmla="*/ 662466 w 900505"/>
                  <a:gd name="connsiteY493" fmla="*/ 677538 h 1154323"/>
                  <a:gd name="connsiteX494" fmla="*/ 668806 w 900505"/>
                  <a:gd name="connsiteY494" fmla="*/ 695897 h 1154323"/>
                  <a:gd name="connsiteX495" fmla="*/ 680778 w 900505"/>
                  <a:gd name="connsiteY495" fmla="*/ 693493 h 1154323"/>
                  <a:gd name="connsiteX496" fmla="*/ 682876 w 900505"/>
                  <a:gd name="connsiteY496" fmla="*/ 679659 h 1154323"/>
                  <a:gd name="connsiteX497" fmla="*/ 676654 w 900505"/>
                  <a:gd name="connsiteY497" fmla="*/ 614799 h 1154323"/>
                  <a:gd name="connsiteX498" fmla="*/ 635009 w 900505"/>
                  <a:gd name="connsiteY498" fmla="*/ 540983 h 1154323"/>
                  <a:gd name="connsiteX499" fmla="*/ 623460 w 900505"/>
                  <a:gd name="connsiteY499" fmla="*/ 529435 h 1154323"/>
                  <a:gd name="connsiteX500" fmla="*/ 604040 w 900505"/>
                  <a:gd name="connsiteY500" fmla="*/ 492574 h 1154323"/>
                  <a:gd name="connsiteX501" fmla="*/ 594330 w 900505"/>
                  <a:gd name="connsiteY501" fmla="*/ 451000 h 1154323"/>
                  <a:gd name="connsiteX502" fmla="*/ 569112 w 900505"/>
                  <a:gd name="connsiteY502" fmla="*/ 396581 h 1154323"/>
                  <a:gd name="connsiteX503" fmla="*/ 535268 w 900505"/>
                  <a:gd name="connsiteY503" fmla="*/ 309001 h 1154323"/>
                  <a:gd name="connsiteX504" fmla="*/ 536399 w 900505"/>
                  <a:gd name="connsiteY504" fmla="*/ 270561 h 1154323"/>
                  <a:gd name="connsiteX505" fmla="*/ 549645 w 900505"/>
                  <a:gd name="connsiteY505" fmla="*/ 257104 h 1154323"/>
                  <a:gd name="connsiteX506" fmla="*/ 563338 w 900505"/>
                  <a:gd name="connsiteY506" fmla="*/ 268322 h 1154323"/>
                  <a:gd name="connsiteX507" fmla="*/ 596899 w 900505"/>
                  <a:gd name="connsiteY507" fmla="*/ 347700 h 1154323"/>
                  <a:gd name="connsiteX508" fmla="*/ 598431 w 900505"/>
                  <a:gd name="connsiteY508" fmla="*/ 357151 h 1154323"/>
                  <a:gd name="connsiteX509" fmla="*/ 595673 w 900505"/>
                  <a:gd name="connsiteY509" fmla="*/ 358447 h 1154323"/>
                  <a:gd name="connsiteX510" fmla="*/ 542268 w 900505"/>
                  <a:gd name="connsiteY510" fmla="*/ 283736 h 1154323"/>
                  <a:gd name="connsiteX511" fmla="*/ 543941 w 900505"/>
                  <a:gd name="connsiteY511" fmla="*/ 291655 h 1154323"/>
                  <a:gd name="connsiteX512" fmla="*/ 596993 w 900505"/>
                  <a:gd name="connsiteY512" fmla="*/ 409095 h 1154323"/>
                  <a:gd name="connsiteX513" fmla="*/ 618440 w 900505"/>
                  <a:gd name="connsiteY513" fmla="*/ 476524 h 1154323"/>
                  <a:gd name="connsiteX514" fmla="*/ 647194 w 900505"/>
                  <a:gd name="connsiteY514" fmla="*/ 516779 h 1154323"/>
                  <a:gd name="connsiteX515" fmla="*/ 656055 w 900505"/>
                  <a:gd name="connsiteY515" fmla="*/ 517674 h 1154323"/>
                  <a:gd name="connsiteX516" fmla="*/ 657611 w 900505"/>
                  <a:gd name="connsiteY516" fmla="*/ 509708 h 1154323"/>
                  <a:gd name="connsiteX517" fmla="*/ 643588 w 900505"/>
                  <a:gd name="connsiteY517" fmla="*/ 489534 h 1154323"/>
                  <a:gd name="connsiteX518" fmla="*/ 634679 w 900505"/>
                  <a:gd name="connsiteY518" fmla="*/ 466107 h 1154323"/>
                  <a:gd name="connsiteX519" fmla="*/ 635103 w 900505"/>
                  <a:gd name="connsiteY519" fmla="*/ 454323 h 1154323"/>
                  <a:gd name="connsiteX520" fmla="*/ 625346 w 900505"/>
                  <a:gd name="connsiteY520" fmla="*/ 402661 h 1154323"/>
                  <a:gd name="connsiteX521" fmla="*/ 591101 w 900505"/>
                  <a:gd name="connsiteY521" fmla="*/ 275487 h 1154323"/>
                  <a:gd name="connsiteX522" fmla="*/ 580118 w 900505"/>
                  <a:gd name="connsiteY522" fmla="*/ 251518 h 1154323"/>
                  <a:gd name="connsiteX523" fmla="*/ 525864 w 900505"/>
                  <a:gd name="connsiteY523" fmla="*/ 183759 h 1154323"/>
                  <a:gd name="connsiteX524" fmla="*/ 495720 w 900505"/>
                  <a:gd name="connsiteY524" fmla="*/ 140936 h 1154323"/>
                  <a:gd name="connsiteX525" fmla="*/ 488414 w 900505"/>
                  <a:gd name="connsiteY525" fmla="*/ 135256 h 1154323"/>
                  <a:gd name="connsiteX526" fmla="*/ 469536 w 900505"/>
                  <a:gd name="connsiteY526" fmla="*/ 131933 h 1154323"/>
                  <a:gd name="connsiteX527" fmla="*/ 460698 w 900505"/>
                  <a:gd name="connsiteY527" fmla="*/ 122953 h 1154323"/>
                  <a:gd name="connsiteX528" fmla="*/ 456833 w 900505"/>
                  <a:gd name="connsiteY528" fmla="*/ 110344 h 1154323"/>
                  <a:gd name="connsiteX529" fmla="*/ 429942 w 900505"/>
                  <a:gd name="connsiteY529" fmla="*/ 88355 h 1154323"/>
                  <a:gd name="connsiteX530" fmla="*/ 401942 w 900505"/>
                  <a:gd name="connsiteY530" fmla="*/ 67709 h 1154323"/>
                  <a:gd name="connsiteX531" fmla="*/ 395178 w 900505"/>
                  <a:gd name="connsiteY531" fmla="*/ 55430 h 1154323"/>
                  <a:gd name="connsiteX532" fmla="*/ 409767 w 900505"/>
                  <a:gd name="connsiteY532" fmla="*/ 54582 h 1154323"/>
                  <a:gd name="connsiteX533" fmla="*/ 457941 w 900505"/>
                  <a:gd name="connsiteY533" fmla="*/ 81261 h 1154323"/>
                  <a:gd name="connsiteX534" fmla="*/ 572223 w 900505"/>
                  <a:gd name="connsiteY534" fmla="*/ 214681 h 1154323"/>
                  <a:gd name="connsiteX535" fmla="*/ 616649 w 900505"/>
                  <a:gd name="connsiteY535" fmla="*/ 300422 h 1154323"/>
                  <a:gd name="connsiteX536" fmla="*/ 630366 w 900505"/>
                  <a:gd name="connsiteY536" fmla="*/ 326347 h 1154323"/>
                  <a:gd name="connsiteX537" fmla="*/ 641349 w 900505"/>
                  <a:gd name="connsiteY537" fmla="*/ 349232 h 1154323"/>
                  <a:gd name="connsiteX538" fmla="*/ 644601 w 900505"/>
                  <a:gd name="connsiteY538" fmla="*/ 380153 h 1154323"/>
                  <a:gd name="connsiteX539" fmla="*/ 650375 w 900505"/>
                  <a:gd name="connsiteY539" fmla="*/ 418829 h 1154323"/>
                  <a:gd name="connsiteX540" fmla="*/ 661594 w 900505"/>
                  <a:gd name="connsiteY540" fmla="*/ 429906 h 1154323"/>
                  <a:gd name="connsiteX541" fmla="*/ 666920 w 900505"/>
                  <a:gd name="connsiteY541" fmla="*/ 439852 h 1154323"/>
                  <a:gd name="connsiteX542" fmla="*/ 665294 w 900505"/>
                  <a:gd name="connsiteY542" fmla="*/ 449915 h 1154323"/>
                  <a:gd name="connsiteX543" fmla="*/ 677243 w 900505"/>
                  <a:gd name="connsiteY543" fmla="*/ 529623 h 1154323"/>
                  <a:gd name="connsiteX544" fmla="*/ 699609 w 900505"/>
                  <a:gd name="connsiteY544" fmla="*/ 617769 h 1154323"/>
                  <a:gd name="connsiteX545" fmla="*/ 704724 w 900505"/>
                  <a:gd name="connsiteY545" fmla="*/ 627526 h 1154323"/>
                  <a:gd name="connsiteX546" fmla="*/ 708353 w 900505"/>
                  <a:gd name="connsiteY546" fmla="*/ 620644 h 1154323"/>
                  <a:gd name="connsiteX547" fmla="*/ 705973 w 900505"/>
                  <a:gd name="connsiteY547" fmla="*/ 559437 h 1154323"/>
                  <a:gd name="connsiteX548" fmla="*/ 694731 w 900505"/>
                  <a:gd name="connsiteY548" fmla="*/ 511216 h 1154323"/>
                  <a:gd name="connsiteX549" fmla="*/ 697135 w 900505"/>
                  <a:gd name="connsiteY549" fmla="*/ 497665 h 1154323"/>
                  <a:gd name="connsiteX550" fmla="*/ 706586 w 900505"/>
                  <a:gd name="connsiteY550" fmla="*/ 506738 h 1154323"/>
                  <a:gd name="connsiteX551" fmla="*/ 720939 w 900505"/>
                  <a:gd name="connsiteY551" fmla="*/ 549373 h 1154323"/>
                  <a:gd name="connsiteX552" fmla="*/ 740029 w 900505"/>
                  <a:gd name="connsiteY552" fmla="*/ 667592 h 1154323"/>
                  <a:gd name="connsiteX553" fmla="*/ 747288 w 900505"/>
                  <a:gd name="connsiteY553" fmla="*/ 733064 h 1154323"/>
                  <a:gd name="connsiteX554" fmla="*/ 757587 w 900505"/>
                  <a:gd name="connsiteY554" fmla="*/ 756208 h 1154323"/>
                  <a:gd name="connsiteX555" fmla="*/ 767510 w 900505"/>
                  <a:gd name="connsiteY555" fmla="*/ 780578 h 1154323"/>
                  <a:gd name="connsiteX556" fmla="*/ 764728 w 900505"/>
                  <a:gd name="connsiteY556" fmla="*/ 840559 h 1154323"/>
                  <a:gd name="connsiteX557" fmla="*/ 735622 w 900505"/>
                  <a:gd name="connsiteY557" fmla="*/ 960262 h 1154323"/>
                  <a:gd name="connsiteX558" fmla="*/ 725888 w 900505"/>
                  <a:gd name="connsiteY558" fmla="*/ 986117 h 1154323"/>
                  <a:gd name="connsiteX559" fmla="*/ 752732 w 900505"/>
                  <a:gd name="connsiteY559" fmla="*/ 961087 h 1154323"/>
                  <a:gd name="connsiteX560" fmla="*/ 771021 w 900505"/>
                  <a:gd name="connsiteY560" fmla="*/ 927738 h 1154323"/>
                  <a:gd name="connsiteX561" fmla="*/ 780943 w 900505"/>
                  <a:gd name="connsiteY561" fmla="*/ 858942 h 1154323"/>
                  <a:gd name="connsiteX562" fmla="*/ 784761 w 900505"/>
                  <a:gd name="connsiteY562" fmla="*/ 798914 h 1154323"/>
                  <a:gd name="connsiteX563" fmla="*/ 786883 w 900505"/>
                  <a:gd name="connsiteY563" fmla="*/ 701577 h 1154323"/>
                  <a:gd name="connsiteX564" fmla="*/ 785351 w 900505"/>
                  <a:gd name="connsiteY564" fmla="*/ 690547 h 1154323"/>
                  <a:gd name="connsiteX565" fmla="*/ 769701 w 900505"/>
                  <a:gd name="connsiteY565" fmla="*/ 733583 h 1154323"/>
                  <a:gd name="connsiteX566" fmla="*/ 759378 w 900505"/>
                  <a:gd name="connsiteY566" fmla="*/ 596298 h 1154323"/>
                  <a:gd name="connsiteX567" fmla="*/ 788202 w 900505"/>
                  <a:gd name="connsiteY567" fmla="*/ 640418 h 1154323"/>
                  <a:gd name="connsiteX568" fmla="*/ 791738 w 900505"/>
                  <a:gd name="connsiteY568" fmla="*/ 639098 h 1154323"/>
                  <a:gd name="connsiteX569" fmla="*/ 782310 w 900505"/>
                  <a:gd name="connsiteY569" fmla="*/ 545650 h 1154323"/>
                  <a:gd name="connsiteX570" fmla="*/ 784761 w 900505"/>
                  <a:gd name="connsiteY570" fmla="*/ 545013 h 1154323"/>
                  <a:gd name="connsiteX571" fmla="*/ 788438 w 900505"/>
                  <a:gd name="connsiteY571" fmla="*/ 552508 h 1154323"/>
                  <a:gd name="connsiteX572" fmla="*/ 799492 w 900505"/>
                  <a:gd name="connsiteY572" fmla="*/ 578362 h 1154323"/>
                  <a:gd name="connsiteX573" fmla="*/ 815589 w 900505"/>
                  <a:gd name="connsiteY573" fmla="*/ 602190 h 1154323"/>
                  <a:gd name="connsiteX574" fmla="*/ 832723 w 900505"/>
                  <a:gd name="connsiteY574" fmla="*/ 608270 h 1154323"/>
                  <a:gd name="connsiteX575" fmla="*/ 843494 w 900505"/>
                  <a:gd name="connsiteY575" fmla="*/ 612748 h 1154323"/>
                  <a:gd name="connsiteX576" fmla="*/ 832487 w 900505"/>
                  <a:gd name="connsiteY576" fmla="*/ 644896 h 1154323"/>
                  <a:gd name="connsiteX577" fmla="*/ 820915 w 900505"/>
                  <a:gd name="connsiteY577" fmla="*/ 654888 h 1154323"/>
                  <a:gd name="connsiteX578" fmla="*/ 812525 w 900505"/>
                  <a:gd name="connsiteY578" fmla="*/ 687790 h 1154323"/>
                  <a:gd name="connsiteX579" fmla="*/ 809697 w 900505"/>
                  <a:gd name="connsiteY579" fmla="*/ 796628 h 1154323"/>
                  <a:gd name="connsiteX580" fmla="*/ 828009 w 900505"/>
                  <a:gd name="connsiteY580" fmla="*/ 841549 h 1154323"/>
                  <a:gd name="connsiteX581" fmla="*/ 814787 w 900505"/>
                  <a:gd name="connsiteY581" fmla="*/ 840630 h 1154323"/>
                  <a:gd name="connsiteX582" fmla="*/ 800953 w 900505"/>
                  <a:gd name="connsiteY582" fmla="*/ 841690 h 1154323"/>
                  <a:gd name="connsiteX583" fmla="*/ 793835 w 900505"/>
                  <a:gd name="connsiteY583" fmla="*/ 848172 h 1154323"/>
                  <a:gd name="connsiteX584" fmla="*/ 797724 w 900505"/>
                  <a:gd name="connsiteY584" fmla="*/ 857811 h 1154323"/>
                  <a:gd name="connsiteX585" fmla="*/ 804889 w 900505"/>
                  <a:gd name="connsiteY585" fmla="*/ 861252 h 1154323"/>
                  <a:gd name="connsiteX586" fmla="*/ 815777 w 900505"/>
                  <a:gd name="connsiteY586" fmla="*/ 901436 h 1154323"/>
                  <a:gd name="connsiteX587" fmla="*/ 795862 w 900505"/>
                  <a:gd name="connsiteY587" fmla="*/ 877043 h 1154323"/>
                  <a:gd name="connsiteX588" fmla="*/ 797300 w 900505"/>
                  <a:gd name="connsiteY588" fmla="*/ 887483 h 1154323"/>
                  <a:gd name="connsiteX589" fmla="*/ 794660 w 900505"/>
                  <a:gd name="connsiteY589" fmla="*/ 926913 h 1154323"/>
                  <a:gd name="connsiteX590" fmla="*/ 767392 w 900505"/>
                  <a:gd name="connsiteY590" fmla="*/ 971764 h 1154323"/>
                  <a:gd name="connsiteX591" fmla="*/ 751554 w 900505"/>
                  <a:gd name="connsiteY591" fmla="*/ 1000092 h 1154323"/>
                  <a:gd name="connsiteX592" fmla="*/ 757776 w 900505"/>
                  <a:gd name="connsiteY592" fmla="*/ 1016567 h 1154323"/>
                  <a:gd name="connsiteX593" fmla="*/ 767910 w 900505"/>
                  <a:gd name="connsiteY593" fmla="*/ 1023708 h 1154323"/>
                  <a:gd name="connsiteX594" fmla="*/ 759261 w 900505"/>
                  <a:gd name="connsiteY594" fmla="*/ 1029624 h 1154323"/>
                  <a:gd name="connsiteX595" fmla="*/ 739228 w 900505"/>
                  <a:gd name="connsiteY595" fmla="*/ 1059343 h 1154323"/>
                  <a:gd name="connsiteX596" fmla="*/ 717757 w 900505"/>
                  <a:gd name="connsiteY596" fmla="*/ 1077514 h 1154323"/>
                  <a:gd name="connsiteX597" fmla="*/ 700694 w 900505"/>
                  <a:gd name="connsiteY597" fmla="*/ 1070585 h 1154323"/>
                  <a:gd name="connsiteX598" fmla="*/ 708306 w 900505"/>
                  <a:gd name="connsiteY598" fmla="*/ 1055171 h 1154323"/>
                  <a:gd name="connsiteX599" fmla="*/ 731992 w 900505"/>
                  <a:gd name="connsiteY599" fmla="*/ 1034974 h 1154323"/>
                  <a:gd name="connsiteX600" fmla="*/ 733713 w 900505"/>
                  <a:gd name="connsiteY600" fmla="*/ 1013597 h 1154323"/>
                  <a:gd name="connsiteX601" fmla="*/ 718558 w 900505"/>
                  <a:gd name="connsiteY601" fmla="*/ 997241 h 1154323"/>
                  <a:gd name="connsiteX602" fmla="*/ 712148 w 900505"/>
                  <a:gd name="connsiteY602" fmla="*/ 956915 h 1154323"/>
                  <a:gd name="connsiteX603" fmla="*/ 738898 w 900505"/>
                  <a:gd name="connsiteY603" fmla="*/ 883430 h 1154323"/>
                  <a:gd name="connsiteX604" fmla="*/ 751200 w 900505"/>
                  <a:gd name="connsiteY604" fmla="*/ 788049 h 1154323"/>
                  <a:gd name="connsiteX605" fmla="*/ 748490 w 900505"/>
                  <a:gd name="connsiteY605" fmla="*/ 771339 h 1154323"/>
                  <a:gd name="connsiteX606" fmla="*/ 740053 w 900505"/>
                  <a:gd name="connsiteY606" fmla="*/ 770349 h 1154323"/>
                  <a:gd name="connsiteX607" fmla="*/ 735150 w 900505"/>
                  <a:gd name="connsiteY607" fmla="*/ 781827 h 1154323"/>
                  <a:gd name="connsiteX608" fmla="*/ 730649 w 900505"/>
                  <a:gd name="connsiteY608" fmla="*/ 817014 h 1154323"/>
                  <a:gd name="connsiteX609" fmla="*/ 714552 w 900505"/>
                  <a:gd name="connsiteY609" fmla="*/ 904099 h 1154323"/>
                  <a:gd name="connsiteX610" fmla="*/ 671492 w 900505"/>
                  <a:gd name="connsiteY610" fmla="*/ 1006432 h 1154323"/>
                  <a:gd name="connsiteX611" fmla="*/ 661452 w 900505"/>
                  <a:gd name="connsiteY611" fmla="*/ 1032216 h 1154323"/>
                  <a:gd name="connsiteX612" fmla="*/ 663526 w 900505"/>
                  <a:gd name="connsiteY612" fmla="*/ 1033489 h 1154323"/>
                  <a:gd name="connsiteX613" fmla="*/ 672341 w 900505"/>
                  <a:gd name="connsiteY613" fmla="*/ 1023944 h 1154323"/>
                  <a:gd name="connsiteX614" fmla="*/ 696734 w 900505"/>
                  <a:gd name="connsiteY614" fmla="*/ 1001507 h 1154323"/>
                  <a:gd name="connsiteX615" fmla="*/ 706656 w 900505"/>
                  <a:gd name="connsiteY615" fmla="*/ 1000964 h 1154323"/>
                  <a:gd name="connsiteX616" fmla="*/ 708518 w 900505"/>
                  <a:gd name="connsiteY616" fmla="*/ 1010816 h 1154323"/>
                  <a:gd name="connsiteX617" fmla="*/ 703922 w 900505"/>
                  <a:gd name="connsiteY617" fmla="*/ 1022388 h 1154323"/>
                  <a:gd name="connsiteX618" fmla="*/ 686953 w 900505"/>
                  <a:gd name="connsiteY618" fmla="*/ 1044849 h 1154323"/>
                  <a:gd name="connsiteX619" fmla="*/ 663762 w 900505"/>
                  <a:gd name="connsiteY619" fmla="*/ 1079188 h 1154323"/>
                  <a:gd name="connsiteX620" fmla="*/ 662914 w 900505"/>
                  <a:gd name="connsiteY620" fmla="*/ 1087601 h 1154323"/>
                  <a:gd name="connsiteX621" fmla="*/ 671162 w 900505"/>
                  <a:gd name="connsiteY621" fmla="*/ 1088120 h 1154323"/>
                  <a:gd name="connsiteX622" fmla="*/ 686835 w 900505"/>
                  <a:gd name="connsiteY622" fmla="*/ 1083831 h 1154323"/>
                  <a:gd name="connsiteX623" fmla="*/ 696263 w 900505"/>
                  <a:gd name="connsiteY623" fmla="*/ 1085198 h 1154323"/>
                  <a:gd name="connsiteX624" fmla="*/ 695202 w 900505"/>
                  <a:gd name="connsiteY624" fmla="*/ 1095214 h 1154323"/>
                  <a:gd name="connsiteX625" fmla="*/ 674533 w 900505"/>
                  <a:gd name="connsiteY625" fmla="*/ 1124132 h 1154323"/>
                  <a:gd name="connsiteX626" fmla="*/ 659001 w 900505"/>
                  <a:gd name="connsiteY626" fmla="*/ 1143223 h 1154323"/>
                  <a:gd name="connsiteX627" fmla="*/ 666072 w 900505"/>
                  <a:gd name="connsiteY627" fmla="*/ 1140394 h 1154323"/>
                  <a:gd name="connsiteX628" fmla="*/ 823319 w 900505"/>
                  <a:gd name="connsiteY628" fmla="*/ 993800 h 1154323"/>
                  <a:gd name="connsiteX629" fmla="*/ 847571 w 900505"/>
                  <a:gd name="connsiteY629" fmla="*/ 960168 h 1154323"/>
                  <a:gd name="connsiteX630" fmla="*/ 848702 w 900505"/>
                  <a:gd name="connsiteY630" fmla="*/ 950529 h 1154323"/>
                  <a:gd name="connsiteX631" fmla="*/ 837743 w 900505"/>
                  <a:gd name="connsiteY631" fmla="*/ 950034 h 1154323"/>
                  <a:gd name="connsiteX632" fmla="*/ 824498 w 900505"/>
                  <a:gd name="connsiteY632" fmla="*/ 966036 h 1154323"/>
                  <a:gd name="connsiteX633" fmla="*/ 799303 w 900505"/>
                  <a:gd name="connsiteY633" fmla="*/ 1000352 h 1154323"/>
                  <a:gd name="connsiteX634" fmla="*/ 773001 w 900505"/>
                  <a:gd name="connsiteY634" fmla="*/ 1008954 h 1154323"/>
                  <a:gd name="connsiteX635" fmla="*/ 778539 w 900505"/>
                  <a:gd name="connsiteY635" fmla="*/ 996227 h 1154323"/>
                  <a:gd name="connsiteX636" fmla="*/ 801966 w 900505"/>
                  <a:gd name="connsiteY636" fmla="*/ 961040 h 1154323"/>
                  <a:gd name="connsiteX637" fmla="*/ 834302 w 900505"/>
                  <a:gd name="connsiteY637" fmla="*/ 883500 h 1154323"/>
                  <a:gd name="connsiteX638" fmla="*/ 852968 w 900505"/>
                  <a:gd name="connsiteY638" fmla="*/ 867922 h 1154323"/>
                  <a:gd name="connsiteX639" fmla="*/ 864752 w 900505"/>
                  <a:gd name="connsiteY639" fmla="*/ 869030 h 1154323"/>
                  <a:gd name="connsiteX640" fmla="*/ 891950 w 900505"/>
                  <a:gd name="connsiteY640" fmla="*/ 869030 h 1154323"/>
                  <a:gd name="connsiteX641" fmla="*/ 900505 w 900505"/>
                  <a:gd name="connsiteY641" fmla="*/ 861794 h 1154323"/>
                  <a:gd name="connsiteX642" fmla="*/ 894354 w 900505"/>
                  <a:gd name="connsiteY642" fmla="*/ 849656 h 1154323"/>
                  <a:gd name="connsiteX643" fmla="*/ 443917 w 900505"/>
                  <a:gd name="connsiteY643" fmla="*/ 128492 h 1154323"/>
                  <a:gd name="connsiteX644" fmla="*/ 510403 w 900505"/>
                  <a:gd name="connsiteY644" fmla="*/ 199055 h 1154323"/>
                  <a:gd name="connsiteX645" fmla="*/ 513255 w 900505"/>
                  <a:gd name="connsiteY645" fmla="*/ 226111 h 1154323"/>
                  <a:gd name="connsiteX646" fmla="*/ 520750 w 900505"/>
                  <a:gd name="connsiteY646" fmla="*/ 234714 h 1154323"/>
                  <a:gd name="connsiteX647" fmla="*/ 538544 w 900505"/>
                  <a:gd name="connsiteY647" fmla="*/ 230047 h 1154323"/>
                  <a:gd name="connsiteX648" fmla="*/ 547005 w 900505"/>
                  <a:gd name="connsiteY648" fmla="*/ 228445 h 1154323"/>
                  <a:gd name="connsiteX649" fmla="*/ 547806 w 900505"/>
                  <a:gd name="connsiteY649" fmla="*/ 230259 h 1154323"/>
                  <a:gd name="connsiteX650" fmla="*/ 519171 w 900505"/>
                  <a:gd name="connsiteY650" fmla="*/ 261888 h 1154323"/>
                  <a:gd name="connsiteX651" fmla="*/ 511440 w 900505"/>
                  <a:gd name="connsiteY651" fmla="*/ 261723 h 1154323"/>
                  <a:gd name="connsiteX652" fmla="*/ 504700 w 900505"/>
                  <a:gd name="connsiteY652" fmla="*/ 253168 h 1154323"/>
                  <a:gd name="connsiteX653" fmla="*/ 448207 w 900505"/>
                  <a:gd name="connsiteY653" fmla="*/ 159531 h 1154323"/>
                  <a:gd name="connsiteX654" fmla="*/ 434797 w 900505"/>
                  <a:gd name="connsiteY654" fmla="*/ 135727 h 1154323"/>
                  <a:gd name="connsiteX655" fmla="*/ 432345 w 900505"/>
                  <a:gd name="connsiteY655" fmla="*/ 124320 h 1154323"/>
                  <a:gd name="connsiteX656" fmla="*/ 443917 w 900505"/>
                  <a:gd name="connsiteY656" fmla="*/ 128492 h 1154323"/>
                  <a:gd name="connsiteX657" fmla="*/ 457634 w 900505"/>
                  <a:gd name="connsiteY657" fmla="*/ 61511 h 1154323"/>
                  <a:gd name="connsiteX658" fmla="*/ 425086 w 900505"/>
                  <a:gd name="connsiteY658" fmla="*/ 34997 h 1154323"/>
                  <a:gd name="connsiteX659" fmla="*/ 421928 w 900505"/>
                  <a:gd name="connsiteY659" fmla="*/ 26606 h 1154323"/>
                  <a:gd name="connsiteX660" fmla="*/ 431497 w 900505"/>
                  <a:gd name="connsiteY660" fmla="*/ 26441 h 1154323"/>
                  <a:gd name="connsiteX661" fmla="*/ 447382 w 900505"/>
                  <a:gd name="connsiteY661" fmla="*/ 36576 h 1154323"/>
                  <a:gd name="connsiteX662" fmla="*/ 481815 w 900505"/>
                  <a:gd name="connsiteY662" fmla="*/ 47959 h 1154323"/>
                  <a:gd name="connsiteX663" fmla="*/ 508801 w 900505"/>
                  <a:gd name="connsiteY663" fmla="*/ 47653 h 1154323"/>
                  <a:gd name="connsiteX664" fmla="*/ 517568 w 900505"/>
                  <a:gd name="connsiteY664" fmla="*/ 53686 h 1154323"/>
                  <a:gd name="connsiteX665" fmla="*/ 512855 w 900505"/>
                  <a:gd name="connsiteY665" fmla="*/ 66389 h 1154323"/>
                  <a:gd name="connsiteX666" fmla="*/ 486552 w 900505"/>
                  <a:gd name="connsiteY666" fmla="*/ 73719 h 1154323"/>
                  <a:gd name="connsiteX667" fmla="*/ 457634 w 900505"/>
                  <a:gd name="connsiteY667" fmla="*/ 61511 h 1154323"/>
                  <a:gd name="connsiteX668" fmla="*/ 867415 w 900505"/>
                  <a:gd name="connsiteY668" fmla="*/ 745720 h 1154323"/>
                  <a:gd name="connsiteX669" fmla="*/ 864469 w 900505"/>
                  <a:gd name="connsiteY669" fmla="*/ 757787 h 1154323"/>
                  <a:gd name="connsiteX670" fmla="*/ 858954 w 900505"/>
                  <a:gd name="connsiteY670" fmla="*/ 801954 h 1154323"/>
                  <a:gd name="connsiteX671" fmla="*/ 859049 w 900505"/>
                  <a:gd name="connsiteY671" fmla="*/ 820455 h 1154323"/>
                  <a:gd name="connsiteX672" fmla="*/ 854500 w 900505"/>
                  <a:gd name="connsiteY672" fmla="*/ 821422 h 1154323"/>
                  <a:gd name="connsiteX673" fmla="*/ 821269 w 900505"/>
                  <a:gd name="connsiteY673" fmla="*/ 745061 h 1154323"/>
                  <a:gd name="connsiteX674" fmla="*/ 823555 w 900505"/>
                  <a:gd name="connsiteY674" fmla="*/ 742987 h 1154323"/>
                  <a:gd name="connsiteX675" fmla="*/ 831238 w 900505"/>
                  <a:gd name="connsiteY675" fmla="*/ 745438 h 1154323"/>
                  <a:gd name="connsiteX676" fmla="*/ 853039 w 900505"/>
                  <a:gd name="connsiteY676" fmla="*/ 741313 h 1154323"/>
                  <a:gd name="connsiteX677" fmla="*/ 847241 w 900505"/>
                  <a:gd name="connsiteY677" fmla="*/ 720149 h 1154323"/>
                  <a:gd name="connsiteX678" fmla="*/ 839723 w 900505"/>
                  <a:gd name="connsiteY678" fmla="*/ 665141 h 1154323"/>
                  <a:gd name="connsiteX679" fmla="*/ 849480 w 900505"/>
                  <a:gd name="connsiteY679" fmla="*/ 659626 h 1154323"/>
                  <a:gd name="connsiteX680" fmla="*/ 856527 w 900505"/>
                  <a:gd name="connsiteY680" fmla="*/ 669077 h 1154323"/>
                  <a:gd name="connsiteX681" fmla="*/ 858577 w 900505"/>
                  <a:gd name="connsiteY681" fmla="*/ 698066 h 1154323"/>
                  <a:gd name="connsiteX682" fmla="*/ 867415 w 900505"/>
                  <a:gd name="connsiteY682" fmla="*/ 745720 h 115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</a:cxnLst>
                <a:rect l="l" t="t" r="r" b="b"/>
                <a:pathLst>
                  <a:path w="900505" h="1154323">
                    <a:moveTo>
                      <a:pt x="894354" y="849656"/>
                    </a:moveTo>
                    <a:cubicBezTo>
                      <a:pt x="889475" y="846993"/>
                      <a:pt x="887283" y="843835"/>
                      <a:pt x="886671" y="839027"/>
                    </a:cubicBezTo>
                    <a:cubicBezTo>
                      <a:pt x="884573" y="822859"/>
                      <a:pt x="881981" y="806715"/>
                      <a:pt x="880896" y="790477"/>
                    </a:cubicBezTo>
                    <a:cubicBezTo>
                      <a:pt x="878869" y="760592"/>
                      <a:pt x="878115" y="730637"/>
                      <a:pt x="876253" y="700752"/>
                    </a:cubicBezTo>
                    <a:cubicBezTo>
                      <a:pt x="873590" y="658023"/>
                      <a:pt x="867439" y="615695"/>
                      <a:pt x="858059" y="573955"/>
                    </a:cubicBezTo>
                    <a:cubicBezTo>
                      <a:pt x="854170" y="556727"/>
                      <a:pt x="848019" y="539993"/>
                      <a:pt x="842433" y="523213"/>
                    </a:cubicBezTo>
                    <a:cubicBezTo>
                      <a:pt x="841608" y="520714"/>
                      <a:pt x="838191" y="519065"/>
                      <a:pt x="835952" y="517014"/>
                    </a:cubicBezTo>
                    <a:cubicBezTo>
                      <a:pt x="834019" y="519630"/>
                      <a:pt x="830814" y="522034"/>
                      <a:pt x="830390" y="524862"/>
                    </a:cubicBezTo>
                    <a:cubicBezTo>
                      <a:pt x="829070" y="533583"/>
                      <a:pt x="828245" y="542492"/>
                      <a:pt x="828268" y="551306"/>
                    </a:cubicBezTo>
                    <a:cubicBezTo>
                      <a:pt x="828292" y="560356"/>
                      <a:pt x="829565" y="569406"/>
                      <a:pt x="830272" y="578433"/>
                    </a:cubicBezTo>
                    <a:cubicBezTo>
                      <a:pt x="829565" y="578551"/>
                      <a:pt x="828858" y="578645"/>
                      <a:pt x="828174" y="578763"/>
                    </a:cubicBezTo>
                    <a:cubicBezTo>
                      <a:pt x="824380" y="566602"/>
                      <a:pt x="820609" y="554441"/>
                      <a:pt x="816791" y="542279"/>
                    </a:cubicBezTo>
                    <a:cubicBezTo>
                      <a:pt x="802744" y="497570"/>
                      <a:pt x="790159" y="452414"/>
                      <a:pt x="770833" y="409496"/>
                    </a:cubicBezTo>
                    <a:cubicBezTo>
                      <a:pt x="757564" y="380036"/>
                      <a:pt x="745497" y="350010"/>
                      <a:pt x="733100" y="320149"/>
                    </a:cubicBezTo>
                    <a:cubicBezTo>
                      <a:pt x="730625" y="314186"/>
                      <a:pt x="729070" y="307823"/>
                      <a:pt x="727090" y="301648"/>
                    </a:cubicBezTo>
                    <a:cubicBezTo>
                      <a:pt x="727797" y="301318"/>
                      <a:pt x="728480" y="300964"/>
                      <a:pt x="729188" y="300634"/>
                    </a:cubicBezTo>
                    <a:cubicBezTo>
                      <a:pt x="731851" y="304664"/>
                      <a:pt x="734867" y="308482"/>
                      <a:pt x="737106" y="312725"/>
                    </a:cubicBezTo>
                    <a:cubicBezTo>
                      <a:pt x="753321" y="343269"/>
                      <a:pt x="768994" y="374120"/>
                      <a:pt x="785633" y="404452"/>
                    </a:cubicBezTo>
                    <a:cubicBezTo>
                      <a:pt x="799162" y="429128"/>
                      <a:pt x="813680" y="453262"/>
                      <a:pt x="828009" y="477490"/>
                    </a:cubicBezTo>
                    <a:cubicBezTo>
                      <a:pt x="829848" y="480578"/>
                      <a:pt x="833123" y="482817"/>
                      <a:pt x="837107" y="486800"/>
                    </a:cubicBezTo>
                    <a:cubicBezTo>
                      <a:pt x="838827" y="473861"/>
                      <a:pt x="834632" y="464481"/>
                      <a:pt x="831262" y="455171"/>
                    </a:cubicBezTo>
                    <a:cubicBezTo>
                      <a:pt x="815518" y="411664"/>
                      <a:pt x="795839" y="369854"/>
                      <a:pt x="773449" y="329458"/>
                    </a:cubicBezTo>
                    <a:cubicBezTo>
                      <a:pt x="758624" y="302708"/>
                      <a:pt x="741844" y="277019"/>
                      <a:pt x="725676" y="251023"/>
                    </a:cubicBezTo>
                    <a:cubicBezTo>
                      <a:pt x="723413" y="247370"/>
                      <a:pt x="719619" y="244660"/>
                      <a:pt x="716531" y="241525"/>
                    </a:cubicBezTo>
                    <a:cubicBezTo>
                      <a:pt x="715824" y="241973"/>
                      <a:pt x="715141" y="242421"/>
                      <a:pt x="714434" y="242868"/>
                    </a:cubicBezTo>
                    <a:cubicBezTo>
                      <a:pt x="715212" y="246639"/>
                      <a:pt x="716154" y="250363"/>
                      <a:pt x="716696" y="254181"/>
                    </a:cubicBezTo>
                    <a:cubicBezTo>
                      <a:pt x="717545" y="260003"/>
                      <a:pt x="719006" y="265942"/>
                      <a:pt x="718535" y="271716"/>
                    </a:cubicBezTo>
                    <a:cubicBezTo>
                      <a:pt x="718275" y="274898"/>
                      <a:pt x="715235" y="279234"/>
                      <a:pt x="712336" y="280554"/>
                    </a:cubicBezTo>
                    <a:cubicBezTo>
                      <a:pt x="702320" y="285079"/>
                      <a:pt x="700364" y="287742"/>
                      <a:pt x="703522" y="298490"/>
                    </a:cubicBezTo>
                    <a:cubicBezTo>
                      <a:pt x="709814" y="319772"/>
                      <a:pt x="715871" y="341124"/>
                      <a:pt x="722942" y="362147"/>
                    </a:cubicBezTo>
                    <a:cubicBezTo>
                      <a:pt x="737083" y="404240"/>
                      <a:pt x="752190" y="446097"/>
                      <a:pt x="756503" y="490689"/>
                    </a:cubicBezTo>
                    <a:cubicBezTo>
                      <a:pt x="758789" y="514280"/>
                      <a:pt x="760251" y="537990"/>
                      <a:pt x="761547" y="561653"/>
                    </a:cubicBezTo>
                    <a:cubicBezTo>
                      <a:pt x="761853" y="567450"/>
                      <a:pt x="761476" y="573908"/>
                      <a:pt x="755914" y="578457"/>
                    </a:cubicBezTo>
                    <a:cubicBezTo>
                      <a:pt x="748584" y="574167"/>
                      <a:pt x="746746" y="566838"/>
                      <a:pt x="745803" y="560026"/>
                    </a:cubicBezTo>
                    <a:cubicBezTo>
                      <a:pt x="742834" y="538744"/>
                      <a:pt x="741160" y="517273"/>
                      <a:pt x="738214" y="495991"/>
                    </a:cubicBezTo>
                    <a:cubicBezTo>
                      <a:pt x="730484" y="440158"/>
                      <a:pt x="715754" y="386328"/>
                      <a:pt x="691997" y="335067"/>
                    </a:cubicBezTo>
                    <a:cubicBezTo>
                      <a:pt x="687660" y="325711"/>
                      <a:pt x="684102" y="315930"/>
                      <a:pt x="680943" y="306126"/>
                    </a:cubicBezTo>
                    <a:cubicBezTo>
                      <a:pt x="678469" y="298466"/>
                      <a:pt x="680637" y="292008"/>
                      <a:pt x="687048" y="286258"/>
                    </a:cubicBezTo>
                    <a:cubicBezTo>
                      <a:pt x="691219" y="282534"/>
                      <a:pt x="694637" y="277019"/>
                      <a:pt x="696333" y="271669"/>
                    </a:cubicBezTo>
                    <a:cubicBezTo>
                      <a:pt x="700316" y="259178"/>
                      <a:pt x="697630" y="246757"/>
                      <a:pt x="693411" y="234667"/>
                    </a:cubicBezTo>
                    <a:cubicBezTo>
                      <a:pt x="686883" y="215930"/>
                      <a:pt x="674344" y="201483"/>
                      <a:pt x="660345" y="187884"/>
                    </a:cubicBezTo>
                    <a:cubicBezTo>
                      <a:pt x="664658" y="203957"/>
                      <a:pt x="670078" y="219512"/>
                      <a:pt x="674745" y="235279"/>
                    </a:cubicBezTo>
                    <a:cubicBezTo>
                      <a:pt x="678092" y="246592"/>
                      <a:pt x="681226" y="258070"/>
                      <a:pt x="683017" y="269689"/>
                    </a:cubicBezTo>
                    <a:cubicBezTo>
                      <a:pt x="684573" y="279753"/>
                      <a:pt x="682640" y="280837"/>
                      <a:pt x="672671" y="279588"/>
                    </a:cubicBezTo>
                    <a:cubicBezTo>
                      <a:pt x="670220" y="279281"/>
                      <a:pt x="667722" y="279234"/>
                      <a:pt x="665247" y="279281"/>
                    </a:cubicBezTo>
                    <a:cubicBezTo>
                      <a:pt x="657422" y="279423"/>
                      <a:pt x="653722" y="282463"/>
                      <a:pt x="654971" y="290146"/>
                    </a:cubicBezTo>
                    <a:cubicBezTo>
                      <a:pt x="656597" y="300021"/>
                      <a:pt x="659402" y="309826"/>
                      <a:pt x="662796" y="319277"/>
                    </a:cubicBezTo>
                    <a:cubicBezTo>
                      <a:pt x="671375" y="343175"/>
                      <a:pt x="680660" y="366814"/>
                      <a:pt x="689357" y="390665"/>
                    </a:cubicBezTo>
                    <a:cubicBezTo>
                      <a:pt x="690583" y="393988"/>
                      <a:pt x="691832" y="399314"/>
                      <a:pt x="690182" y="401294"/>
                    </a:cubicBezTo>
                    <a:cubicBezTo>
                      <a:pt x="686058" y="406244"/>
                      <a:pt x="689169" y="409519"/>
                      <a:pt x="691101" y="413173"/>
                    </a:cubicBezTo>
                    <a:cubicBezTo>
                      <a:pt x="692704" y="416213"/>
                      <a:pt x="695061" y="418852"/>
                      <a:pt x="696852" y="421822"/>
                    </a:cubicBezTo>
                    <a:cubicBezTo>
                      <a:pt x="706161" y="437165"/>
                      <a:pt x="709956" y="453710"/>
                      <a:pt x="706751" y="471480"/>
                    </a:cubicBezTo>
                    <a:cubicBezTo>
                      <a:pt x="705737" y="477066"/>
                      <a:pt x="703899" y="483406"/>
                      <a:pt x="696758" y="483477"/>
                    </a:cubicBezTo>
                    <a:cubicBezTo>
                      <a:pt x="689451" y="483524"/>
                      <a:pt x="687165" y="477608"/>
                      <a:pt x="685963" y="471457"/>
                    </a:cubicBezTo>
                    <a:cubicBezTo>
                      <a:pt x="685115" y="467097"/>
                      <a:pt x="684832" y="462595"/>
                      <a:pt x="683630" y="458353"/>
                    </a:cubicBezTo>
                    <a:cubicBezTo>
                      <a:pt x="669866" y="410227"/>
                      <a:pt x="656480" y="362006"/>
                      <a:pt x="641985" y="314092"/>
                    </a:cubicBezTo>
                    <a:cubicBezTo>
                      <a:pt x="624120" y="254982"/>
                      <a:pt x="595131" y="202166"/>
                      <a:pt x="551389" y="157811"/>
                    </a:cubicBezTo>
                    <a:cubicBezTo>
                      <a:pt x="538568" y="144825"/>
                      <a:pt x="526948" y="130495"/>
                      <a:pt x="515966" y="115859"/>
                    </a:cubicBezTo>
                    <a:cubicBezTo>
                      <a:pt x="505525" y="101907"/>
                      <a:pt x="506727" y="94506"/>
                      <a:pt x="518629" y="81897"/>
                    </a:cubicBezTo>
                    <a:cubicBezTo>
                      <a:pt x="521858" y="78480"/>
                      <a:pt x="525275" y="75204"/>
                      <a:pt x="528952" y="72305"/>
                    </a:cubicBezTo>
                    <a:cubicBezTo>
                      <a:pt x="538803" y="64480"/>
                      <a:pt x="542928" y="65541"/>
                      <a:pt x="547712" y="76854"/>
                    </a:cubicBezTo>
                    <a:cubicBezTo>
                      <a:pt x="550658" y="83783"/>
                      <a:pt x="555136" y="89651"/>
                      <a:pt x="562678" y="90971"/>
                    </a:cubicBezTo>
                    <a:cubicBezTo>
                      <a:pt x="566402" y="91631"/>
                      <a:pt x="572341" y="90311"/>
                      <a:pt x="574250" y="87672"/>
                    </a:cubicBezTo>
                    <a:cubicBezTo>
                      <a:pt x="576489" y="84631"/>
                      <a:pt x="576725" y="78716"/>
                      <a:pt x="575428" y="74874"/>
                    </a:cubicBezTo>
                    <a:cubicBezTo>
                      <a:pt x="574108" y="71032"/>
                      <a:pt x="570196" y="67733"/>
                      <a:pt x="566779" y="64999"/>
                    </a:cubicBezTo>
                    <a:cubicBezTo>
                      <a:pt x="549668" y="51282"/>
                      <a:pt x="530790" y="40606"/>
                      <a:pt x="509814" y="34054"/>
                    </a:cubicBezTo>
                    <a:cubicBezTo>
                      <a:pt x="505030" y="32569"/>
                      <a:pt x="499656" y="32852"/>
                      <a:pt x="494542" y="32475"/>
                    </a:cubicBezTo>
                    <a:cubicBezTo>
                      <a:pt x="488839" y="32050"/>
                      <a:pt x="482734" y="32993"/>
                      <a:pt x="477502" y="31249"/>
                    </a:cubicBezTo>
                    <a:cubicBezTo>
                      <a:pt x="469866" y="28680"/>
                      <a:pt x="462748" y="24414"/>
                      <a:pt x="455607" y="20549"/>
                    </a:cubicBezTo>
                    <a:cubicBezTo>
                      <a:pt x="443894" y="14233"/>
                      <a:pt x="432393" y="7540"/>
                      <a:pt x="420656" y="1270"/>
                    </a:cubicBezTo>
                    <a:cubicBezTo>
                      <a:pt x="415164" y="-1652"/>
                      <a:pt x="410545" y="823"/>
                      <a:pt x="406868" y="5088"/>
                    </a:cubicBezTo>
                    <a:cubicBezTo>
                      <a:pt x="404936" y="7304"/>
                      <a:pt x="403357" y="9873"/>
                      <a:pt x="401895" y="12442"/>
                    </a:cubicBezTo>
                    <a:cubicBezTo>
                      <a:pt x="396121" y="22670"/>
                      <a:pt x="387448" y="29340"/>
                      <a:pt x="375805" y="29529"/>
                    </a:cubicBezTo>
                    <a:cubicBezTo>
                      <a:pt x="354099" y="29906"/>
                      <a:pt x="332345" y="29387"/>
                      <a:pt x="310639" y="28657"/>
                    </a:cubicBezTo>
                    <a:cubicBezTo>
                      <a:pt x="292845" y="28067"/>
                      <a:pt x="275098" y="26182"/>
                      <a:pt x="257328" y="25711"/>
                    </a:cubicBezTo>
                    <a:cubicBezTo>
                      <a:pt x="231685" y="25051"/>
                      <a:pt x="209060" y="34619"/>
                      <a:pt x="187683" y="47841"/>
                    </a:cubicBezTo>
                    <a:cubicBezTo>
                      <a:pt x="154381" y="68440"/>
                      <a:pt x="121409" y="89510"/>
                      <a:pt x="93905" y="117792"/>
                    </a:cubicBezTo>
                    <a:cubicBezTo>
                      <a:pt x="88296" y="123542"/>
                      <a:pt x="83818" y="130519"/>
                      <a:pt x="79529" y="137377"/>
                    </a:cubicBezTo>
                    <a:cubicBezTo>
                      <a:pt x="78350" y="139262"/>
                      <a:pt x="78940" y="143410"/>
                      <a:pt x="80330" y="145319"/>
                    </a:cubicBezTo>
                    <a:cubicBezTo>
                      <a:pt x="81273" y="146592"/>
                      <a:pt x="85562" y="146710"/>
                      <a:pt x="87518" y="145720"/>
                    </a:cubicBezTo>
                    <a:cubicBezTo>
                      <a:pt x="94518" y="142138"/>
                      <a:pt x="101754" y="138603"/>
                      <a:pt x="107858" y="133724"/>
                    </a:cubicBezTo>
                    <a:cubicBezTo>
                      <a:pt x="129328" y="116566"/>
                      <a:pt x="150163" y="98654"/>
                      <a:pt x="171610" y="81450"/>
                    </a:cubicBezTo>
                    <a:cubicBezTo>
                      <a:pt x="185939" y="69972"/>
                      <a:pt x="201306" y="60097"/>
                      <a:pt x="219713" y="56161"/>
                    </a:cubicBezTo>
                    <a:cubicBezTo>
                      <a:pt x="248631" y="49962"/>
                      <a:pt x="277808" y="50528"/>
                      <a:pt x="306868" y="53898"/>
                    </a:cubicBezTo>
                    <a:cubicBezTo>
                      <a:pt x="350846" y="58989"/>
                      <a:pt x="389027" y="79352"/>
                      <a:pt x="426312" y="101577"/>
                    </a:cubicBezTo>
                    <a:cubicBezTo>
                      <a:pt x="428009" y="102590"/>
                      <a:pt x="429612" y="106385"/>
                      <a:pt x="428999" y="108035"/>
                    </a:cubicBezTo>
                    <a:cubicBezTo>
                      <a:pt x="428174" y="110250"/>
                      <a:pt x="425322" y="112819"/>
                      <a:pt x="423036" y="113149"/>
                    </a:cubicBezTo>
                    <a:cubicBezTo>
                      <a:pt x="419524" y="113667"/>
                      <a:pt x="415518" y="113031"/>
                      <a:pt x="412124" y="111805"/>
                    </a:cubicBezTo>
                    <a:cubicBezTo>
                      <a:pt x="389875" y="103769"/>
                      <a:pt x="367556" y="95873"/>
                      <a:pt x="345614" y="87035"/>
                    </a:cubicBezTo>
                    <a:cubicBezTo>
                      <a:pt x="323319" y="78056"/>
                      <a:pt x="300646" y="71268"/>
                      <a:pt x="276418" y="74520"/>
                    </a:cubicBezTo>
                    <a:cubicBezTo>
                      <a:pt x="212336" y="83123"/>
                      <a:pt x="159402" y="112560"/>
                      <a:pt x="118110" y="162218"/>
                    </a:cubicBezTo>
                    <a:cubicBezTo>
                      <a:pt x="67815" y="222694"/>
                      <a:pt x="45638" y="293517"/>
                      <a:pt x="44388" y="371245"/>
                    </a:cubicBezTo>
                    <a:cubicBezTo>
                      <a:pt x="44011" y="394931"/>
                      <a:pt x="46934" y="418664"/>
                      <a:pt x="48301" y="442397"/>
                    </a:cubicBezTo>
                    <a:cubicBezTo>
                      <a:pt x="50775" y="485810"/>
                      <a:pt x="60179" y="527219"/>
                      <a:pt x="80660" y="566107"/>
                    </a:cubicBezTo>
                    <a:cubicBezTo>
                      <a:pt x="91242" y="586211"/>
                      <a:pt x="103427" y="606904"/>
                      <a:pt x="92609" y="633583"/>
                    </a:cubicBezTo>
                    <a:cubicBezTo>
                      <a:pt x="100245" y="626041"/>
                      <a:pt x="105972" y="628987"/>
                      <a:pt x="111487" y="632687"/>
                    </a:cubicBezTo>
                    <a:cubicBezTo>
                      <a:pt x="132227" y="646640"/>
                      <a:pt x="149786" y="664127"/>
                      <a:pt x="165246" y="683547"/>
                    </a:cubicBezTo>
                    <a:cubicBezTo>
                      <a:pt x="172718" y="692928"/>
                      <a:pt x="179717" y="703109"/>
                      <a:pt x="184620" y="713974"/>
                    </a:cubicBezTo>
                    <a:cubicBezTo>
                      <a:pt x="187566" y="720479"/>
                      <a:pt x="190724" y="723967"/>
                      <a:pt x="197205" y="723873"/>
                    </a:cubicBezTo>
                    <a:cubicBezTo>
                      <a:pt x="211747" y="723684"/>
                      <a:pt x="226383" y="723826"/>
                      <a:pt x="240806" y="722270"/>
                    </a:cubicBezTo>
                    <a:cubicBezTo>
                      <a:pt x="264398" y="719748"/>
                      <a:pt x="287613" y="715082"/>
                      <a:pt x="309767" y="706102"/>
                    </a:cubicBezTo>
                    <a:cubicBezTo>
                      <a:pt x="317804" y="702850"/>
                      <a:pt x="324356" y="698160"/>
                      <a:pt x="328409" y="690123"/>
                    </a:cubicBezTo>
                    <a:cubicBezTo>
                      <a:pt x="340429" y="666319"/>
                      <a:pt x="352638" y="642633"/>
                      <a:pt x="364846" y="618947"/>
                    </a:cubicBezTo>
                    <a:cubicBezTo>
                      <a:pt x="366779" y="615200"/>
                      <a:pt x="369112" y="611641"/>
                      <a:pt x="371257" y="607988"/>
                    </a:cubicBezTo>
                    <a:cubicBezTo>
                      <a:pt x="372058" y="608176"/>
                      <a:pt x="372836" y="608365"/>
                      <a:pt x="373637" y="608553"/>
                    </a:cubicBezTo>
                    <a:cubicBezTo>
                      <a:pt x="374910" y="624085"/>
                      <a:pt x="376206" y="639616"/>
                      <a:pt x="377479" y="655124"/>
                    </a:cubicBezTo>
                    <a:cubicBezTo>
                      <a:pt x="378327" y="655148"/>
                      <a:pt x="379199" y="655171"/>
                      <a:pt x="380047" y="655195"/>
                    </a:cubicBezTo>
                    <a:cubicBezTo>
                      <a:pt x="381132" y="653050"/>
                      <a:pt x="382192" y="650929"/>
                      <a:pt x="383276" y="648784"/>
                    </a:cubicBezTo>
                    <a:cubicBezTo>
                      <a:pt x="390842" y="633818"/>
                      <a:pt x="393316" y="617627"/>
                      <a:pt x="392633" y="601247"/>
                    </a:cubicBezTo>
                    <a:cubicBezTo>
                      <a:pt x="392138" y="589534"/>
                      <a:pt x="389734" y="577773"/>
                      <a:pt x="386812" y="566366"/>
                    </a:cubicBezTo>
                    <a:cubicBezTo>
                      <a:pt x="384808" y="558612"/>
                      <a:pt x="380142" y="557505"/>
                      <a:pt x="373213" y="561723"/>
                    </a:cubicBezTo>
                    <a:cubicBezTo>
                      <a:pt x="367933" y="564905"/>
                      <a:pt x="363243" y="569053"/>
                      <a:pt x="357988" y="572235"/>
                    </a:cubicBezTo>
                    <a:cubicBezTo>
                      <a:pt x="349786" y="577208"/>
                      <a:pt x="342833" y="576595"/>
                      <a:pt x="335504" y="570396"/>
                    </a:cubicBezTo>
                    <a:cubicBezTo>
                      <a:pt x="332110" y="567545"/>
                      <a:pt x="328952" y="564316"/>
                      <a:pt x="326218" y="560828"/>
                    </a:cubicBezTo>
                    <a:cubicBezTo>
                      <a:pt x="324709" y="558895"/>
                      <a:pt x="324261" y="556114"/>
                      <a:pt x="323342" y="553710"/>
                    </a:cubicBezTo>
                    <a:cubicBezTo>
                      <a:pt x="325558" y="552909"/>
                      <a:pt x="327773" y="551495"/>
                      <a:pt x="330012" y="551471"/>
                    </a:cubicBezTo>
                    <a:cubicBezTo>
                      <a:pt x="335574" y="551400"/>
                      <a:pt x="339157" y="548761"/>
                      <a:pt x="340429" y="543741"/>
                    </a:cubicBezTo>
                    <a:cubicBezTo>
                      <a:pt x="342079" y="537307"/>
                      <a:pt x="344106" y="530684"/>
                      <a:pt x="343988" y="524179"/>
                    </a:cubicBezTo>
                    <a:cubicBezTo>
                      <a:pt x="343540" y="498937"/>
                      <a:pt x="342786" y="473696"/>
                      <a:pt x="341231" y="448525"/>
                    </a:cubicBezTo>
                    <a:cubicBezTo>
                      <a:pt x="339062" y="413620"/>
                      <a:pt x="332369" y="379494"/>
                      <a:pt x="320255" y="346616"/>
                    </a:cubicBezTo>
                    <a:cubicBezTo>
                      <a:pt x="309885" y="318452"/>
                      <a:pt x="294990" y="293092"/>
                      <a:pt x="273660" y="271598"/>
                    </a:cubicBezTo>
                    <a:cubicBezTo>
                      <a:pt x="264422" y="262289"/>
                      <a:pt x="254287" y="260498"/>
                      <a:pt x="242574" y="265070"/>
                    </a:cubicBezTo>
                    <a:cubicBezTo>
                      <a:pt x="237766" y="266955"/>
                      <a:pt x="233099" y="269288"/>
                      <a:pt x="228409" y="271480"/>
                    </a:cubicBezTo>
                    <a:cubicBezTo>
                      <a:pt x="214103" y="278197"/>
                      <a:pt x="199868" y="285056"/>
                      <a:pt x="185468" y="291584"/>
                    </a:cubicBezTo>
                    <a:cubicBezTo>
                      <a:pt x="182475" y="292951"/>
                      <a:pt x="178916" y="293045"/>
                      <a:pt x="175593" y="293729"/>
                    </a:cubicBezTo>
                    <a:cubicBezTo>
                      <a:pt x="175122" y="292904"/>
                      <a:pt x="174650" y="292102"/>
                      <a:pt x="174179" y="291278"/>
                    </a:cubicBezTo>
                    <a:cubicBezTo>
                      <a:pt x="178256" y="285574"/>
                      <a:pt x="182404" y="279894"/>
                      <a:pt x="186434" y="274120"/>
                    </a:cubicBezTo>
                    <a:cubicBezTo>
                      <a:pt x="191996" y="266154"/>
                      <a:pt x="197888" y="257740"/>
                      <a:pt x="195532" y="247653"/>
                    </a:cubicBezTo>
                    <a:cubicBezTo>
                      <a:pt x="193693" y="239805"/>
                      <a:pt x="197323" y="236576"/>
                      <a:pt x="203144" y="235279"/>
                    </a:cubicBezTo>
                    <a:cubicBezTo>
                      <a:pt x="214669" y="232687"/>
                      <a:pt x="226335" y="230283"/>
                      <a:pt x="238072" y="229317"/>
                    </a:cubicBezTo>
                    <a:cubicBezTo>
                      <a:pt x="256856" y="227761"/>
                      <a:pt x="274768" y="230849"/>
                      <a:pt x="288721" y="245131"/>
                    </a:cubicBezTo>
                    <a:cubicBezTo>
                      <a:pt x="307575" y="264457"/>
                      <a:pt x="321881" y="286894"/>
                      <a:pt x="332251" y="311782"/>
                    </a:cubicBezTo>
                    <a:cubicBezTo>
                      <a:pt x="333241" y="314162"/>
                      <a:pt x="333217" y="317038"/>
                      <a:pt x="333264" y="319701"/>
                    </a:cubicBezTo>
                    <a:cubicBezTo>
                      <a:pt x="333359" y="327596"/>
                      <a:pt x="332958" y="335492"/>
                      <a:pt x="333288" y="343387"/>
                    </a:cubicBezTo>
                    <a:cubicBezTo>
                      <a:pt x="333547" y="349326"/>
                      <a:pt x="334631" y="355218"/>
                      <a:pt x="335339" y="361110"/>
                    </a:cubicBezTo>
                    <a:cubicBezTo>
                      <a:pt x="336211" y="361322"/>
                      <a:pt x="337083" y="361535"/>
                      <a:pt x="337955" y="361747"/>
                    </a:cubicBezTo>
                    <a:cubicBezTo>
                      <a:pt x="341490" y="357222"/>
                      <a:pt x="344907" y="352602"/>
                      <a:pt x="348607" y="348219"/>
                    </a:cubicBezTo>
                    <a:cubicBezTo>
                      <a:pt x="353250" y="342727"/>
                      <a:pt x="356668" y="342491"/>
                      <a:pt x="361429" y="347841"/>
                    </a:cubicBezTo>
                    <a:cubicBezTo>
                      <a:pt x="364516" y="351306"/>
                      <a:pt x="367132" y="355313"/>
                      <a:pt x="369324" y="359413"/>
                    </a:cubicBezTo>
                    <a:cubicBezTo>
                      <a:pt x="376913" y="373531"/>
                      <a:pt x="384007" y="387931"/>
                      <a:pt x="391761" y="401978"/>
                    </a:cubicBezTo>
                    <a:cubicBezTo>
                      <a:pt x="394236" y="406432"/>
                      <a:pt x="397653" y="410698"/>
                      <a:pt x="401589" y="413856"/>
                    </a:cubicBezTo>
                    <a:cubicBezTo>
                      <a:pt x="403734" y="415577"/>
                      <a:pt x="408212" y="415789"/>
                      <a:pt x="410969" y="414822"/>
                    </a:cubicBezTo>
                    <a:cubicBezTo>
                      <a:pt x="412619" y="414233"/>
                      <a:pt x="414009" y="409967"/>
                      <a:pt x="413774" y="407516"/>
                    </a:cubicBezTo>
                    <a:cubicBezTo>
                      <a:pt x="413349" y="403180"/>
                      <a:pt x="412100" y="398749"/>
                      <a:pt x="410309" y="394766"/>
                    </a:cubicBezTo>
                    <a:cubicBezTo>
                      <a:pt x="390347" y="350269"/>
                      <a:pt x="368829" y="306621"/>
                      <a:pt x="336918" y="269100"/>
                    </a:cubicBezTo>
                    <a:cubicBezTo>
                      <a:pt x="319619" y="248761"/>
                      <a:pt x="300175" y="231061"/>
                      <a:pt x="275687" y="219465"/>
                    </a:cubicBezTo>
                    <a:cubicBezTo>
                      <a:pt x="258058" y="211122"/>
                      <a:pt x="239510" y="210439"/>
                      <a:pt x="220608" y="210839"/>
                    </a:cubicBezTo>
                    <a:cubicBezTo>
                      <a:pt x="215682" y="210934"/>
                      <a:pt x="210757" y="209896"/>
                      <a:pt x="205831" y="209354"/>
                    </a:cubicBezTo>
                    <a:cubicBezTo>
                      <a:pt x="205666" y="208600"/>
                      <a:pt x="205501" y="207846"/>
                      <a:pt x="205312" y="207092"/>
                    </a:cubicBezTo>
                    <a:cubicBezTo>
                      <a:pt x="207245" y="205395"/>
                      <a:pt x="209036" y="203486"/>
                      <a:pt x="211134" y="202025"/>
                    </a:cubicBezTo>
                    <a:cubicBezTo>
                      <a:pt x="220396" y="195543"/>
                      <a:pt x="231143" y="192904"/>
                      <a:pt x="242008" y="193304"/>
                    </a:cubicBezTo>
                    <a:cubicBezTo>
                      <a:pt x="263950" y="194106"/>
                      <a:pt x="286010" y="194954"/>
                      <a:pt x="307669" y="198089"/>
                    </a:cubicBezTo>
                    <a:cubicBezTo>
                      <a:pt x="321598" y="200116"/>
                      <a:pt x="335079" y="205796"/>
                      <a:pt x="348442" y="210721"/>
                    </a:cubicBezTo>
                    <a:cubicBezTo>
                      <a:pt x="354311" y="212890"/>
                      <a:pt x="359237" y="217344"/>
                      <a:pt x="358836" y="226536"/>
                    </a:cubicBezTo>
                    <a:cubicBezTo>
                      <a:pt x="349385" y="224556"/>
                      <a:pt x="340806" y="222765"/>
                      <a:pt x="332251" y="220974"/>
                    </a:cubicBezTo>
                    <a:cubicBezTo>
                      <a:pt x="331685" y="221704"/>
                      <a:pt x="331096" y="222411"/>
                      <a:pt x="330531" y="223142"/>
                    </a:cubicBezTo>
                    <a:cubicBezTo>
                      <a:pt x="333547" y="228633"/>
                      <a:pt x="336211" y="234337"/>
                      <a:pt x="339604" y="239569"/>
                    </a:cubicBezTo>
                    <a:cubicBezTo>
                      <a:pt x="356574" y="265682"/>
                      <a:pt x="374839" y="291018"/>
                      <a:pt x="390559" y="317863"/>
                    </a:cubicBezTo>
                    <a:cubicBezTo>
                      <a:pt x="411653" y="353875"/>
                      <a:pt x="430861" y="390971"/>
                      <a:pt x="438591" y="432758"/>
                    </a:cubicBezTo>
                    <a:cubicBezTo>
                      <a:pt x="445379" y="469524"/>
                      <a:pt x="450587" y="506456"/>
                      <a:pt x="450847" y="543906"/>
                    </a:cubicBezTo>
                    <a:cubicBezTo>
                      <a:pt x="450894" y="551754"/>
                      <a:pt x="449456" y="559626"/>
                      <a:pt x="448325" y="567427"/>
                    </a:cubicBezTo>
                    <a:cubicBezTo>
                      <a:pt x="448089" y="569077"/>
                      <a:pt x="446204" y="570491"/>
                      <a:pt x="445096" y="572022"/>
                    </a:cubicBezTo>
                    <a:cubicBezTo>
                      <a:pt x="443423" y="570797"/>
                      <a:pt x="440971" y="569901"/>
                      <a:pt x="440194" y="568252"/>
                    </a:cubicBezTo>
                    <a:cubicBezTo>
                      <a:pt x="438025" y="563609"/>
                      <a:pt x="436046" y="558730"/>
                      <a:pt x="434844" y="553757"/>
                    </a:cubicBezTo>
                    <a:cubicBezTo>
                      <a:pt x="429187" y="530236"/>
                      <a:pt x="429093" y="506220"/>
                      <a:pt x="428598" y="482180"/>
                    </a:cubicBezTo>
                    <a:cubicBezTo>
                      <a:pt x="428339" y="469406"/>
                      <a:pt x="426359" y="456609"/>
                      <a:pt x="424167" y="443976"/>
                    </a:cubicBezTo>
                    <a:cubicBezTo>
                      <a:pt x="422824" y="436222"/>
                      <a:pt x="417827" y="431367"/>
                      <a:pt x="409296" y="429482"/>
                    </a:cubicBezTo>
                    <a:cubicBezTo>
                      <a:pt x="403121" y="428115"/>
                      <a:pt x="396168" y="425357"/>
                      <a:pt x="391997" y="420926"/>
                    </a:cubicBezTo>
                    <a:cubicBezTo>
                      <a:pt x="385374" y="413880"/>
                      <a:pt x="380260" y="405207"/>
                      <a:pt x="375452" y="396698"/>
                    </a:cubicBezTo>
                    <a:cubicBezTo>
                      <a:pt x="370384" y="387695"/>
                      <a:pt x="366590" y="377985"/>
                      <a:pt x="361806" y="368794"/>
                    </a:cubicBezTo>
                    <a:cubicBezTo>
                      <a:pt x="360721" y="366720"/>
                      <a:pt x="357846" y="365588"/>
                      <a:pt x="355819" y="364009"/>
                    </a:cubicBezTo>
                    <a:cubicBezTo>
                      <a:pt x="354759" y="366272"/>
                      <a:pt x="352685" y="368558"/>
                      <a:pt x="352779" y="370750"/>
                    </a:cubicBezTo>
                    <a:cubicBezTo>
                      <a:pt x="353321" y="382298"/>
                      <a:pt x="354170" y="393870"/>
                      <a:pt x="355395" y="405372"/>
                    </a:cubicBezTo>
                    <a:cubicBezTo>
                      <a:pt x="358954" y="438532"/>
                      <a:pt x="362678" y="471645"/>
                      <a:pt x="366496" y="504782"/>
                    </a:cubicBezTo>
                    <a:cubicBezTo>
                      <a:pt x="367179" y="510651"/>
                      <a:pt x="368028" y="516614"/>
                      <a:pt x="369890" y="522152"/>
                    </a:cubicBezTo>
                    <a:cubicBezTo>
                      <a:pt x="370809" y="524886"/>
                      <a:pt x="374250" y="526795"/>
                      <a:pt x="376536" y="529081"/>
                    </a:cubicBezTo>
                    <a:cubicBezTo>
                      <a:pt x="378657" y="526889"/>
                      <a:pt x="382192" y="524980"/>
                      <a:pt x="382664" y="522482"/>
                    </a:cubicBezTo>
                    <a:cubicBezTo>
                      <a:pt x="384408" y="513361"/>
                      <a:pt x="385916" y="504052"/>
                      <a:pt x="386034" y="494789"/>
                    </a:cubicBezTo>
                    <a:cubicBezTo>
                      <a:pt x="386199" y="483689"/>
                      <a:pt x="384643" y="472565"/>
                      <a:pt x="384290" y="461464"/>
                    </a:cubicBezTo>
                    <a:cubicBezTo>
                      <a:pt x="384196" y="458400"/>
                      <a:pt x="385704" y="455265"/>
                      <a:pt x="386482" y="452178"/>
                    </a:cubicBezTo>
                    <a:cubicBezTo>
                      <a:pt x="387354" y="452060"/>
                      <a:pt x="388226" y="451942"/>
                      <a:pt x="389121" y="451824"/>
                    </a:cubicBezTo>
                    <a:cubicBezTo>
                      <a:pt x="390983" y="454771"/>
                      <a:pt x="393741" y="457504"/>
                      <a:pt x="394518" y="460733"/>
                    </a:cubicBezTo>
                    <a:cubicBezTo>
                      <a:pt x="396969" y="470797"/>
                      <a:pt x="399798" y="480955"/>
                      <a:pt x="400434" y="491207"/>
                    </a:cubicBezTo>
                    <a:cubicBezTo>
                      <a:pt x="402720" y="528256"/>
                      <a:pt x="405336" y="565353"/>
                      <a:pt x="405572" y="602426"/>
                    </a:cubicBezTo>
                    <a:cubicBezTo>
                      <a:pt x="405737" y="629553"/>
                      <a:pt x="402979" y="656750"/>
                      <a:pt x="400340" y="683783"/>
                    </a:cubicBezTo>
                    <a:cubicBezTo>
                      <a:pt x="399326" y="694177"/>
                      <a:pt x="394872" y="704217"/>
                      <a:pt x="392374" y="714516"/>
                    </a:cubicBezTo>
                    <a:cubicBezTo>
                      <a:pt x="391808" y="716849"/>
                      <a:pt x="392845" y="719560"/>
                      <a:pt x="393128" y="722105"/>
                    </a:cubicBezTo>
                    <a:cubicBezTo>
                      <a:pt x="395461" y="721704"/>
                      <a:pt x="397936" y="721657"/>
                      <a:pt x="400104" y="720809"/>
                    </a:cubicBezTo>
                    <a:cubicBezTo>
                      <a:pt x="404252" y="719159"/>
                      <a:pt x="408212" y="717062"/>
                      <a:pt x="412242" y="715129"/>
                    </a:cubicBezTo>
                    <a:cubicBezTo>
                      <a:pt x="411488" y="721516"/>
                      <a:pt x="408919" y="726277"/>
                      <a:pt x="407811" y="731367"/>
                    </a:cubicBezTo>
                    <a:cubicBezTo>
                      <a:pt x="407316" y="733724"/>
                      <a:pt x="409036" y="738108"/>
                      <a:pt x="410945" y="739004"/>
                    </a:cubicBezTo>
                    <a:cubicBezTo>
                      <a:pt x="412878" y="739899"/>
                      <a:pt x="417380" y="738438"/>
                      <a:pt x="418794" y="736529"/>
                    </a:cubicBezTo>
                    <a:cubicBezTo>
                      <a:pt x="421386" y="733112"/>
                      <a:pt x="423602" y="728704"/>
                      <a:pt x="424097" y="724485"/>
                    </a:cubicBezTo>
                    <a:cubicBezTo>
                      <a:pt x="425699" y="711028"/>
                      <a:pt x="426336" y="697453"/>
                      <a:pt x="427537" y="683925"/>
                    </a:cubicBezTo>
                    <a:cubicBezTo>
                      <a:pt x="429399" y="662784"/>
                      <a:pt x="430743" y="641572"/>
                      <a:pt x="433571" y="620550"/>
                    </a:cubicBezTo>
                    <a:cubicBezTo>
                      <a:pt x="435174" y="608600"/>
                      <a:pt x="442503" y="599857"/>
                      <a:pt x="454712" y="596180"/>
                    </a:cubicBezTo>
                    <a:cubicBezTo>
                      <a:pt x="457776" y="595261"/>
                      <a:pt x="460792" y="594177"/>
                      <a:pt x="463809" y="593069"/>
                    </a:cubicBezTo>
                    <a:cubicBezTo>
                      <a:pt x="472317" y="589958"/>
                      <a:pt x="477526" y="583877"/>
                      <a:pt x="477761" y="574851"/>
                    </a:cubicBezTo>
                    <a:cubicBezTo>
                      <a:pt x="478068" y="563019"/>
                      <a:pt x="478139" y="551094"/>
                      <a:pt x="476960" y="539333"/>
                    </a:cubicBezTo>
                    <a:cubicBezTo>
                      <a:pt x="474839" y="518193"/>
                      <a:pt x="471940" y="497123"/>
                      <a:pt x="468923" y="476076"/>
                    </a:cubicBezTo>
                    <a:cubicBezTo>
                      <a:pt x="464186" y="443081"/>
                      <a:pt x="459802" y="409802"/>
                      <a:pt x="447759" y="378574"/>
                    </a:cubicBezTo>
                    <a:cubicBezTo>
                      <a:pt x="438992" y="355831"/>
                      <a:pt x="427090" y="334313"/>
                      <a:pt x="416720" y="312183"/>
                    </a:cubicBezTo>
                    <a:cubicBezTo>
                      <a:pt x="407339" y="292150"/>
                      <a:pt x="398101" y="272046"/>
                      <a:pt x="388815" y="251966"/>
                    </a:cubicBezTo>
                    <a:cubicBezTo>
                      <a:pt x="389357" y="251636"/>
                      <a:pt x="389875" y="251282"/>
                      <a:pt x="390418" y="250952"/>
                    </a:cubicBezTo>
                    <a:cubicBezTo>
                      <a:pt x="401188" y="265305"/>
                      <a:pt x="412925" y="279022"/>
                      <a:pt x="422494" y="294129"/>
                    </a:cubicBezTo>
                    <a:cubicBezTo>
                      <a:pt x="440005" y="321775"/>
                      <a:pt x="452096" y="352131"/>
                      <a:pt x="462984" y="382887"/>
                    </a:cubicBezTo>
                    <a:cubicBezTo>
                      <a:pt x="480707" y="433017"/>
                      <a:pt x="497252" y="483453"/>
                      <a:pt x="497488" y="537542"/>
                    </a:cubicBezTo>
                    <a:cubicBezTo>
                      <a:pt x="497512" y="543010"/>
                      <a:pt x="499609" y="548714"/>
                      <a:pt x="501825" y="553828"/>
                    </a:cubicBezTo>
                    <a:cubicBezTo>
                      <a:pt x="502744" y="555925"/>
                      <a:pt x="506868" y="558400"/>
                      <a:pt x="508942" y="557952"/>
                    </a:cubicBezTo>
                    <a:cubicBezTo>
                      <a:pt x="522305" y="555030"/>
                      <a:pt x="526147" y="556538"/>
                      <a:pt x="529824" y="569666"/>
                    </a:cubicBezTo>
                    <a:cubicBezTo>
                      <a:pt x="532652" y="579824"/>
                      <a:pt x="534679" y="590288"/>
                      <a:pt x="536187" y="600752"/>
                    </a:cubicBezTo>
                    <a:cubicBezTo>
                      <a:pt x="542951" y="647370"/>
                      <a:pt x="540901" y="693493"/>
                      <a:pt x="526901" y="738674"/>
                    </a:cubicBezTo>
                    <a:cubicBezTo>
                      <a:pt x="524238" y="747229"/>
                      <a:pt x="519477" y="755242"/>
                      <a:pt x="514881" y="763020"/>
                    </a:cubicBezTo>
                    <a:cubicBezTo>
                      <a:pt x="513609" y="765164"/>
                      <a:pt x="509154" y="767050"/>
                      <a:pt x="506774" y="766460"/>
                    </a:cubicBezTo>
                    <a:cubicBezTo>
                      <a:pt x="504511" y="765918"/>
                      <a:pt x="501707" y="762077"/>
                      <a:pt x="501542" y="759531"/>
                    </a:cubicBezTo>
                    <a:cubicBezTo>
                      <a:pt x="501165" y="753757"/>
                      <a:pt x="502084" y="747865"/>
                      <a:pt x="502791" y="742067"/>
                    </a:cubicBezTo>
                    <a:cubicBezTo>
                      <a:pt x="503545" y="735963"/>
                      <a:pt x="505666" y="729859"/>
                      <a:pt x="505266" y="723873"/>
                    </a:cubicBezTo>
                    <a:cubicBezTo>
                      <a:pt x="505030" y="720290"/>
                      <a:pt x="501306" y="714351"/>
                      <a:pt x="498714" y="714092"/>
                    </a:cubicBezTo>
                    <a:cubicBezTo>
                      <a:pt x="494566" y="713691"/>
                      <a:pt x="489711" y="716637"/>
                      <a:pt x="485845" y="719206"/>
                    </a:cubicBezTo>
                    <a:cubicBezTo>
                      <a:pt x="484031" y="720408"/>
                      <a:pt x="483583" y="723967"/>
                      <a:pt x="482970" y="726583"/>
                    </a:cubicBezTo>
                    <a:cubicBezTo>
                      <a:pt x="481037" y="734785"/>
                      <a:pt x="476724" y="738249"/>
                      <a:pt x="468546" y="740300"/>
                    </a:cubicBezTo>
                    <a:cubicBezTo>
                      <a:pt x="462772" y="741761"/>
                      <a:pt x="455914" y="743576"/>
                      <a:pt x="452237" y="747653"/>
                    </a:cubicBezTo>
                    <a:cubicBezTo>
                      <a:pt x="440854" y="760239"/>
                      <a:pt x="430814" y="774026"/>
                      <a:pt x="420161" y="787271"/>
                    </a:cubicBezTo>
                    <a:cubicBezTo>
                      <a:pt x="413208" y="795897"/>
                      <a:pt x="406232" y="804523"/>
                      <a:pt x="398855" y="812796"/>
                    </a:cubicBezTo>
                    <a:cubicBezTo>
                      <a:pt x="397394" y="814446"/>
                      <a:pt x="394141" y="814493"/>
                      <a:pt x="391737" y="815270"/>
                    </a:cubicBezTo>
                    <a:cubicBezTo>
                      <a:pt x="391266" y="812725"/>
                      <a:pt x="389781" y="809873"/>
                      <a:pt x="390488" y="807728"/>
                    </a:cubicBezTo>
                    <a:cubicBezTo>
                      <a:pt x="392869" y="800493"/>
                      <a:pt x="395768" y="793399"/>
                      <a:pt x="398973" y="786470"/>
                    </a:cubicBezTo>
                    <a:cubicBezTo>
                      <a:pt x="406138" y="771056"/>
                      <a:pt x="403757" y="756562"/>
                      <a:pt x="394848" y="742869"/>
                    </a:cubicBezTo>
                    <a:cubicBezTo>
                      <a:pt x="390865" y="736717"/>
                      <a:pt x="385657" y="731415"/>
                      <a:pt x="377266" y="732805"/>
                    </a:cubicBezTo>
                    <a:cubicBezTo>
                      <a:pt x="369112" y="734172"/>
                      <a:pt x="365200" y="740606"/>
                      <a:pt x="363243" y="747512"/>
                    </a:cubicBezTo>
                    <a:cubicBezTo>
                      <a:pt x="362088" y="751565"/>
                      <a:pt x="362819" y="756845"/>
                      <a:pt x="364681" y="760639"/>
                    </a:cubicBezTo>
                    <a:cubicBezTo>
                      <a:pt x="365294" y="761912"/>
                      <a:pt x="371964" y="760286"/>
                      <a:pt x="375829" y="759885"/>
                    </a:cubicBezTo>
                    <a:cubicBezTo>
                      <a:pt x="376536" y="759814"/>
                      <a:pt x="377196" y="759037"/>
                      <a:pt x="377856" y="759037"/>
                    </a:cubicBezTo>
                    <a:cubicBezTo>
                      <a:pt x="380637" y="759107"/>
                      <a:pt x="384290" y="758377"/>
                      <a:pt x="385987" y="759814"/>
                    </a:cubicBezTo>
                    <a:cubicBezTo>
                      <a:pt x="387731" y="761299"/>
                      <a:pt x="388579" y="765164"/>
                      <a:pt x="388155" y="767710"/>
                    </a:cubicBezTo>
                    <a:cubicBezTo>
                      <a:pt x="386717" y="776430"/>
                      <a:pt x="381744" y="783170"/>
                      <a:pt x="374203" y="787743"/>
                    </a:cubicBezTo>
                    <a:cubicBezTo>
                      <a:pt x="368358" y="791278"/>
                      <a:pt x="363408" y="788945"/>
                      <a:pt x="361994" y="782416"/>
                    </a:cubicBezTo>
                    <a:cubicBezTo>
                      <a:pt x="359661" y="771551"/>
                      <a:pt x="357446" y="770632"/>
                      <a:pt x="347995" y="776760"/>
                    </a:cubicBezTo>
                    <a:cubicBezTo>
                      <a:pt x="345709" y="778245"/>
                      <a:pt x="343517" y="779894"/>
                      <a:pt x="341537" y="781733"/>
                    </a:cubicBezTo>
                    <a:cubicBezTo>
                      <a:pt x="316484" y="805136"/>
                      <a:pt x="286599" y="807493"/>
                      <a:pt x="254806" y="801789"/>
                    </a:cubicBezTo>
                    <a:cubicBezTo>
                      <a:pt x="230389" y="797406"/>
                      <a:pt x="208471" y="786706"/>
                      <a:pt x="186788" y="775322"/>
                    </a:cubicBezTo>
                    <a:cubicBezTo>
                      <a:pt x="183017" y="773343"/>
                      <a:pt x="179057" y="771763"/>
                      <a:pt x="174603" y="769713"/>
                    </a:cubicBezTo>
                    <a:cubicBezTo>
                      <a:pt x="174886" y="771433"/>
                      <a:pt x="174815" y="772023"/>
                      <a:pt x="175074" y="772353"/>
                    </a:cubicBezTo>
                    <a:cubicBezTo>
                      <a:pt x="176253" y="773932"/>
                      <a:pt x="177549" y="775440"/>
                      <a:pt x="178775" y="776996"/>
                    </a:cubicBezTo>
                    <a:cubicBezTo>
                      <a:pt x="193599" y="795567"/>
                      <a:pt x="213726" y="806574"/>
                      <a:pt x="234820" y="816072"/>
                    </a:cubicBezTo>
                    <a:cubicBezTo>
                      <a:pt x="256927" y="826017"/>
                      <a:pt x="279435" y="834832"/>
                      <a:pt x="303828" y="837448"/>
                    </a:cubicBezTo>
                    <a:cubicBezTo>
                      <a:pt x="310710" y="838179"/>
                      <a:pt x="316767" y="837684"/>
                      <a:pt x="321009" y="830448"/>
                    </a:cubicBezTo>
                    <a:cubicBezTo>
                      <a:pt x="322871" y="827267"/>
                      <a:pt x="327396" y="824721"/>
                      <a:pt x="331190" y="823708"/>
                    </a:cubicBezTo>
                    <a:cubicBezTo>
                      <a:pt x="346345" y="819678"/>
                      <a:pt x="361240" y="820927"/>
                      <a:pt x="374792" y="829199"/>
                    </a:cubicBezTo>
                    <a:cubicBezTo>
                      <a:pt x="378798" y="831627"/>
                      <a:pt x="381792" y="835987"/>
                      <a:pt x="384667" y="839876"/>
                    </a:cubicBezTo>
                    <a:cubicBezTo>
                      <a:pt x="385680" y="841266"/>
                      <a:pt x="385657" y="844283"/>
                      <a:pt x="384808" y="845862"/>
                    </a:cubicBezTo>
                    <a:cubicBezTo>
                      <a:pt x="384266" y="846852"/>
                      <a:pt x="381202" y="847040"/>
                      <a:pt x="379458" y="846663"/>
                    </a:cubicBezTo>
                    <a:cubicBezTo>
                      <a:pt x="375852" y="845909"/>
                      <a:pt x="372388" y="844495"/>
                      <a:pt x="368829" y="843458"/>
                    </a:cubicBezTo>
                    <a:cubicBezTo>
                      <a:pt x="353792" y="839051"/>
                      <a:pt x="339699" y="840536"/>
                      <a:pt x="326288" y="849279"/>
                    </a:cubicBezTo>
                    <a:cubicBezTo>
                      <a:pt x="321645" y="852320"/>
                      <a:pt x="316154" y="854912"/>
                      <a:pt x="310733" y="855808"/>
                    </a:cubicBezTo>
                    <a:cubicBezTo>
                      <a:pt x="282546" y="860498"/>
                      <a:pt x="255042" y="857340"/>
                      <a:pt x="228551" y="846640"/>
                    </a:cubicBezTo>
                    <a:cubicBezTo>
                      <a:pt x="220420" y="843364"/>
                      <a:pt x="213114" y="838815"/>
                      <a:pt x="212548" y="828280"/>
                    </a:cubicBezTo>
                    <a:cubicBezTo>
                      <a:pt x="212336" y="824226"/>
                      <a:pt x="209955" y="822152"/>
                      <a:pt x="205265" y="824603"/>
                    </a:cubicBezTo>
                    <a:cubicBezTo>
                      <a:pt x="203286" y="825640"/>
                      <a:pt x="199986" y="825711"/>
                      <a:pt x="197936" y="824792"/>
                    </a:cubicBezTo>
                    <a:cubicBezTo>
                      <a:pt x="193717" y="822859"/>
                      <a:pt x="189475" y="820479"/>
                      <a:pt x="186010" y="817415"/>
                    </a:cubicBezTo>
                    <a:cubicBezTo>
                      <a:pt x="153722" y="788780"/>
                      <a:pt x="120467" y="761535"/>
                      <a:pt x="101871" y="720290"/>
                    </a:cubicBezTo>
                    <a:cubicBezTo>
                      <a:pt x="90794" y="695732"/>
                      <a:pt x="71138" y="676124"/>
                      <a:pt x="51530" y="657410"/>
                    </a:cubicBezTo>
                    <a:cubicBezTo>
                      <a:pt x="48489" y="654511"/>
                      <a:pt x="44483" y="652626"/>
                      <a:pt x="40924" y="650269"/>
                    </a:cubicBezTo>
                    <a:cubicBezTo>
                      <a:pt x="40358" y="650693"/>
                      <a:pt x="39793" y="651141"/>
                      <a:pt x="39203" y="651565"/>
                    </a:cubicBezTo>
                    <a:cubicBezTo>
                      <a:pt x="39604" y="654629"/>
                      <a:pt x="39368" y="657952"/>
                      <a:pt x="40523" y="660710"/>
                    </a:cubicBezTo>
                    <a:cubicBezTo>
                      <a:pt x="43564" y="667992"/>
                      <a:pt x="46722" y="675275"/>
                      <a:pt x="50658" y="682110"/>
                    </a:cubicBezTo>
                    <a:cubicBezTo>
                      <a:pt x="75286" y="724957"/>
                      <a:pt x="106891" y="762289"/>
                      <a:pt x="142244" y="796534"/>
                    </a:cubicBezTo>
                    <a:cubicBezTo>
                      <a:pt x="164681" y="818264"/>
                      <a:pt x="188249" y="838697"/>
                      <a:pt x="214999" y="855077"/>
                    </a:cubicBezTo>
                    <a:cubicBezTo>
                      <a:pt x="228362" y="863255"/>
                      <a:pt x="242268" y="870467"/>
                      <a:pt x="258294" y="871033"/>
                    </a:cubicBezTo>
                    <a:cubicBezTo>
                      <a:pt x="282004" y="871881"/>
                      <a:pt x="305737" y="872918"/>
                      <a:pt x="329423" y="872235"/>
                    </a:cubicBezTo>
                    <a:cubicBezTo>
                      <a:pt x="355442" y="871504"/>
                      <a:pt x="379105" y="863208"/>
                      <a:pt x="396852" y="842987"/>
                    </a:cubicBezTo>
                    <a:cubicBezTo>
                      <a:pt x="410380" y="827549"/>
                      <a:pt x="422989" y="811287"/>
                      <a:pt x="436258" y="795638"/>
                    </a:cubicBezTo>
                    <a:cubicBezTo>
                      <a:pt x="443611" y="786965"/>
                      <a:pt x="451365" y="778622"/>
                      <a:pt x="459284" y="770467"/>
                    </a:cubicBezTo>
                    <a:cubicBezTo>
                      <a:pt x="460839" y="768864"/>
                      <a:pt x="464328" y="767969"/>
                      <a:pt x="466449" y="768534"/>
                    </a:cubicBezTo>
                    <a:cubicBezTo>
                      <a:pt x="467816" y="768912"/>
                      <a:pt x="469277" y="772730"/>
                      <a:pt x="468947" y="774733"/>
                    </a:cubicBezTo>
                    <a:cubicBezTo>
                      <a:pt x="467792" y="781921"/>
                      <a:pt x="467179" y="789652"/>
                      <a:pt x="464045" y="796039"/>
                    </a:cubicBezTo>
                    <a:cubicBezTo>
                      <a:pt x="446557" y="831627"/>
                      <a:pt x="419807" y="859649"/>
                      <a:pt x="389239" y="884160"/>
                    </a:cubicBezTo>
                    <a:cubicBezTo>
                      <a:pt x="378987" y="892386"/>
                      <a:pt x="366425" y="896439"/>
                      <a:pt x="353321" y="896227"/>
                    </a:cubicBezTo>
                    <a:cubicBezTo>
                      <a:pt x="327632" y="895779"/>
                      <a:pt x="301872" y="895426"/>
                      <a:pt x="276300" y="893211"/>
                    </a:cubicBezTo>
                    <a:cubicBezTo>
                      <a:pt x="239392" y="890005"/>
                      <a:pt x="204912" y="878363"/>
                      <a:pt x="173448" y="858447"/>
                    </a:cubicBezTo>
                    <a:cubicBezTo>
                      <a:pt x="138049" y="836034"/>
                      <a:pt x="110592" y="805725"/>
                      <a:pt x="87990" y="770891"/>
                    </a:cubicBezTo>
                    <a:cubicBezTo>
                      <a:pt x="71704" y="745815"/>
                      <a:pt x="56620" y="719960"/>
                      <a:pt x="40382" y="694860"/>
                    </a:cubicBezTo>
                    <a:cubicBezTo>
                      <a:pt x="35338" y="687083"/>
                      <a:pt x="29423" y="678716"/>
                      <a:pt x="21787" y="674120"/>
                    </a:cubicBezTo>
                    <a:cubicBezTo>
                      <a:pt x="14716" y="669854"/>
                      <a:pt x="13443" y="666720"/>
                      <a:pt x="17026" y="660521"/>
                    </a:cubicBezTo>
                    <a:cubicBezTo>
                      <a:pt x="25227" y="646286"/>
                      <a:pt x="12383" y="617934"/>
                      <a:pt x="599" y="608954"/>
                    </a:cubicBezTo>
                    <a:cubicBezTo>
                      <a:pt x="363" y="611216"/>
                      <a:pt x="-132" y="613102"/>
                      <a:pt x="33" y="614917"/>
                    </a:cubicBezTo>
                    <a:cubicBezTo>
                      <a:pt x="2013" y="636647"/>
                      <a:pt x="5831" y="658023"/>
                      <a:pt x="13703" y="678433"/>
                    </a:cubicBezTo>
                    <a:cubicBezTo>
                      <a:pt x="49738" y="771669"/>
                      <a:pt x="111794" y="842916"/>
                      <a:pt x="197276" y="893918"/>
                    </a:cubicBezTo>
                    <a:cubicBezTo>
                      <a:pt x="248277" y="924344"/>
                      <a:pt x="303286" y="929859"/>
                      <a:pt x="360439" y="916991"/>
                    </a:cubicBezTo>
                    <a:cubicBezTo>
                      <a:pt x="395249" y="909143"/>
                      <a:pt x="425346" y="893423"/>
                      <a:pt x="444954" y="861794"/>
                    </a:cubicBezTo>
                    <a:cubicBezTo>
                      <a:pt x="457493" y="841572"/>
                      <a:pt x="472411" y="825499"/>
                      <a:pt x="499044" y="824556"/>
                    </a:cubicBezTo>
                    <a:cubicBezTo>
                      <a:pt x="513727" y="824038"/>
                      <a:pt x="524262" y="808907"/>
                      <a:pt x="522588" y="794083"/>
                    </a:cubicBezTo>
                    <a:cubicBezTo>
                      <a:pt x="519595" y="795850"/>
                      <a:pt x="516790" y="797194"/>
                      <a:pt x="514339" y="799008"/>
                    </a:cubicBezTo>
                    <a:cubicBezTo>
                      <a:pt x="507575" y="804005"/>
                      <a:pt x="501094" y="809425"/>
                      <a:pt x="494188" y="814210"/>
                    </a:cubicBezTo>
                    <a:cubicBezTo>
                      <a:pt x="487236" y="819041"/>
                      <a:pt x="484596" y="817863"/>
                      <a:pt x="483559" y="809661"/>
                    </a:cubicBezTo>
                    <a:cubicBezTo>
                      <a:pt x="483017" y="805277"/>
                      <a:pt x="482829" y="800729"/>
                      <a:pt x="483371" y="796369"/>
                    </a:cubicBezTo>
                    <a:cubicBezTo>
                      <a:pt x="484690" y="785621"/>
                      <a:pt x="489663" y="781827"/>
                      <a:pt x="500411" y="783005"/>
                    </a:cubicBezTo>
                    <a:cubicBezTo>
                      <a:pt x="505053" y="783524"/>
                      <a:pt x="509696" y="784278"/>
                      <a:pt x="514292" y="785244"/>
                    </a:cubicBezTo>
                    <a:cubicBezTo>
                      <a:pt x="529894" y="788520"/>
                      <a:pt x="535622" y="784867"/>
                      <a:pt x="536706" y="768864"/>
                    </a:cubicBezTo>
                    <a:cubicBezTo>
                      <a:pt x="537955" y="750175"/>
                      <a:pt x="545426" y="734526"/>
                      <a:pt x="557823" y="721045"/>
                    </a:cubicBezTo>
                    <a:cubicBezTo>
                      <a:pt x="570173" y="707611"/>
                      <a:pt x="575381" y="691608"/>
                      <a:pt x="576135" y="673743"/>
                    </a:cubicBezTo>
                    <a:cubicBezTo>
                      <a:pt x="577314" y="645225"/>
                      <a:pt x="568806" y="619112"/>
                      <a:pt x="555961" y="594247"/>
                    </a:cubicBezTo>
                    <a:cubicBezTo>
                      <a:pt x="544365" y="571763"/>
                      <a:pt x="534160" y="548784"/>
                      <a:pt x="529447" y="523825"/>
                    </a:cubicBezTo>
                    <a:cubicBezTo>
                      <a:pt x="527679" y="514445"/>
                      <a:pt x="527443" y="504735"/>
                      <a:pt x="527137" y="495143"/>
                    </a:cubicBezTo>
                    <a:cubicBezTo>
                      <a:pt x="527066" y="493092"/>
                      <a:pt x="529447" y="489651"/>
                      <a:pt x="531309" y="489180"/>
                    </a:cubicBezTo>
                    <a:cubicBezTo>
                      <a:pt x="533241" y="488685"/>
                      <a:pt x="536329" y="490524"/>
                      <a:pt x="538073" y="492220"/>
                    </a:cubicBezTo>
                    <a:cubicBezTo>
                      <a:pt x="539934" y="494035"/>
                      <a:pt x="541254" y="496722"/>
                      <a:pt x="541985" y="499267"/>
                    </a:cubicBezTo>
                    <a:cubicBezTo>
                      <a:pt x="546039" y="513220"/>
                      <a:pt x="550470" y="527078"/>
                      <a:pt x="553604" y="541242"/>
                    </a:cubicBezTo>
                    <a:cubicBezTo>
                      <a:pt x="558223" y="562195"/>
                      <a:pt x="561429" y="583524"/>
                      <a:pt x="571705" y="602756"/>
                    </a:cubicBezTo>
                    <a:cubicBezTo>
                      <a:pt x="573637" y="606385"/>
                      <a:pt x="576300" y="609850"/>
                      <a:pt x="579341" y="612583"/>
                    </a:cubicBezTo>
                    <a:cubicBezTo>
                      <a:pt x="581038" y="614115"/>
                      <a:pt x="584997" y="615270"/>
                      <a:pt x="586458" y="614328"/>
                    </a:cubicBezTo>
                    <a:cubicBezTo>
                      <a:pt x="588155" y="613243"/>
                      <a:pt x="588933" y="609637"/>
                      <a:pt x="588886" y="607116"/>
                    </a:cubicBezTo>
                    <a:cubicBezTo>
                      <a:pt x="588839" y="603463"/>
                      <a:pt x="587825" y="599810"/>
                      <a:pt x="587047" y="596204"/>
                    </a:cubicBezTo>
                    <a:cubicBezTo>
                      <a:pt x="580778" y="567026"/>
                      <a:pt x="574533" y="537825"/>
                      <a:pt x="568169" y="508671"/>
                    </a:cubicBezTo>
                    <a:cubicBezTo>
                      <a:pt x="562890" y="484561"/>
                      <a:pt x="557752" y="460356"/>
                      <a:pt x="544695" y="438885"/>
                    </a:cubicBezTo>
                    <a:cubicBezTo>
                      <a:pt x="541796" y="434125"/>
                      <a:pt x="538568" y="427973"/>
                      <a:pt x="531709" y="430448"/>
                    </a:cubicBezTo>
                    <a:cubicBezTo>
                      <a:pt x="524238" y="433135"/>
                      <a:pt x="526948" y="440323"/>
                      <a:pt x="527184" y="446003"/>
                    </a:cubicBezTo>
                    <a:cubicBezTo>
                      <a:pt x="527278" y="448148"/>
                      <a:pt x="528339" y="450269"/>
                      <a:pt x="528928" y="452414"/>
                    </a:cubicBezTo>
                    <a:cubicBezTo>
                      <a:pt x="529329" y="453828"/>
                      <a:pt x="530177" y="455407"/>
                      <a:pt x="529894" y="456703"/>
                    </a:cubicBezTo>
                    <a:cubicBezTo>
                      <a:pt x="528952" y="460969"/>
                      <a:pt x="528857" y="466979"/>
                      <a:pt x="526076" y="468935"/>
                    </a:cubicBezTo>
                    <a:cubicBezTo>
                      <a:pt x="521410" y="472211"/>
                      <a:pt x="517262" y="467403"/>
                      <a:pt x="514716" y="463514"/>
                    </a:cubicBezTo>
                    <a:cubicBezTo>
                      <a:pt x="511346" y="458400"/>
                      <a:pt x="508117" y="452979"/>
                      <a:pt x="506091" y="447229"/>
                    </a:cubicBezTo>
                    <a:cubicBezTo>
                      <a:pt x="499326" y="428162"/>
                      <a:pt x="493623" y="408742"/>
                      <a:pt x="486647" y="389769"/>
                    </a:cubicBezTo>
                    <a:cubicBezTo>
                      <a:pt x="470950" y="347017"/>
                      <a:pt x="452591" y="305489"/>
                      <a:pt x="426406" y="267922"/>
                    </a:cubicBezTo>
                    <a:cubicBezTo>
                      <a:pt x="418864" y="257104"/>
                      <a:pt x="410309" y="247653"/>
                      <a:pt x="397276" y="242515"/>
                    </a:cubicBezTo>
                    <a:cubicBezTo>
                      <a:pt x="384950" y="237683"/>
                      <a:pt x="380448" y="220314"/>
                      <a:pt x="387212" y="208836"/>
                    </a:cubicBezTo>
                    <a:cubicBezTo>
                      <a:pt x="392986" y="199031"/>
                      <a:pt x="402555" y="197759"/>
                      <a:pt x="410262" y="205866"/>
                    </a:cubicBezTo>
                    <a:cubicBezTo>
                      <a:pt x="412972" y="208742"/>
                      <a:pt x="415565" y="211758"/>
                      <a:pt x="417874" y="214964"/>
                    </a:cubicBezTo>
                    <a:cubicBezTo>
                      <a:pt x="444530" y="252013"/>
                      <a:pt x="466755" y="291631"/>
                      <a:pt x="485539" y="333158"/>
                    </a:cubicBezTo>
                    <a:cubicBezTo>
                      <a:pt x="490064" y="343175"/>
                      <a:pt x="494212" y="353804"/>
                      <a:pt x="495956" y="364575"/>
                    </a:cubicBezTo>
                    <a:cubicBezTo>
                      <a:pt x="499185" y="384443"/>
                      <a:pt x="509932" y="398466"/>
                      <a:pt x="525746" y="409496"/>
                    </a:cubicBezTo>
                    <a:cubicBezTo>
                      <a:pt x="527514" y="410745"/>
                      <a:pt x="529800" y="411264"/>
                      <a:pt x="533548" y="412866"/>
                    </a:cubicBezTo>
                    <a:cubicBezTo>
                      <a:pt x="532181" y="407634"/>
                      <a:pt x="531521" y="404311"/>
                      <a:pt x="530436" y="401153"/>
                    </a:cubicBezTo>
                    <a:cubicBezTo>
                      <a:pt x="513043" y="350033"/>
                      <a:pt x="490606" y="301176"/>
                      <a:pt x="463927" y="254323"/>
                    </a:cubicBezTo>
                    <a:cubicBezTo>
                      <a:pt x="456008" y="240394"/>
                      <a:pt x="448089" y="225781"/>
                      <a:pt x="437177" y="214398"/>
                    </a:cubicBezTo>
                    <a:cubicBezTo>
                      <a:pt x="407528" y="183476"/>
                      <a:pt x="376324" y="154016"/>
                      <a:pt x="341513" y="128798"/>
                    </a:cubicBezTo>
                    <a:cubicBezTo>
                      <a:pt x="328080" y="119064"/>
                      <a:pt x="313444" y="111876"/>
                      <a:pt x="296192" y="113149"/>
                    </a:cubicBezTo>
                    <a:cubicBezTo>
                      <a:pt x="283371" y="114092"/>
                      <a:pt x="270620" y="116637"/>
                      <a:pt x="257799" y="116755"/>
                    </a:cubicBezTo>
                    <a:cubicBezTo>
                      <a:pt x="242268" y="116896"/>
                      <a:pt x="229682" y="123071"/>
                      <a:pt x="217709" y="131886"/>
                    </a:cubicBezTo>
                    <a:cubicBezTo>
                      <a:pt x="188909" y="153073"/>
                      <a:pt x="162135" y="176571"/>
                      <a:pt x="137837" y="202802"/>
                    </a:cubicBezTo>
                    <a:cubicBezTo>
                      <a:pt x="133830" y="207139"/>
                      <a:pt x="130200" y="211923"/>
                      <a:pt x="127042" y="216920"/>
                    </a:cubicBezTo>
                    <a:cubicBezTo>
                      <a:pt x="125675" y="219088"/>
                      <a:pt x="125746" y="222270"/>
                      <a:pt x="125463" y="225027"/>
                    </a:cubicBezTo>
                    <a:cubicBezTo>
                      <a:pt x="125086" y="228822"/>
                      <a:pt x="126005" y="233088"/>
                      <a:pt x="124568" y="236340"/>
                    </a:cubicBezTo>
                    <a:cubicBezTo>
                      <a:pt x="121999" y="242138"/>
                      <a:pt x="117992" y="247323"/>
                      <a:pt x="114740" y="252838"/>
                    </a:cubicBezTo>
                    <a:cubicBezTo>
                      <a:pt x="112218" y="257104"/>
                      <a:pt x="107363" y="261629"/>
                      <a:pt x="111699" y="266272"/>
                    </a:cubicBezTo>
                    <a:cubicBezTo>
                      <a:pt x="112713" y="267356"/>
                      <a:pt x="121409" y="263679"/>
                      <a:pt x="124143" y="260238"/>
                    </a:cubicBezTo>
                    <a:cubicBezTo>
                      <a:pt x="133641" y="248266"/>
                      <a:pt x="142503" y="235727"/>
                      <a:pt x="150846" y="222906"/>
                    </a:cubicBezTo>
                    <a:cubicBezTo>
                      <a:pt x="161169" y="206998"/>
                      <a:pt x="172859" y="192432"/>
                      <a:pt x="187542" y="180365"/>
                    </a:cubicBezTo>
                    <a:cubicBezTo>
                      <a:pt x="215093" y="157716"/>
                      <a:pt x="247240" y="145767"/>
                      <a:pt x="282098" y="141171"/>
                    </a:cubicBezTo>
                    <a:cubicBezTo>
                      <a:pt x="295414" y="139404"/>
                      <a:pt x="309366" y="138697"/>
                      <a:pt x="322565" y="140606"/>
                    </a:cubicBezTo>
                    <a:cubicBezTo>
                      <a:pt x="341537" y="143340"/>
                      <a:pt x="353840" y="157716"/>
                      <a:pt x="365742" y="171410"/>
                    </a:cubicBezTo>
                    <a:cubicBezTo>
                      <a:pt x="370714" y="177113"/>
                      <a:pt x="374957" y="183641"/>
                      <a:pt x="378445" y="190382"/>
                    </a:cubicBezTo>
                    <a:cubicBezTo>
                      <a:pt x="381579" y="196415"/>
                      <a:pt x="378728" y="200163"/>
                      <a:pt x="371964" y="199361"/>
                    </a:cubicBezTo>
                    <a:cubicBezTo>
                      <a:pt x="366920" y="198749"/>
                      <a:pt x="361688" y="197405"/>
                      <a:pt x="357163" y="195119"/>
                    </a:cubicBezTo>
                    <a:cubicBezTo>
                      <a:pt x="346368" y="189698"/>
                      <a:pt x="335881" y="183594"/>
                      <a:pt x="325346" y="177679"/>
                    </a:cubicBezTo>
                    <a:cubicBezTo>
                      <a:pt x="304417" y="165895"/>
                      <a:pt x="281980" y="162548"/>
                      <a:pt x="258695" y="167049"/>
                    </a:cubicBezTo>
                    <a:cubicBezTo>
                      <a:pt x="214127" y="175699"/>
                      <a:pt x="186953" y="205230"/>
                      <a:pt x="168711" y="244589"/>
                    </a:cubicBezTo>
                    <a:cubicBezTo>
                      <a:pt x="167014" y="248242"/>
                      <a:pt x="168334" y="253191"/>
                      <a:pt x="167415" y="257339"/>
                    </a:cubicBezTo>
                    <a:cubicBezTo>
                      <a:pt x="166543" y="261252"/>
                      <a:pt x="165671" y="266696"/>
                      <a:pt x="162913" y="268393"/>
                    </a:cubicBezTo>
                    <a:cubicBezTo>
                      <a:pt x="155348" y="273012"/>
                      <a:pt x="150611" y="279564"/>
                      <a:pt x="148372" y="287389"/>
                    </a:cubicBezTo>
                    <a:cubicBezTo>
                      <a:pt x="144153" y="302048"/>
                      <a:pt x="140406" y="316920"/>
                      <a:pt x="137954" y="331956"/>
                    </a:cubicBezTo>
                    <a:cubicBezTo>
                      <a:pt x="136658" y="339781"/>
                      <a:pt x="137695" y="348289"/>
                      <a:pt x="139180" y="356185"/>
                    </a:cubicBezTo>
                    <a:cubicBezTo>
                      <a:pt x="140476" y="363043"/>
                      <a:pt x="146203" y="364575"/>
                      <a:pt x="150469" y="359131"/>
                    </a:cubicBezTo>
                    <a:cubicBezTo>
                      <a:pt x="154217" y="354323"/>
                      <a:pt x="156668" y="348077"/>
                      <a:pt x="158247" y="342091"/>
                    </a:cubicBezTo>
                    <a:cubicBezTo>
                      <a:pt x="160368" y="334054"/>
                      <a:pt x="160627" y="325522"/>
                      <a:pt x="162583" y="317415"/>
                    </a:cubicBezTo>
                    <a:cubicBezTo>
                      <a:pt x="163809" y="312277"/>
                      <a:pt x="166849" y="307328"/>
                      <a:pt x="173472" y="308695"/>
                    </a:cubicBezTo>
                    <a:cubicBezTo>
                      <a:pt x="179835" y="310014"/>
                      <a:pt x="180542" y="315482"/>
                      <a:pt x="180754" y="320903"/>
                    </a:cubicBezTo>
                    <a:cubicBezTo>
                      <a:pt x="181202" y="333535"/>
                      <a:pt x="176159" y="344471"/>
                      <a:pt x="170267" y="355171"/>
                    </a:cubicBezTo>
                    <a:cubicBezTo>
                      <a:pt x="162866" y="368605"/>
                      <a:pt x="163667" y="373696"/>
                      <a:pt x="174957" y="384184"/>
                    </a:cubicBezTo>
                    <a:cubicBezTo>
                      <a:pt x="180377" y="389227"/>
                      <a:pt x="182286" y="395072"/>
                      <a:pt x="179552" y="402237"/>
                    </a:cubicBezTo>
                    <a:cubicBezTo>
                      <a:pt x="177879" y="406621"/>
                      <a:pt x="173684" y="411923"/>
                      <a:pt x="180142" y="415152"/>
                    </a:cubicBezTo>
                    <a:cubicBezTo>
                      <a:pt x="186835" y="418499"/>
                      <a:pt x="188815" y="411782"/>
                      <a:pt x="191596" y="407705"/>
                    </a:cubicBezTo>
                    <a:cubicBezTo>
                      <a:pt x="192680" y="406102"/>
                      <a:pt x="193505" y="404217"/>
                      <a:pt x="194023" y="402331"/>
                    </a:cubicBezTo>
                    <a:cubicBezTo>
                      <a:pt x="197559" y="389510"/>
                      <a:pt x="200929" y="376665"/>
                      <a:pt x="204464" y="363844"/>
                    </a:cubicBezTo>
                    <a:cubicBezTo>
                      <a:pt x="208306" y="349845"/>
                      <a:pt x="211864" y="335751"/>
                      <a:pt x="216319" y="321963"/>
                    </a:cubicBezTo>
                    <a:cubicBezTo>
                      <a:pt x="218581" y="314940"/>
                      <a:pt x="222235" y="308459"/>
                      <a:pt x="231190" y="307045"/>
                    </a:cubicBezTo>
                    <a:cubicBezTo>
                      <a:pt x="232934" y="306762"/>
                      <a:pt x="234679" y="301883"/>
                      <a:pt x="235056" y="298937"/>
                    </a:cubicBezTo>
                    <a:cubicBezTo>
                      <a:pt x="235315" y="296840"/>
                      <a:pt x="233264" y="294459"/>
                      <a:pt x="232322" y="292173"/>
                    </a:cubicBezTo>
                    <a:cubicBezTo>
                      <a:pt x="228999" y="283971"/>
                      <a:pt x="231261" y="280837"/>
                      <a:pt x="239769" y="281897"/>
                    </a:cubicBezTo>
                    <a:cubicBezTo>
                      <a:pt x="255489" y="283877"/>
                      <a:pt x="266048" y="293988"/>
                      <a:pt x="275357" y="305442"/>
                    </a:cubicBezTo>
                    <a:cubicBezTo>
                      <a:pt x="292963" y="327078"/>
                      <a:pt x="303498" y="352343"/>
                      <a:pt x="310851" y="378951"/>
                    </a:cubicBezTo>
                    <a:cubicBezTo>
                      <a:pt x="321528" y="417533"/>
                      <a:pt x="324921" y="456515"/>
                      <a:pt x="317639" y="496321"/>
                    </a:cubicBezTo>
                    <a:cubicBezTo>
                      <a:pt x="312831" y="522529"/>
                      <a:pt x="308966" y="548949"/>
                      <a:pt x="305831" y="575416"/>
                    </a:cubicBezTo>
                    <a:cubicBezTo>
                      <a:pt x="304016" y="590783"/>
                      <a:pt x="300740" y="597948"/>
                      <a:pt x="285751" y="601719"/>
                    </a:cubicBezTo>
                    <a:cubicBezTo>
                      <a:pt x="252850" y="610038"/>
                      <a:pt x="222140" y="607233"/>
                      <a:pt x="196474" y="581662"/>
                    </a:cubicBezTo>
                    <a:cubicBezTo>
                      <a:pt x="186458" y="571693"/>
                      <a:pt x="174391" y="567167"/>
                      <a:pt x="159920" y="571669"/>
                    </a:cubicBezTo>
                    <a:cubicBezTo>
                      <a:pt x="156785" y="572659"/>
                      <a:pt x="151553" y="572847"/>
                      <a:pt x="149880" y="571009"/>
                    </a:cubicBezTo>
                    <a:cubicBezTo>
                      <a:pt x="148136" y="569100"/>
                      <a:pt x="149385" y="564316"/>
                      <a:pt x="149550" y="560804"/>
                    </a:cubicBezTo>
                    <a:cubicBezTo>
                      <a:pt x="149880" y="553569"/>
                      <a:pt x="151553" y="546168"/>
                      <a:pt x="150446" y="539192"/>
                    </a:cubicBezTo>
                    <a:cubicBezTo>
                      <a:pt x="149456" y="532970"/>
                      <a:pt x="144648" y="528068"/>
                      <a:pt x="137177" y="528681"/>
                    </a:cubicBezTo>
                    <a:cubicBezTo>
                      <a:pt x="129894" y="529270"/>
                      <a:pt x="125652" y="534360"/>
                      <a:pt x="125322" y="540865"/>
                    </a:cubicBezTo>
                    <a:cubicBezTo>
                      <a:pt x="124968" y="547582"/>
                      <a:pt x="125840" y="554794"/>
                      <a:pt x="128079" y="561110"/>
                    </a:cubicBezTo>
                    <a:cubicBezTo>
                      <a:pt x="138402" y="590052"/>
                      <a:pt x="155018" y="615082"/>
                      <a:pt x="178185" y="635280"/>
                    </a:cubicBezTo>
                    <a:cubicBezTo>
                      <a:pt x="185327" y="641502"/>
                      <a:pt x="194212" y="645838"/>
                      <a:pt x="202649" y="650387"/>
                    </a:cubicBezTo>
                    <a:cubicBezTo>
                      <a:pt x="205242" y="651777"/>
                      <a:pt x="209036" y="650976"/>
                      <a:pt x="212289" y="651188"/>
                    </a:cubicBezTo>
                    <a:cubicBezTo>
                      <a:pt x="211181" y="647959"/>
                      <a:pt x="210992" y="643717"/>
                      <a:pt x="208777" y="641643"/>
                    </a:cubicBezTo>
                    <a:cubicBezTo>
                      <a:pt x="200717" y="634054"/>
                      <a:pt x="191666" y="627502"/>
                      <a:pt x="183606" y="619913"/>
                    </a:cubicBezTo>
                    <a:cubicBezTo>
                      <a:pt x="175781" y="612536"/>
                      <a:pt x="168287" y="604665"/>
                      <a:pt x="161570" y="596274"/>
                    </a:cubicBezTo>
                    <a:cubicBezTo>
                      <a:pt x="159684" y="593941"/>
                      <a:pt x="161028" y="589039"/>
                      <a:pt x="160886" y="585291"/>
                    </a:cubicBezTo>
                    <a:cubicBezTo>
                      <a:pt x="164304" y="585786"/>
                      <a:pt x="168357" y="585268"/>
                      <a:pt x="170997" y="586965"/>
                    </a:cubicBezTo>
                    <a:cubicBezTo>
                      <a:pt x="178233" y="591631"/>
                      <a:pt x="184455" y="597995"/>
                      <a:pt x="191879" y="602308"/>
                    </a:cubicBezTo>
                    <a:cubicBezTo>
                      <a:pt x="202225" y="608294"/>
                      <a:pt x="212854" y="614445"/>
                      <a:pt x="224167" y="617863"/>
                    </a:cubicBezTo>
                    <a:cubicBezTo>
                      <a:pt x="234891" y="621115"/>
                      <a:pt x="238968" y="625075"/>
                      <a:pt x="236163" y="636081"/>
                    </a:cubicBezTo>
                    <a:cubicBezTo>
                      <a:pt x="234702" y="641785"/>
                      <a:pt x="233052" y="647535"/>
                      <a:pt x="232605" y="653357"/>
                    </a:cubicBezTo>
                    <a:cubicBezTo>
                      <a:pt x="231827" y="663302"/>
                      <a:pt x="237530" y="668275"/>
                      <a:pt x="246887" y="664716"/>
                    </a:cubicBezTo>
                    <a:cubicBezTo>
                      <a:pt x="256432" y="661063"/>
                      <a:pt x="266095" y="656468"/>
                      <a:pt x="274014" y="650128"/>
                    </a:cubicBezTo>
                    <a:cubicBezTo>
                      <a:pt x="285963" y="640583"/>
                      <a:pt x="296215" y="628963"/>
                      <a:pt x="307575" y="618641"/>
                    </a:cubicBezTo>
                    <a:cubicBezTo>
                      <a:pt x="315282" y="611641"/>
                      <a:pt x="322470" y="603675"/>
                      <a:pt x="334113" y="600116"/>
                    </a:cubicBezTo>
                    <a:cubicBezTo>
                      <a:pt x="334113" y="603486"/>
                      <a:pt x="334467" y="605867"/>
                      <a:pt x="334066" y="608105"/>
                    </a:cubicBezTo>
                    <a:cubicBezTo>
                      <a:pt x="329140" y="635515"/>
                      <a:pt x="317026" y="659555"/>
                      <a:pt x="298761" y="680366"/>
                    </a:cubicBezTo>
                    <a:cubicBezTo>
                      <a:pt x="295815" y="683736"/>
                      <a:pt x="290582" y="686305"/>
                      <a:pt x="286104" y="686894"/>
                    </a:cubicBezTo>
                    <a:cubicBezTo>
                      <a:pt x="265034" y="689699"/>
                      <a:pt x="243894" y="692103"/>
                      <a:pt x="222706" y="693823"/>
                    </a:cubicBezTo>
                    <a:cubicBezTo>
                      <a:pt x="209767" y="694860"/>
                      <a:pt x="197111" y="692008"/>
                      <a:pt x="187778" y="682393"/>
                    </a:cubicBezTo>
                    <a:cubicBezTo>
                      <a:pt x="175404" y="669642"/>
                      <a:pt x="162913" y="656750"/>
                      <a:pt x="152472" y="642468"/>
                    </a:cubicBezTo>
                    <a:cubicBezTo>
                      <a:pt x="129800" y="611476"/>
                      <a:pt x="105006" y="581615"/>
                      <a:pt x="94777" y="543128"/>
                    </a:cubicBezTo>
                    <a:cubicBezTo>
                      <a:pt x="92303" y="533748"/>
                      <a:pt x="85986" y="525475"/>
                      <a:pt x="82357" y="516307"/>
                    </a:cubicBezTo>
                    <a:cubicBezTo>
                      <a:pt x="69559" y="484160"/>
                      <a:pt x="65953" y="450128"/>
                      <a:pt x="65105" y="416071"/>
                    </a:cubicBezTo>
                    <a:cubicBezTo>
                      <a:pt x="64351" y="386187"/>
                      <a:pt x="65906" y="356185"/>
                      <a:pt x="67792" y="326324"/>
                    </a:cubicBezTo>
                    <a:cubicBezTo>
                      <a:pt x="70149" y="288897"/>
                      <a:pt x="79882" y="253356"/>
                      <a:pt x="99043" y="220761"/>
                    </a:cubicBezTo>
                    <a:cubicBezTo>
                      <a:pt x="136870" y="156420"/>
                      <a:pt x="188697" y="110438"/>
                      <a:pt x="264304" y="96957"/>
                    </a:cubicBezTo>
                    <a:cubicBezTo>
                      <a:pt x="303168" y="90028"/>
                      <a:pt x="339840" y="95001"/>
                      <a:pt x="372364" y="120502"/>
                    </a:cubicBezTo>
                    <a:cubicBezTo>
                      <a:pt x="419666" y="157575"/>
                      <a:pt x="458223" y="202143"/>
                      <a:pt x="485586" y="255407"/>
                    </a:cubicBezTo>
                    <a:cubicBezTo>
                      <a:pt x="521716" y="325711"/>
                      <a:pt x="551577" y="398867"/>
                      <a:pt x="576866" y="473790"/>
                    </a:cubicBezTo>
                    <a:cubicBezTo>
                      <a:pt x="583795" y="494318"/>
                      <a:pt x="590300" y="514964"/>
                      <a:pt x="591502" y="537047"/>
                    </a:cubicBezTo>
                    <a:cubicBezTo>
                      <a:pt x="592162" y="549303"/>
                      <a:pt x="596145" y="561110"/>
                      <a:pt x="603498" y="571622"/>
                    </a:cubicBezTo>
                    <a:cubicBezTo>
                      <a:pt x="607952" y="578009"/>
                      <a:pt x="612218" y="584985"/>
                      <a:pt x="614528" y="592338"/>
                    </a:cubicBezTo>
                    <a:cubicBezTo>
                      <a:pt x="626265" y="629741"/>
                      <a:pt x="629659" y="668346"/>
                      <a:pt x="628858" y="707328"/>
                    </a:cubicBezTo>
                    <a:cubicBezTo>
                      <a:pt x="628693" y="715883"/>
                      <a:pt x="626925" y="724509"/>
                      <a:pt x="624851" y="732852"/>
                    </a:cubicBezTo>
                    <a:cubicBezTo>
                      <a:pt x="624144" y="735657"/>
                      <a:pt x="619053" y="740088"/>
                      <a:pt x="617945" y="739569"/>
                    </a:cubicBezTo>
                    <a:cubicBezTo>
                      <a:pt x="614387" y="737872"/>
                      <a:pt x="610380" y="734738"/>
                      <a:pt x="609178" y="731226"/>
                    </a:cubicBezTo>
                    <a:cubicBezTo>
                      <a:pt x="607858" y="727384"/>
                      <a:pt x="609272" y="722506"/>
                      <a:pt x="609862" y="718122"/>
                    </a:cubicBezTo>
                    <a:cubicBezTo>
                      <a:pt x="610828" y="711052"/>
                      <a:pt x="612996" y="704028"/>
                      <a:pt x="612925" y="697005"/>
                    </a:cubicBezTo>
                    <a:cubicBezTo>
                      <a:pt x="612878" y="693493"/>
                      <a:pt x="609461" y="687648"/>
                      <a:pt x="606798" y="687153"/>
                    </a:cubicBezTo>
                    <a:cubicBezTo>
                      <a:pt x="603757" y="686588"/>
                      <a:pt x="598077" y="690052"/>
                      <a:pt x="596640" y="693163"/>
                    </a:cubicBezTo>
                    <a:cubicBezTo>
                      <a:pt x="593647" y="699739"/>
                      <a:pt x="591903" y="707139"/>
                      <a:pt x="591054" y="714375"/>
                    </a:cubicBezTo>
                    <a:cubicBezTo>
                      <a:pt x="587896" y="741360"/>
                      <a:pt x="585256" y="768417"/>
                      <a:pt x="582522" y="795473"/>
                    </a:cubicBezTo>
                    <a:cubicBezTo>
                      <a:pt x="581132" y="809213"/>
                      <a:pt x="579458" y="822977"/>
                      <a:pt x="579011" y="836741"/>
                    </a:cubicBezTo>
                    <a:cubicBezTo>
                      <a:pt x="578775" y="844189"/>
                      <a:pt x="581910" y="845508"/>
                      <a:pt x="588414" y="842586"/>
                    </a:cubicBezTo>
                    <a:cubicBezTo>
                      <a:pt x="599232" y="837731"/>
                      <a:pt x="601353" y="839051"/>
                      <a:pt x="601542" y="850788"/>
                    </a:cubicBezTo>
                    <a:cubicBezTo>
                      <a:pt x="601565" y="852273"/>
                      <a:pt x="601542" y="853757"/>
                      <a:pt x="601448" y="855242"/>
                    </a:cubicBezTo>
                    <a:cubicBezTo>
                      <a:pt x="599091" y="895025"/>
                      <a:pt x="587542" y="932357"/>
                      <a:pt x="570668" y="968134"/>
                    </a:cubicBezTo>
                    <a:cubicBezTo>
                      <a:pt x="561594" y="987366"/>
                      <a:pt x="551931" y="1006385"/>
                      <a:pt x="533877" y="1019395"/>
                    </a:cubicBezTo>
                    <a:cubicBezTo>
                      <a:pt x="529211" y="1022742"/>
                      <a:pt x="527420" y="1027927"/>
                      <a:pt x="529517" y="1033960"/>
                    </a:cubicBezTo>
                    <a:cubicBezTo>
                      <a:pt x="531803" y="1040536"/>
                      <a:pt x="536446" y="1044307"/>
                      <a:pt x="543140" y="1044754"/>
                    </a:cubicBezTo>
                    <a:cubicBezTo>
                      <a:pt x="547523" y="1045061"/>
                      <a:pt x="551978" y="1043977"/>
                      <a:pt x="557281" y="1043435"/>
                    </a:cubicBezTo>
                    <a:cubicBezTo>
                      <a:pt x="555230" y="1045956"/>
                      <a:pt x="553934" y="1048078"/>
                      <a:pt x="552143" y="1049680"/>
                    </a:cubicBezTo>
                    <a:cubicBezTo>
                      <a:pt x="535409" y="1064764"/>
                      <a:pt x="519029" y="1080248"/>
                      <a:pt x="501683" y="1094578"/>
                    </a:cubicBezTo>
                    <a:cubicBezTo>
                      <a:pt x="492044" y="1102544"/>
                      <a:pt x="480825" y="1108648"/>
                      <a:pt x="470125" y="1115271"/>
                    </a:cubicBezTo>
                    <a:cubicBezTo>
                      <a:pt x="467745" y="1116732"/>
                      <a:pt x="464563" y="1116897"/>
                      <a:pt x="459590" y="1118264"/>
                    </a:cubicBezTo>
                    <a:cubicBezTo>
                      <a:pt x="461546" y="1114139"/>
                      <a:pt x="462018" y="1111830"/>
                      <a:pt x="463408" y="1110463"/>
                    </a:cubicBezTo>
                    <a:cubicBezTo>
                      <a:pt x="469183" y="1104712"/>
                      <a:pt x="475240" y="1099244"/>
                      <a:pt x="481155" y="1093635"/>
                    </a:cubicBezTo>
                    <a:cubicBezTo>
                      <a:pt x="493340" y="1082087"/>
                      <a:pt x="505878" y="1070868"/>
                      <a:pt x="517474" y="1058777"/>
                    </a:cubicBezTo>
                    <a:cubicBezTo>
                      <a:pt x="520538" y="1055596"/>
                      <a:pt x="520797" y="1049704"/>
                      <a:pt x="522353" y="1045061"/>
                    </a:cubicBezTo>
                    <a:cubicBezTo>
                      <a:pt x="517875" y="1046451"/>
                      <a:pt x="512595" y="1046758"/>
                      <a:pt x="509060" y="1049397"/>
                    </a:cubicBezTo>
                    <a:cubicBezTo>
                      <a:pt x="498596" y="1057269"/>
                      <a:pt x="488768" y="1065989"/>
                      <a:pt x="478775" y="1074497"/>
                    </a:cubicBezTo>
                    <a:cubicBezTo>
                      <a:pt x="465011" y="1086235"/>
                      <a:pt x="451153" y="1097830"/>
                      <a:pt x="433430" y="1103298"/>
                    </a:cubicBezTo>
                    <a:cubicBezTo>
                      <a:pt x="424851" y="1105938"/>
                      <a:pt x="419524" y="1104311"/>
                      <a:pt x="416743" y="1098514"/>
                    </a:cubicBezTo>
                    <a:cubicBezTo>
                      <a:pt x="413868" y="1092551"/>
                      <a:pt x="415824" y="1087908"/>
                      <a:pt x="423554" y="1082699"/>
                    </a:cubicBezTo>
                    <a:cubicBezTo>
                      <a:pt x="425393" y="1081474"/>
                      <a:pt x="427325" y="1080248"/>
                      <a:pt x="429376" y="1079470"/>
                    </a:cubicBezTo>
                    <a:cubicBezTo>
                      <a:pt x="437908" y="1076265"/>
                      <a:pt x="446722" y="1073743"/>
                      <a:pt x="455018" y="1070043"/>
                    </a:cubicBezTo>
                    <a:cubicBezTo>
                      <a:pt x="463291" y="1066366"/>
                      <a:pt x="471374" y="1062101"/>
                      <a:pt x="478916" y="1057104"/>
                    </a:cubicBezTo>
                    <a:cubicBezTo>
                      <a:pt x="483465" y="1054087"/>
                      <a:pt x="484101" y="1044896"/>
                      <a:pt x="480990" y="1040866"/>
                    </a:cubicBezTo>
                    <a:cubicBezTo>
                      <a:pt x="477361" y="1036199"/>
                      <a:pt x="473024" y="1039004"/>
                      <a:pt x="468947" y="1040276"/>
                    </a:cubicBezTo>
                    <a:cubicBezTo>
                      <a:pt x="467533" y="1040724"/>
                      <a:pt x="466072" y="1041125"/>
                      <a:pt x="464822" y="1041879"/>
                    </a:cubicBezTo>
                    <a:cubicBezTo>
                      <a:pt x="447217" y="1052367"/>
                      <a:pt x="429093" y="1062124"/>
                      <a:pt x="412195" y="1073649"/>
                    </a:cubicBezTo>
                    <a:cubicBezTo>
                      <a:pt x="394212" y="1085905"/>
                      <a:pt x="395414" y="1097759"/>
                      <a:pt x="414316" y="1109025"/>
                    </a:cubicBezTo>
                    <a:cubicBezTo>
                      <a:pt x="423130" y="1114281"/>
                      <a:pt x="432345" y="1118052"/>
                      <a:pt x="442928" y="1118028"/>
                    </a:cubicBezTo>
                    <a:cubicBezTo>
                      <a:pt x="445826" y="1118028"/>
                      <a:pt x="450092" y="1119136"/>
                      <a:pt x="451271" y="1121186"/>
                    </a:cubicBezTo>
                    <a:cubicBezTo>
                      <a:pt x="452308" y="1122977"/>
                      <a:pt x="450517" y="1127149"/>
                      <a:pt x="448914" y="1129576"/>
                    </a:cubicBezTo>
                    <a:cubicBezTo>
                      <a:pt x="445096" y="1135351"/>
                      <a:pt x="440594" y="1140654"/>
                      <a:pt x="436517" y="1146263"/>
                    </a:cubicBezTo>
                    <a:cubicBezTo>
                      <a:pt x="435079" y="1148243"/>
                      <a:pt x="434160" y="1150576"/>
                      <a:pt x="432157" y="1154323"/>
                    </a:cubicBezTo>
                    <a:cubicBezTo>
                      <a:pt x="436682" y="1153498"/>
                      <a:pt x="439487" y="1153522"/>
                      <a:pt x="441820" y="1152485"/>
                    </a:cubicBezTo>
                    <a:cubicBezTo>
                      <a:pt x="453321" y="1147465"/>
                      <a:pt x="465223" y="1143058"/>
                      <a:pt x="476065" y="1136835"/>
                    </a:cubicBezTo>
                    <a:cubicBezTo>
                      <a:pt x="513727" y="1115247"/>
                      <a:pt x="548867" y="1090076"/>
                      <a:pt x="581415" y="1061229"/>
                    </a:cubicBezTo>
                    <a:cubicBezTo>
                      <a:pt x="591313" y="1052438"/>
                      <a:pt x="592327" y="1042727"/>
                      <a:pt x="588721" y="1031179"/>
                    </a:cubicBezTo>
                    <a:cubicBezTo>
                      <a:pt x="586364" y="1023684"/>
                      <a:pt x="580637" y="1017722"/>
                      <a:pt x="572152" y="1020903"/>
                    </a:cubicBezTo>
                    <a:cubicBezTo>
                      <a:pt x="570809" y="1021422"/>
                      <a:pt x="568994" y="1020715"/>
                      <a:pt x="566048" y="1020432"/>
                    </a:cubicBezTo>
                    <a:cubicBezTo>
                      <a:pt x="568216" y="1016378"/>
                      <a:pt x="569913" y="1013173"/>
                      <a:pt x="571634" y="1010015"/>
                    </a:cubicBezTo>
                    <a:cubicBezTo>
                      <a:pt x="575523" y="1002874"/>
                      <a:pt x="580142" y="996015"/>
                      <a:pt x="583206" y="988544"/>
                    </a:cubicBezTo>
                    <a:cubicBezTo>
                      <a:pt x="603310" y="939546"/>
                      <a:pt x="617498" y="888756"/>
                      <a:pt x="627821" y="836859"/>
                    </a:cubicBezTo>
                    <a:cubicBezTo>
                      <a:pt x="630625" y="822812"/>
                      <a:pt x="633359" y="808553"/>
                      <a:pt x="629329" y="794271"/>
                    </a:cubicBezTo>
                    <a:cubicBezTo>
                      <a:pt x="627326" y="787177"/>
                      <a:pt x="624191" y="781096"/>
                      <a:pt x="615306" y="780059"/>
                    </a:cubicBezTo>
                    <a:cubicBezTo>
                      <a:pt x="608518" y="779258"/>
                      <a:pt x="603687" y="772400"/>
                      <a:pt x="604323" y="766296"/>
                    </a:cubicBezTo>
                    <a:cubicBezTo>
                      <a:pt x="604936" y="760356"/>
                      <a:pt x="610168" y="756043"/>
                      <a:pt x="617922" y="756633"/>
                    </a:cubicBezTo>
                    <a:cubicBezTo>
                      <a:pt x="625134" y="757175"/>
                      <a:pt x="628386" y="753687"/>
                      <a:pt x="630319" y="747700"/>
                    </a:cubicBezTo>
                    <a:cubicBezTo>
                      <a:pt x="631144" y="745131"/>
                      <a:pt x="632086" y="742539"/>
                      <a:pt x="632558" y="739899"/>
                    </a:cubicBezTo>
                    <a:cubicBezTo>
                      <a:pt x="641679" y="688285"/>
                      <a:pt x="639463" y="636977"/>
                      <a:pt x="628127" y="585951"/>
                    </a:cubicBezTo>
                    <a:cubicBezTo>
                      <a:pt x="625770" y="575322"/>
                      <a:pt x="621457" y="565871"/>
                      <a:pt x="611629" y="559744"/>
                    </a:cubicBezTo>
                    <a:cubicBezTo>
                      <a:pt x="609249" y="558259"/>
                      <a:pt x="607175" y="555548"/>
                      <a:pt x="606114" y="552956"/>
                    </a:cubicBezTo>
                    <a:cubicBezTo>
                      <a:pt x="605219" y="550740"/>
                      <a:pt x="605030" y="547134"/>
                      <a:pt x="606303" y="545485"/>
                    </a:cubicBezTo>
                    <a:cubicBezTo>
                      <a:pt x="607505" y="543906"/>
                      <a:pt x="611441" y="542916"/>
                      <a:pt x="613350" y="543693"/>
                    </a:cubicBezTo>
                    <a:cubicBezTo>
                      <a:pt x="618982" y="545980"/>
                      <a:pt x="624709" y="548596"/>
                      <a:pt x="629541" y="552249"/>
                    </a:cubicBezTo>
                    <a:cubicBezTo>
                      <a:pt x="649857" y="567615"/>
                      <a:pt x="657045" y="589793"/>
                      <a:pt x="659096" y="613785"/>
                    </a:cubicBezTo>
                    <a:cubicBezTo>
                      <a:pt x="660910" y="634973"/>
                      <a:pt x="660816" y="656326"/>
                      <a:pt x="662466" y="677538"/>
                    </a:cubicBezTo>
                    <a:cubicBezTo>
                      <a:pt x="662961" y="683830"/>
                      <a:pt x="665341" y="690618"/>
                      <a:pt x="668806" y="695897"/>
                    </a:cubicBezTo>
                    <a:cubicBezTo>
                      <a:pt x="672765" y="701931"/>
                      <a:pt x="678634" y="700469"/>
                      <a:pt x="680778" y="693493"/>
                    </a:cubicBezTo>
                    <a:cubicBezTo>
                      <a:pt x="682145" y="689062"/>
                      <a:pt x="683229" y="684207"/>
                      <a:pt x="682876" y="679659"/>
                    </a:cubicBezTo>
                    <a:cubicBezTo>
                      <a:pt x="681203" y="658000"/>
                      <a:pt x="680142" y="636199"/>
                      <a:pt x="676654" y="614799"/>
                    </a:cubicBezTo>
                    <a:cubicBezTo>
                      <a:pt x="671870" y="585456"/>
                      <a:pt x="659143" y="559861"/>
                      <a:pt x="635009" y="540983"/>
                    </a:cubicBezTo>
                    <a:cubicBezTo>
                      <a:pt x="630743" y="537660"/>
                      <a:pt x="626925" y="533630"/>
                      <a:pt x="623460" y="529435"/>
                    </a:cubicBezTo>
                    <a:cubicBezTo>
                      <a:pt x="614457" y="518523"/>
                      <a:pt x="606421" y="507281"/>
                      <a:pt x="604040" y="492574"/>
                    </a:cubicBezTo>
                    <a:cubicBezTo>
                      <a:pt x="601778" y="478527"/>
                      <a:pt x="599350" y="464174"/>
                      <a:pt x="594330" y="451000"/>
                    </a:cubicBezTo>
                    <a:cubicBezTo>
                      <a:pt x="587212" y="432357"/>
                      <a:pt x="577455" y="414752"/>
                      <a:pt x="569112" y="396581"/>
                    </a:cubicBezTo>
                    <a:cubicBezTo>
                      <a:pt x="556055" y="368087"/>
                      <a:pt x="542833" y="339593"/>
                      <a:pt x="535268" y="309001"/>
                    </a:cubicBezTo>
                    <a:cubicBezTo>
                      <a:pt x="532086" y="296156"/>
                      <a:pt x="529989" y="282864"/>
                      <a:pt x="536399" y="270561"/>
                    </a:cubicBezTo>
                    <a:cubicBezTo>
                      <a:pt x="539298" y="264999"/>
                      <a:pt x="544436" y="258188"/>
                      <a:pt x="549645" y="257104"/>
                    </a:cubicBezTo>
                    <a:cubicBezTo>
                      <a:pt x="553345" y="256326"/>
                      <a:pt x="560085" y="263373"/>
                      <a:pt x="563338" y="268322"/>
                    </a:cubicBezTo>
                    <a:cubicBezTo>
                      <a:pt x="579341" y="292668"/>
                      <a:pt x="589993" y="319442"/>
                      <a:pt x="596899" y="347700"/>
                    </a:cubicBezTo>
                    <a:cubicBezTo>
                      <a:pt x="597653" y="350787"/>
                      <a:pt x="597936" y="353993"/>
                      <a:pt x="598431" y="357151"/>
                    </a:cubicBezTo>
                    <a:cubicBezTo>
                      <a:pt x="597512" y="357575"/>
                      <a:pt x="596593" y="357999"/>
                      <a:pt x="595673" y="358447"/>
                    </a:cubicBezTo>
                    <a:cubicBezTo>
                      <a:pt x="577879" y="333535"/>
                      <a:pt x="560062" y="308647"/>
                      <a:pt x="542268" y="283736"/>
                    </a:cubicBezTo>
                    <a:cubicBezTo>
                      <a:pt x="542126" y="286753"/>
                      <a:pt x="542881" y="289274"/>
                      <a:pt x="543941" y="291655"/>
                    </a:cubicBezTo>
                    <a:cubicBezTo>
                      <a:pt x="561641" y="330802"/>
                      <a:pt x="579694" y="369783"/>
                      <a:pt x="596993" y="409095"/>
                    </a:cubicBezTo>
                    <a:cubicBezTo>
                      <a:pt x="606515" y="430731"/>
                      <a:pt x="615188" y="452649"/>
                      <a:pt x="618440" y="476524"/>
                    </a:cubicBezTo>
                    <a:cubicBezTo>
                      <a:pt x="620891" y="494389"/>
                      <a:pt x="631733" y="507658"/>
                      <a:pt x="647194" y="516779"/>
                    </a:cubicBezTo>
                    <a:cubicBezTo>
                      <a:pt x="649621" y="518216"/>
                      <a:pt x="653675" y="518782"/>
                      <a:pt x="656055" y="517674"/>
                    </a:cubicBezTo>
                    <a:cubicBezTo>
                      <a:pt x="657540" y="516991"/>
                      <a:pt x="658059" y="512324"/>
                      <a:pt x="657611" y="509708"/>
                    </a:cubicBezTo>
                    <a:cubicBezTo>
                      <a:pt x="656126" y="500917"/>
                      <a:pt x="650493" y="494766"/>
                      <a:pt x="643588" y="489534"/>
                    </a:cubicBezTo>
                    <a:cubicBezTo>
                      <a:pt x="635810" y="483618"/>
                      <a:pt x="632605" y="475982"/>
                      <a:pt x="634679" y="466107"/>
                    </a:cubicBezTo>
                    <a:cubicBezTo>
                      <a:pt x="635480" y="462289"/>
                      <a:pt x="635763" y="458117"/>
                      <a:pt x="635103" y="454323"/>
                    </a:cubicBezTo>
                    <a:cubicBezTo>
                      <a:pt x="632133" y="437047"/>
                      <a:pt x="629682" y="419607"/>
                      <a:pt x="625346" y="402661"/>
                    </a:cubicBezTo>
                    <a:cubicBezTo>
                      <a:pt x="614481" y="360120"/>
                      <a:pt x="602932" y="317768"/>
                      <a:pt x="591101" y="275487"/>
                    </a:cubicBezTo>
                    <a:cubicBezTo>
                      <a:pt x="588744" y="267097"/>
                      <a:pt x="585351" y="258353"/>
                      <a:pt x="580118" y="251518"/>
                    </a:cubicBezTo>
                    <a:cubicBezTo>
                      <a:pt x="562560" y="228539"/>
                      <a:pt x="543588" y="206620"/>
                      <a:pt x="525864" y="183759"/>
                    </a:cubicBezTo>
                    <a:cubicBezTo>
                      <a:pt x="515188" y="169972"/>
                      <a:pt x="505902" y="155124"/>
                      <a:pt x="495720" y="140936"/>
                    </a:cubicBezTo>
                    <a:cubicBezTo>
                      <a:pt x="493976" y="138485"/>
                      <a:pt x="491195" y="136010"/>
                      <a:pt x="488414" y="135256"/>
                    </a:cubicBezTo>
                    <a:cubicBezTo>
                      <a:pt x="482263" y="133583"/>
                      <a:pt x="475805" y="133205"/>
                      <a:pt x="469536" y="131933"/>
                    </a:cubicBezTo>
                    <a:cubicBezTo>
                      <a:pt x="464681" y="130966"/>
                      <a:pt x="458671" y="129859"/>
                      <a:pt x="460698" y="122953"/>
                    </a:cubicBezTo>
                    <a:cubicBezTo>
                      <a:pt x="462324" y="117344"/>
                      <a:pt x="460250" y="113385"/>
                      <a:pt x="456833" y="110344"/>
                    </a:cubicBezTo>
                    <a:cubicBezTo>
                      <a:pt x="448160" y="102661"/>
                      <a:pt x="439133" y="95402"/>
                      <a:pt x="429942" y="88355"/>
                    </a:cubicBezTo>
                    <a:cubicBezTo>
                      <a:pt x="420726" y="81308"/>
                      <a:pt x="410804" y="75133"/>
                      <a:pt x="401942" y="67709"/>
                    </a:cubicBezTo>
                    <a:cubicBezTo>
                      <a:pt x="398596" y="64905"/>
                      <a:pt x="397370" y="59602"/>
                      <a:pt x="395178" y="55430"/>
                    </a:cubicBezTo>
                    <a:cubicBezTo>
                      <a:pt x="400057" y="55077"/>
                      <a:pt x="405289" y="53427"/>
                      <a:pt x="409767" y="54582"/>
                    </a:cubicBezTo>
                    <a:cubicBezTo>
                      <a:pt x="428032" y="59272"/>
                      <a:pt x="443941" y="68652"/>
                      <a:pt x="457941" y="81261"/>
                    </a:cubicBezTo>
                    <a:cubicBezTo>
                      <a:pt x="501801" y="120785"/>
                      <a:pt x="538167" y="166790"/>
                      <a:pt x="572223" y="214681"/>
                    </a:cubicBezTo>
                    <a:cubicBezTo>
                      <a:pt x="591030" y="241101"/>
                      <a:pt x="608117" y="268416"/>
                      <a:pt x="616649" y="300422"/>
                    </a:cubicBezTo>
                    <a:cubicBezTo>
                      <a:pt x="619124" y="309684"/>
                      <a:pt x="624238" y="318947"/>
                      <a:pt x="630366" y="326347"/>
                    </a:cubicBezTo>
                    <a:cubicBezTo>
                      <a:pt x="636187" y="333370"/>
                      <a:pt x="640100" y="340582"/>
                      <a:pt x="641349" y="349232"/>
                    </a:cubicBezTo>
                    <a:cubicBezTo>
                      <a:pt x="642833" y="359484"/>
                      <a:pt x="643305" y="369878"/>
                      <a:pt x="644601" y="380153"/>
                    </a:cubicBezTo>
                    <a:cubicBezTo>
                      <a:pt x="646251" y="393092"/>
                      <a:pt x="647901" y="406055"/>
                      <a:pt x="650375" y="418829"/>
                    </a:cubicBezTo>
                    <a:cubicBezTo>
                      <a:pt x="651436" y="424368"/>
                      <a:pt x="654405" y="429058"/>
                      <a:pt x="661594" y="429906"/>
                    </a:cubicBezTo>
                    <a:cubicBezTo>
                      <a:pt x="666520" y="430472"/>
                      <a:pt x="669041" y="434148"/>
                      <a:pt x="666920" y="439852"/>
                    </a:cubicBezTo>
                    <a:cubicBezTo>
                      <a:pt x="665765" y="443010"/>
                      <a:pt x="664846" y="446687"/>
                      <a:pt x="665294" y="449915"/>
                    </a:cubicBezTo>
                    <a:cubicBezTo>
                      <a:pt x="668971" y="476524"/>
                      <a:pt x="671799" y="503368"/>
                      <a:pt x="677243" y="529623"/>
                    </a:cubicBezTo>
                    <a:cubicBezTo>
                      <a:pt x="683371" y="559272"/>
                      <a:pt x="691879" y="588450"/>
                      <a:pt x="699609" y="617769"/>
                    </a:cubicBezTo>
                    <a:cubicBezTo>
                      <a:pt x="700529" y="621233"/>
                      <a:pt x="702980" y="624273"/>
                      <a:pt x="704724" y="627526"/>
                    </a:cubicBezTo>
                    <a:cubicBezTo>
                      <a:pt x="707151" y="624792"/>
                      <a:pt x="708000" y="622765"/>
                      <a:pt x="708353" y="620644"/>
                    </a:cubicBezTo>
                    <a:cubicBezTo>
                      <a:pt x="711676" y="600092"/>
                      <a:pt x="710097" y="579635"/>
                      <a:pt x="705973" y="559437"/>
                    </a:cubicBezTo>
                    <a:cubicBezTo>
                      <a:pt x="702673" y="543269"/>
                      <a:pt x="697960" y="527408"/>
                      <a:pt x="694731" y="511216"/>
                    </a:cubicBezTo>
                    <a:cubicBezTo>
                      <a:pt x="693906" y="507021"/>
                      <a:pt x="696239" y="502213"/>
                      <a:pt x="697135" y="497665"/>
                    </a:cubicBezTo>
                    <a:cubicBezTo>
                      <a:pt x="700387" y="500658"/>
                      <a:pt x="705172" y="503038"/>
                      <a:pt x="706586" y="506738"/>
                    </a:cubicBezTo>
                    <a:cubicBezTo>
                      <a:pt x="712006" y="520714"/>
                      <a:pt x="717168" y="534903"/>
                      <a:pt x="720939" y="549373"/>
                    </a:cubicBezTo>
                    <a:cubicBezTo>
                      <a:pt x="731002" y="588143"/>
                      <a:pt x="738662" y="627266"/>
                      <a:pt x="740029" y="667592"/>
                    </a:cubicBezTo>
                    <a:cubicBezTo>
                      <a:pt x="740760" y="689487"/>
                      <a:pt x="743871" y="711382"/>
                      <a:pt x="747288" y="733064"/>
                    </a:cubicBezTo>
                    <a:cubicBezTo>
                      <a:pt x="748584" y="741243"/>
                      <a:pt x="751907" y="750717"/>
                      <a:pt x="757587" y="756208"/>
                    </a:cubicBezTo>
                    <a:cubicBezTo>
                      <a:pt x="765129" y="763491"/>
                      <a:pt x="767604" y="771598"/>
                      <a:pt x="767510" y="780578"/>
                    </a:cubicBezTo>
                    <a:cubicBezTo>
                      <a:pt x="767297" y="800587"/>
                      <a:pt x="766732" y="820667"/>
                      <a:pt x="764728" y="840559"/>
                    </a:cubicBezTo>
                    <a:cubicBezTo>
                      <a:pt x="760580" y="881733"/>
                      <a:pt x="751153" y="921775"/>
                      <a:pt x="735622" y="960262"/>
                    </a:cubicBezTo>
                    <a:cubicBezTo>
                      <a:pt x="732181" y="968794"/>
                      <a:pt x="729117" y="977491"/>
                      <a:pt x="725888" y="986117"/>
                    </a:cubicBezTo>
                    <a:cubicBezTo>
                      <a:pt x="735645" y="978221"/>
                      <a:pt x="744248" y="969713"/>
                      <a:pt x="752732" y="961087"/>
                    </a:cubicBezTo>
                    <a:cubicBezTo>
                      <a:pt x="761971" y="951707"/>
                      <a:pt x="768806" y="940701"/>
                      <a:pt x="771021" y="927738"/>
                    </a:cubicBezTo>
                    <a:cubicBezTo>
                      <a:pt x="774910" y="904900"/>
                      <a:pt x="778445" y="881968"/>
                      <a:pt x="780943" y="858942"/>
                    </a:cubicBezTo>
                    <a:cubicBezTo>
                      <a:pt x="783112" y="839027"/>
                      <a:pt x="784102" y="818947"/>
                      <a:pt x="784761" y="798914"/>
                    </a:cubicBezTo>
                    <a:cubicBezTo>
                      <a:pt x="785846" y="766484"/>
                      <a:pt x="786317" y="734031"/>
                      <a:pt x="786883" y="701577"/>
                    </a:cubicBezTo>
                    <a:cubicBezTo>
                      <a:pt x="786953" y="697901"/>
                      <a:pt x="785893" y="694224"/>
                      <a:pt x="785351" y="690547"/>
                    </a:cubicBezTo>
                    <a:cubicBezTo>
                      <a:pt x="777880" y="704193"/>
                      <a:pt x="778210" y="720149"/>
                      <a:pt x="769701" y="733583"/>
                    </a:cubicBezTo>
                    <a:cubicBezTo>
                      <a:pt x="762183" y="721775"/>
                      <a:pt x="753180" y="607233"/>
                      <a:pt x="759378" y="596298"/>
                    </a:cubicBezTo>
                    <a:cubicBezTo>
                      <a:pt x="769254" y="611429"/>
                      <a:pt x="778728" y="625923"/>
                      <a:pt x="788202" y="640418"/>
                    </a:cubicBezTo>
                    <a:cubicBezTo>
                      <a:pt x="789381" y="639970"/>
                      <a:pt x="790559" y="639546"/>
                      <a:pt x="791738" y="639098"/>
                    </a:cubicBezTo>
                    <a:cubicBezTo>
                      <a:pt x="788603" y="607941"/>
                      <a:pt x="785445" y="576807"/>
                      <a:pt x="782310" y="545650"/>
                    </a:cubicBezTo>
                    <a:cubicBezTo>
                      <a:pt x="783135" y="545438"/>
                      <a:pt x="783937" y="545225"/>
                      <a:pt x="784761" y="545013"/>
                    </a:cubicBezTo>
                    <a:cubicBezTo>
                      <a:pt x="785987" y="547512"/>
                      <a:pt x="787354" y="549939"/>
                      <a:pt x="788438" y="552508"/>
                    </a:cubicBezTo>
                    <a:cubicBezTo>
                      <a:pt x="792115" y="561134"/>
                      <a:pt x="795037" y="570161"/>
                      <a:pt x="799492" y="578362"/>
                    </a:cubicBezTo>
                    <a:cubicBezTo>
                      <a:pt x="804040" y="586753"/>
                      <a:pt x="809579" y="594742"/>
                      <a:pt x="815589" y="602190"/>
                    </a:cubicBezTo>
                    <a:cubicBezTo>
                      <a:pt x="819666" y="607233"/>
                      <a:pt x="825228" y="609897"/>
                      <a:pt x="832723" y="608270"/>
                    </a:cubicBezTo>
                    <a:cubicBezTo>
                      <a:pt x="835928" y="607587"/>
                      <a:pt x="841113" y="610038"/>
                      <a:pt x="843494" y="612748"/>
                    </a:cubicBezTo>
                    <a:cubicBezTo>
                      <a:pt x="852261" y="622694"/>
                      <a:pt x="845473" y="642350"/>
                      <a:pt x="832487" y="644896"/>
                    </a:cubicBezTo>
                    <a:cubicBezTo>
                      <a:pt x="826336" y="646121"/>
                      <a:pt x="822518" y="649232"/>
                      <a:pt x="820915" y="654888"/>
                    </a:cubicBezTo>
                    <a:cubicBezTo>
                      <a:pt x="817851" y="665801"/>
                      <a:pt x="814222" y="676642"/>
                      <a:pt x="812525" y="687790"/>
                    </a:cubicBezTo>
                    <a:cubicBezTo>
                      <a:pt x="807034" y="723896"/>
                      <a:pt x="805808" y="760333"/>
                      <a:pt x="809697" y="796628"/>
                    </a:cubicBezTo>
                    <a:cubicBezTo>
                      <a:pt x="811394" y="812466"/>
                      <a:pt x="809932" y="830495"/>
                      <a:pt x="828009" y="841549"/>
                    </a:cubicBezTo>
                    <a:cubicBezTo>
                      <a:pt x="822659" y="841148"/>
                      <a:pt x="818723" y="840606"/>
                      <a:pt x="814787" y="840630"/>
                    </a:cubicBezTo>
                    <a:cubicBezTo>
                      <a:pt x="810144" y="840653"/>
                      <a:pt x="805289" y="840418"/>
                      <a:pt x="800953" y="841690"/>
                    </a:cubicBezTo>
                    <a:cubicBezTo>
                      <a:pt x="798054" y="842539"/>
                      <a:pt x="794236" y="845626"/>
                      <a:pt x="793835" y="848172"/>
                    </a:cubicBezTo>
                    <a:cubicBezTo>
                      <a:pt x="793364" y="851165"/>
                      <a:pt x="795626" y="855101"/>
                      <a:pt x="797724" y="857811"/>
                    </a:cubicBezTo>
                    <a:cubicBezTo>
                      <a:pt x="799185" y="859696"/>
                      <a:pt x="802320" y="860592"/>
                      <a:pt x="804889" y="861252"/>
                    </a:cubicBezTo>
                    <a:cubicBezTo>
                      <a:pt x="818935" y="864881"/>
                      <a:pt x="826194" y="889251"/>
                      <a:pt x="815777" y="901436"/>
                    </a:cubicBezTo>
                    <a:cubicBezTo>
                      <a:pt x="809084" y="893211"/>
                      <a:pt x="802461" y="885127"/>
                      <a:pt x="795862" y="877043"/>
                    </a:cubicBezTo>
                    <a:cubicBezTo>
                      <a:pt x="795367" y="881049"/>
                      <a:pt x="796121" y="884349"/>
                      <a:pt x="797300" y="887483"/>
                    </a:cubicBezTo>
                    <a:cubicBezTo>
                      <a:pt x="802414" y="901059"/>
                      <a:pt x="801354" y="914587"/>
                      <a:pt x="794660" y="926913"/>
                    </a:cubicBezTo>
                    <a:cubicBezTo>
                      <a:pt x="786317" y="942256"/>
                      <a:pt x="776395" y="956751"/>
                      <a:pt x="767392" y="971764"/>
                    </a:cubicBezTo>
                    <a:cubicBezTo>
                      <a:pt x="761830" y="981049"/>
                      <a:pt x="755961" y="990241"/>
                      <a:pt x="751554" y="1000092"/>
                    </a:cubicBezTo>
                    <a:cubicBezTo>
                      <a:pt x="747854" y="1008341"/>
                      <a:pt x="750045" y="1011924"/>
                      <a:pt x="757776" y="1016567"/>
                    </a:cubicBezTo>
                    <a:cubicBezTo>
                      <a:pt x="760958" y="1018476"/>
                      <a:pt x="763856" y="1020833"/>
                      <a:pt x="767910" y="1023708"/>
                    </a:cubicBezTo>
                    <a:cubicBezTo>
                      <a:pt x="764021" y="1026395"/>
                      <a:pt x="761806" y="1028351"/>
                      <a:pt x="759261" y="1029624"/>
                    </a:cubicBezTo>
                    <a:cubicBezTo>
                      <a:pt x="746934" y="1035775"/>
                      <a:pt x="740312" y="1045414"/>
                      <a:pt x="739228" y="1059343"/>
                    </a:cubicBezTo>
                    <a:cubicBezTo>
                      <a:pt x="738379" y="1070420"/>
                      <a:pt x="729235" y="1077962"/>
                      <a:pt x="717757" y="1077514"/>
                    </a:cubicBezTo>
                    <a:cubicBezTo>
                      <a:pt x="711276" y="1077255"/>
                      <a:pt x="702343" y="1078151"/>
                      <a:pt x="700694" y="1070585"/>
                    </a:cubicBezTo>
                    <a:cubicBezTo>
                      <a:pt x="699727" y="1066107"/>
                      <a:pt x="704370" y="1059225"/>
                      <a:pt x="708306" y="1055171"/>
                    </a:cubicBezTo>
                    <a:cubicBezTo>
                      <a:pt x="715494" y="1047771"/>
                      <a:pt x="724168" y="1041785"/>
                      <a:pt x="731992" y="1034974"/>
                    </a:cubicBezTo>
                    <a:cubicBezTo>
                      <a:pt x="740712" y="1027408"/>
                      <a:pt x="741137" y="1022482"/>
                      <a:pt x="733713" y="1013597"/>
                    </a:cubicBezTo>
                    <a:cubicBezTo>
                      <a:pt x="728952" y="1007894"/>
                      <a:pt x="723908" y="1002402"/>
                      <a:pt x="718558" y="997241"/>
                    </a:cubicBezTo>
                    <a:cubicBezTo>
                      <a:pt x="706185" y="985315"/>
                      <a:pt x="704394" y="972023"/>
                      <a:pt x="712148" y="956915"/>
                    </a:cubicBezTo>
                    <a:cubicBezTo>
                      <a:pt x="724144" y="933559"/>
                      <a:pt x="733359" y="909213"/>
                      <a:pt x="738898" y="883430"/>
                    </a:cubicBezTo>
                    <a:cubicBezTo>
                      <a:pt x="745662" y="851966"/>
                      <a:pt x="751460" y="820385"/>
                      <a:pt x="751200" y="788049"/>
                    </a:cubicBezTo>
                    <a:cubicBezTo>
                      <a:pt x="751153" y="782463"/>
                      <a:pt x="750163" y="776689"/>
                      <a:pt x="748490" y="771339"/>
                    </a:cubicBezTo>
                    <a:cubicBezTo>
                      <a:pt x="746817" y="765966"/>
                      <a:pt x="743140" y="765612"/>
                      <a:pt x="740053" y="770349"/>
                    </a:cubicBezTo>
                    <a:cubicBezTo>
                      <a:pt x="737813" y="773790"/>
                      <a:pt x="735810" y="777820"/>
                      <a:pt x="735150" y="781827"/>
                    </a:cubicBezTo>
                    <a:cubicBezTo>
                      <a:pt x="733218" y="793493"/>
                      <a:pt x="731332" y="805230"/>
                      <a:pt x="730649" y="817014"/>
                    </a:cubicBezTo>
                    <a:cubicBezTo>
                      <a:pt x="728952" y="846757"/>
                      <a:pt x="725487" y="876289"/>
                      <a:pt x="714552" y="904099"/>
                    </a:cubicBezTo>
                    <a:cubicBezTo>
                      <a:pt x="701000" y="938532"/>
                      <a:pt x="685846" y="972329"/>
                      <a:pt x="671492" y="1006432"/>
                    </a:cubicBezTo>
                    <a:cubicBezTo>
                      <a:pt x="667910" y="1014941"/>
                      <a:pt x="664776" y="1023614"/>
                      <a:pt x="661452" y="1032216"/>
                    </a:cubicBezTo>
                    <a:cubicBezTo>
                      <a:pt x="662136" y="1032640"/>
                      <a:pt x="662819" y="1033064"/>
                      <a:pt x="663526" y="1033489"/>
                    </a:cubicBezTo>
                    <a:cubicBezTo>
                      <a:pt x="666449" y="1030283"/>
                      <a:pt x="669206" y="1026937"/>
                      <a:pt x="672341" y="1023944"/>
                    </a:cubicBezTo>
                    <a:cubicBezTo>
                      <a:pt x="680331" y="1016307"/>
                      <a:pt x="688179" y="1008483"/>
                      <a:pt x="696734" y="1001507"/>
                    </a:cubicBezTo>
                    <a:cubicBezTo>
                      <a:pt x="698926" y="999715"/>
                      <a:pt x="704606" y="999362"/>
                      <a:pt x="706656" y="1000964"/>
                    </a:cubicBezTo>
                    <a:cubicBezTo>
                      <a:pt x="708683" y="1002567"/>
                      <a:pt x="709037" y="1007564"/>
                      <a:pt x="708518" y="1010816"/>
                    </a:cubicBezTo>
                    <a:cubicBezTo>
                      <a:pt x="707882" y="1014823"/>
                      <a:pt x="706232" y="1019018"/>
                      <a:pt x="703922" y="1022388"/>
                    </a:cubicBezTo>
                    <a:cubicBezTo>
                      <a:pt x="698596" y="1030118"/>
                      <a:pt x="692374" y="1037212"/>
                      <a:pt x="686953" y="1044849"/>
                    </a:cubicBezTo>
                    <a:cubicBezTo>
                      <a:pt x="678964" y="1056114"/>
                      <a:pt x="671186" y="1067545"/>
                      <a:pt x="663762" y="1079188"/>
                    </a:cubicBezTo>
                    <a:cubicBezTo>
                      <a:pt x="662419" y="1081309"/>
                      <a:pt x="663149" y="1084773"/>
                      <a:pt x="662914" y="1087601"/>
                    </a:cubicBezTo>
                    <a:cubicBezTo>
                      <a:pt x="665671" y="1087814"/>
                      <a:pt x="668546" y="1088662"/>
                      <a:pt x="671162" y="1088120"/>
                    </a:cubicBezTo>
                    <a:cubicBezTo>
                      <a:pt x="676465" y="1087036"/>
                      <a:pt x="681509" y="1084726"/>
                      <a:pt x="686835" y="1083831"/>
                    </a:cubicBezTo>
                    <a:cubicBezTo>
                      <a:pt x="689970" y="1083312"/>
                      <a:pt x="695367" y="1083501"/>
                      <a:pt x="696263" y="1085198"/>
                    </a:cubicBezTo>
                    <a:cubicBezTo>
                      <a:pt x="697583" y="1087743"/>
                      <a:pt x="696899" y="1092574"/>
                      <a:pt x="695202" y="1095214"/>
                    </a:cubicBezTo>
                    <a:cubicBezTo>
                      <a:pt x="688744" y="1105136"/>
                      <a:pt x="681674" y="1114681"/>
                      <a:pt x="674533" y="1124132"/>
                    </a:cubicBezTo>
                    <a:cubicBezTo>
                      <a:pt x="669607" y="1130684"/>
                      <a:pt x="664186" y="1136859"/>
                      <a:pt x="659001" y="1143223"/>
                    </a:cubicBezTo>
                    <a:cubicBezTo>
                      <a:pt x="662089" y="1142963"/>
                      <a:pt x="664139" y="1141785"/>
                      <a:pt x="666072" y="1140394"/>
                    </a:cubicBezTo>
                    <a:cubicBezTo>
                      <a:pt x="724662" y="1098160"/>
                      <a:pt x="775994" y="1048078"/>
                      <a:pt x="823319" y="993800"/>
                    </a:cubicBezTo>
                    <a:cubicBezTo>
                      <a:pt x="832369" y="983430"/>
                      <a:pt x="839888" y="971646"/>
                      <a:pt x="847571" y="960168"/>
                    </a:cubicBezTo>
                    <a:cubicBezTo>
                      <a:pt x="849173" y="957764"/>
                      <a:pt x="848396" y="953781"/>
                      <a:pt x="848702" y="950529"/>
                    </a:cubicBezTo>
                    <a:cubicBezTo>
                      <a:pt x="844955" y="950269"/>
                      <a:pt x="839817" y="948313"/>
                      <a:pt x="837743" y="950034"/>
                    </a:cubicBezTo>
                    <a:cubicBezTo>
                      <a:pt x="832511" y="954441"/>
                      <a:pt x="827349" y="959909"/>
                      <a:pt x="824498" y="966036"/>
                    </a:cubicBezTo>
                    <a:cubicBezTo>
                      <a:pt x="818299" y="979258"/>
                      <a:pt x="811040" y="991443"/>
                      <a:pt x="799303" y="1000352"/>
                    </a:cubicBezTo>
                    <a:cubicBezTo>
                      <a:pt x="792044" y="1005867"/>
                      <a:pt x="784149" y="1010415"/>
                      <a:pt x="773001" y="1008954"/>
                    </a:cubicBezTo>
                    <a:cubicBezTo>
                      <a:pt x="775028" y="1004170"/>
                      <a:pt x="776230" y="999833"/>
                      <a:pt x="778539" y="996227"/>
                    </a:cubicBezTo>
                    <a:cubicBezTo>
                      <a:pt x="786128" y="984349"/>
                      <a:pt x="794094" y="972730"/>
                      <a:pt x="801966" y="961040"/>
                    </a:cubicBezTo>
                    <a:cubicBezTo>
                      <a:pt x="817922" y="937354"/>
                      <a:pt x="832888" y="913456"/>
                      <a:pt x="834302" y="883500"/>
                    </a:cubicBezTo>
                    <a:cubicBezTo>
                      <a:pt x="834891" y="871056"/>
                      <a:pt x="840194" y="867592"/>
                      <a:pt x="852968" y="867922"/>
                    </a:cubicBezTo>
                    <a:cubicBezTo>
                      <a:pt x="856904" y="868016"/>
                      <a:pt x="860816" y="868935"/>
                      <a:pt x="864752" y="869030"/>
                    </a:cubicBezTo>
                    <a:cubicBezTo>
                      <a:pt x="873826" y="869289"/>
                      <a:pt x="882970" y="869949"/>
                      <a:pt x="891950" y="869030"/>
                    </a:cubicBezTo>
                    <a:cubicBezTo>
                      <a:pt x="895202" y="868700"/>
                      <a:pt x="900576" y="864222"/>
                      <a:pt x="900505" y="861794"/>
                    </a:cubicBezTo>
                    <a:cubicBezTo>
                      <a:pt x="900317" y="857623"/>
                      <a:pt x="897771" y="851542"/>
                      <a:pt x="894354" y="849656"/>
                    </a:cubicBezTo>
                    <a:close/>
                    <a:moveTo>
                      <a:pt x="443917" y="128492"/>
                    </a:moveTo>
                    <a:cubicBezTo>
                      <a:pt x="470644" y="147676"/>
                      <a:pt x="494566" y="169595"/>
                      <a:pt x="510403" y="199055"/>
                    </a:cubicBezTo>
                    <a:cubicBezTo>
                      <a:pt x="515023" y="207634"/>
                      <a:pt x="516578" y="216448"/>
                      <a:pt x="513255" y="226111"/>
                    </a:cubicBezTo>
                    <a:cubicBezTo>
                      <a:pt x="510710" y="233441"/>
                      <a:pt x="512878" y="235892"/>
                      <a:pt x="520750" y="234714"/>
                    </a:cubicBezTo>
                    <a:cubicBezTo>
                      <a:pt x="526783" y="233818"/>
                      <a:pt x="532605" y="231556"/>
                      <a:pt x="538544" y="230047"/>
                    </a:cubicBezTo>
                    <a:cubicBezTo>
                      <a:pt x="541325" y="229340"/>
                      <a:pt x="544177" y="228963"/>
                      <a:pt x="547005" y="228445"/>
                    </a:cubicBezTo>
                    <a:cubicBezTo>
                      <a:pt x="547264" y="229057"/>
                      <a:pt x="547547" y="229670"/>
                      <a:pt x="547806" y="230259"/>
                    </a:cubicBezTo>
                    <a:cubicBezTo>
                      <a:pt x="538332" y="240865"/>
                      <a:pt x="528999" y="251636"/>
                      <a:pt x="519171" y="261888"/>
                    </a:cubicBezTo>
                    <a:cubicBezTo>
                      <a:pt x="517898" y="263208"/>
                      <a:pt x="513255" y="263019"/>
                      <a:pt x="511440" y="261723"/>
                    </a:cubicBezTo>
                    <a:cubicBezTo>
                      <a:pt x="508589" y="259673"/>
                      <a:pt x="506043" y="256444"/>
                      <a:pt x="504700" y="253168"/>
                    </a:cubicBezTo>
                    <a:cubicBezTo>
                      <a:pt x="490653" y="219041"/>
                      <a:pt x="468806" y="189675"/>
                      <a:pt x="448207" y="159531"/>
                    </a:cubicBezTo>
                    <a:cubicBezTo>
                      <a:pt x="443093" y="152036"/>
                      <a:pt x="438945" y="143835"/>
                      <a:pt x="434797" y="135727"/>
                    </a:cubicBezTo>
                    <a:cubicBezTo>
                      <a:pt x="433430" y="133088"/>
                      <a:pt x="433453" y="129741"/>
                      <a:pt x="432345" y="124320"/>
                    </a:cubicBezTo>
                    <a:cubicBezTo>
                      <a:pt x="437554" y="126111"/>
                      <a:pt x="441254" y="126559"/>
                      <a:pt x="443917" y="128492"/>
                    </a:cubicBezTo>
                    <a:close/>
                    <a:moveTo>
                      <a:pt x="457634" y="61511"/>
                    </a:moveTo>
                    <a:cubicBezTo>
                      <a:pt x="445921" y="53993"/>
                      <a:pt x="435598" y="44235"/>
                      <a:pt x="425086" y="34997"/>
                    </a:cubicBezTo>
                    <a:cubicBezTo>
                      <a:pt x="423107" y="33252"/>
                      <a:pt x="422918" y="29458"/>
                      <a:pt x="421928" y="26606"/>
                    </a:cubicBezTo>
                    <a:cubicBezTo>
                      <a:pt x="425157" y="26465"/>
                      <a:pt x="428904" y="25216"/>
                      <a:pt x="431497" y="26441"/>
                    </a:cubicBezTo>
                    <a:cubicBezTo>
                      <a:pt x="437200" y="29081"/>
                      <a:pt x="443658" y="31909"/>
                      <a:pt x="447382" y="36576"/>
                    </a:cubicBezTo>
                    <a:cubicBezTo>
                      <a:pt x="456691" y="48336"/>
                      <a:pt x="468240" y="49703"/>
                      <a:pt x="481815" y="47959"/>
                    </a:cubicBezTo>
                    <a:cubicBezTo>
                      <a:pt x="490700" y="46828"/>
                      <a:pt x="499845" y="46969"/>
                      <a:pt x="508801" y="47653"/>
                    </a:cubicBezTo>
                    <a:cubicBezTo>
                      <a:pt x="511912" y="47888"/>
                      <a:pt x="515494" y="50929"/>
                      <a:pt x="517568" y="53686"/>
                    </a:cubicBezTo>
                    <a:cubicBezTo>
                      <a:pt x="523319" y="61299"/>
                      <a:pt x="521975" y="64080"/>
                      <a:pt x="512855" y="66389"/>
                    </a:cubicBezTo>
                    <a:cubicBezTo>
                      <a:pt x="504771" y="68440"/>
                      <a:pt x="496781" y="70844"/>
                      <a:pt x="486552" y="73719"/>
                    </a:cubicBezTo>
                    <a:cubicBezTo>
                      <a:pt x="477738" y="70137"/>
                      <a:pt x="466708" y="67332"/>
                      <a:pt x="457634" y="61511"/>
                    </a:cubicBezTo>
                    <a:close/>
                    <a:moveTo>
                      <a:pt x="867415" y="745720"/>
                    </a:moveTo>
                    <a:cubicBezTo>
                      <a:pt x="866991" y="749821"/>
                      <a:pt x="866261" y="754158"/>
                      <a:pt x="864469" y="757787"/>
                    </a:cubicBezTo>
                    <a:cubicBezTo>
                      <a:pt x="857493" y="771952"/>
                      <a:pt x="857587" y="786800"/>
                      <a:pt x="858954" y="801954"/>
                    </a:cubicBezTo>
                    <a:cubicBezTo>
                      <a:pt x="859520" y="808082"/>
                      <a:pt x="859049" y="814281"/>
                      <a:pt x="859049" y="820455"/>
                    </a:cubicBezTo>
                    <a:cubicBezTo>
                      <a:pt x="857540" y="820785"/>
                      <a:pt x="856032" y="821092"/>
                      <a:pt x="854500" y="821422"/>
                    </a:cubicBezTo>
                    <a:cubicBezTo>
                      <a:pt x="838945" y="797901"/>
                      <a:pt x="832959" y="770255"/>
                      <a:pt x="821269" y="745061"/>
                    </a:cubicBezTo>
                    <a:cubicBezTo>
                      <a:pt x="822023" y="744377"/>
                      <a:pt x="822801" y="743694"/>
                      <a:pt x="823555" y="742987"/>
                    </a:cubicBezTo>
                    <a:cubicBezTo>
                      <a:pt x="826124" y="743788"/>
                      <a:pt x="828811" y="744330"/>
                      <a:pt x="831238" y="745438"/>
                    </a:cubicBezTo>
                    <a:cubicBezTo>
                      <a:pt x="840359" y="749538"/>
                      <a:pt x="848961" y="748007"/>
                      <a:pt x="853039" y="741313"/>
                    </a:cubicBezTo>
                    <a:cubicBezTo>
                      <a:pt x="857399" y="734172"/>
                      <a:pt x="855749" y="725782"/>
                      <a:pt x="847241" y="720149"/>
                    </a:cubicBezTo>
                    <a:cubicBezTo>
                      <a:pt x="831804" y="709897"/>
                      <a:pt x="830979" y="675888"/>
                      <a:pt x="839723" y="665141"/>
                    </a:cubicBezTo>
                    <a:cubicBezTo>
                      <a:pt x="841962" y="662407"/>
                      <a:pt x="846015" y="660074"/>
                      <a:pt x="849480" y="659626"/>
                    </a:cubicBezTo>
                    <a:cubicBezTo>
                      <a:pt x="857517" y="658589"/>
                      <a:pt x="857470" y="661252"/>
                      <a:pt x="856527" y="669077"/>
                    </a:cubicBezTo>
                    <a:cubicBezTo>
                      <a:pt x="855396" y="678551"/>
                      <a:pt x="856315" y="688732"/>
                      <a:pt x="858577" y="698066"/>
                    </a:cubicBezTo>
                    <a:cubicBezTo>
                      <a:pt x="862490" y="713809"/>
                      <a:pt x="869159" y="728987"/>
                      <a:pt x="867415" y="74572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6">
                <a:extLst>
                  <a:ext uri="{FF2B5EF4-FFF2-40B4-BE49-F238E27FC236}">
                    <a16:creationId xmlns:a16="http://schemas.microsoft.com/office/drawing/2014/main" id="{4E9E78D9-CE1E-497B-983E-423469D5C594}"/>
                  </a:ext>
                </a:extLst>
              </p:cNvPr>
              <p:cNvSpPr/>
              <p:nvPr/>
            </p:nvSpPr>
            <p:spPr>
              <a:xfrm>
                <a:off x="342903" y="2442120"/>
                <a:ext cx="1122602" cy="585900"/>
              </a:xfrm>
              <a:custGeom>
                <a:avLst/>
                <a:gdLst>
                  <a:gd name="connsiteX0" fmla="*/ 1037851 w 1122602"/>
                  <a:gd name="connsiteY0" fmla="*/ 440319 h 585900"/>
                  <a:gd name="connsiteX1" fmla="*/ 1020600 w 1122602"/>
                  <a:gd name="connsiteY1" fmla="*/ 422690 h 585900"/>
                  <a:gd name="connsiteX2" fmla="*/ 1006105 w 1122602"/>
                  <a:gd name="connsiteY2" fmla="*/ 396883 h 585900"/>
                  <a:gd name="connsiteX3" fmla="*/ 996913 w 1122602"/>
                  <a:gd name="connsiteY3" fmla="*/ 382577 h 585900"/>
                  <a:gd name="connsiteX4" fmla="*/ 988405 w 1122602"/>
                  <a:gd name="connsiteY4" fmla="*/ 378005 h 585900"/>
                  <a:gd name="connsiteX5" fmla="*/ 984069 w 1122602"/>
                  <a:gd name="connsiteY5" fmla="*/ 386843 h 585900"/>
                  <a:gd name="connsiteX6" fmla="*/ 992600 w 1122602"/>
                  <a:gd name="connsiteY6" fmla="*/ 416091 h 585900"/>
                  <a:gd name="connsiteX7" fmla="*/ 1001439 w 1122602"/>
                  <a:gd name="connsiteY7" fmla="*/ 433744 h 585900"/>
                  <a:gd name="connsiteX8" fmla="*/ 999718 w 1122602"/>
                  <a:gd name="connsiteY8" fmla="*/ 441710 h 585900"/>
                  <a:gd name="connsiteX9" fmla="*/ 991752 w 1122602"/>
                  <a:gd name="connsiteY9" fmla="*/ 440579 h 585900"/>
                  <a:gd name="connsiteX10" fmla="*/ 983079 w 1122602"/>
                  <a:gd name="connsiteY10" fmla="*/ 434922 h 585900"/>
                  <a:gd name="connsiteX11" fmla="*/ 930687 w 1122602"/>
                  <a:gd name="connsiteY11" fmla="*/ 386631 h 585900"/>
                  <a:gd name="connsiteX12" fmla="*/ 896277 w 1122602"/>
                  <a:gd name="connsiteY12" fmla="*/ 357359 h 585900"/>
                  <a:gd name="connsiteX13" fmla="*/ 859086 w 1122602"/>
                  <a:gd name="connsiteY13" fmla="*/ 351090 h 585900"/>
                  <a:gd name="connsiteX14" fmla="*/ 841575 w 1122602"/>
                  <a:gd name="connsiteY14" fmla="*/ 352693 h 585900"/>
                  <a:gd name="connsiteX15" fmla="*/ 832808 w 1122602"/>
                  <a:gd name="connsiteY15" fmla="*/ 345410 h 585900"/>
                  <a:gd name="connsiteX16" fmla="*/ 825077 w 1122602"/>
                  <a:gd name="connsiteY16" fmla="*/ 330538 h 585900"/>
                  <a:gd name="connsiteX17" fmla="*/ 786614 w 1122602"/>
                  <a:gd name="connsiteY17" fmla="*/ 289318 h 585900"/>
                  <a:gd name="connsiteX18" fmla="*/ 757106 w 1122602"/>
                  <a:gd name="connsiteY18" fmla="*/ 256039 h 585900"/>
                  <a:gd name="connsiteX19" fmla="*/ 751309 w 1122602"/>
                  <a:gd name="connsiteY19" fmla="*/ 244114 h 585900"/>
                  <a:gd name="connsiteX20" fmla="*/ 753595 w 1122602"/>
                  <a:gd name="connsiteY20" fmla="*/ 241969 h 585900"/>
                  <a:gd name="connsiteX21" fmla="*/ 769032 w 1122602"/>
                  <a:gd name="connsiteY21" fmla="*/ 250901 h 585900"/>
                  <a:gd name="connsiteX22" fmla="*/ 807236 w 1122602"/>
                  <a:gd name="connsiteY22" fmla="*/ 283897 h 585900"/>
                  <a:gd name="connsiteX23" fmla="*/ 843626 w 1122602"/>
                  <a:gd name="connsiteY23" fmla="*/ 309256 h 585900"/>
                  <a:gd name="connsiteX24" fmla="*/ 867948 w 1122602"/>
                  <a:gd name="connsiteY24" fmla="*/ 312132 h 585900"/>
                  <a:gd name="connsiteX25" fmla="*/ 903041 w 1122602"/>
                  <a:gd name="connsiteY25" fmla="*/ 324057 h 585900"/>
                  <a:gd name="connsiteX26" fmla="*/ 953524 w 1122602"/>
                  <a:gd name="connsiteY26" fmla="*/ 383496 h 585900"/>
                  <a:gd name="connsiteX27" fmla="*/ 965733 w 1122602"/>
                  <a:gd name="connsiteY27" fmla="*/ 389270 h 585900"/>
                  <a:gd name="connsiteX28" fmla="*/ 965167 w 1122602"/>
                  <a:gd name="connsiteY28" fmla="*/ 374540 h 585900"/>
                  <a:gd name="connsiteX29" fmla="*/ 962645 w 1122602"/>
                  <a:gd name="connsiteY29" fmla="*/ 370062 h 585900"/>
                  <a:gd name="connsiteX30" fmla="*/ 941245 w 1122602"/>
                  <a:gd name="connsiteY30" fmla="*/ 342558 h 585900"/>
                  <a:gd name="connsiteX31" fmla="*/ 795075 w 1122602"/>
                  <a:gd name="connsiteY31" fmla="*/ 204330 h 585900"/>
                  <a:gd name="connsiteX32" fmla="*/ 717135 w 1122602"/>
                  <a:gd name="connsiteY32" fmla="*/ 150430 h 585900"/>
                  <a:gd name="connsiteX33" fmla="*/ 570352 w 1122602"/>
                  <a:gd name="connsiteY33" fmla="*/ 100418 h 585900"/>
                  <a:gd name="connsiteX34" fmla="*/ 497856 w 1122602"/>
                  <a:gd name="connsiteY34" fmla="*/ 91415 h 585900"/>
                  <a:gd name="connsiteX35" fmla="*/ 487486 w 1122602"/>
                  <a:gd name="connsiteY35" fmla="*/ 96741 h 585900"/>
                  <a:gd name="connsiteX36" fmla="*/ 494415 w 1122602"/>
                  <a:gd name="connsiteY36" fmla="*/ 105509 h 585900"/>
                  <a:gd name="connsiteX37" fmla="*/ 523451 w 1122602"/>
                  <a:gd name="connsiteY37" fmla="*/ 113404 h 585900"/>
                  <a:gd name="connsiteX38" fmla="*/ 623969 w 1122602"/>
                  <a:gd name="connsiteY38" fmla="*/ 130208 h 585900"/>
                  <a:gd name="connsiteX39" fmla="*/ 707566 w 1122602"/>
                  <a:gd name="connsiteY39" fmla="*/ 171641 h 585900"/>
                  <a:gd name="connsiteX40" fmla="*/ 727128 w 1122602"/>
                  <a:gd name="connsiteY40" fmla="*/ 181823 h 585900"/>
                  <a:gd name="connsiteX41" fmla="*/ 747373 w 1122602"/>
                  <a:gd name="connsiteY41" fmla="*/ 190213 h 585900"/>
                  <a:gd name="connsiteX42" fmla="*/ 836626 w 1122602"/>
                  <a:gd name="connsiteY42" fmla="*/ 262638 h 585900"/>
                  <a:gd name="connsiteX43" fmla="*/ 864177 w 1122602"/>
                  <a:gd name="connsiteY43" fmla="*/ 291722 h 585900"/>
                  <a:gd name="connsiteX44" fmla="*/ 868419 w 1122602"/>
                  <a:gd name="connsiteY44" fmla="*/ 299994 h 585900"/>
                  <a:gd name="connsiteX45" fmla="*/ 866015 w 1122602"/>
                  <a:gd name="connsiteY45" fmla="*/ 302139 h 585900"/>
                  <a:gd name="connsiteX46" fmla="*/ 838582 w 1122602"/>
                  <a:gd name="connsiteY46" fmla="*/ 285217 h 585900"/>
                  <a:gd name="connsiteX47" fmla="*/ 745982 w 1122602"/>
                  <a:gd name="connsiteY47" fmla="*/ 214441 h 585900"/>
                  <a:gd name="connsiteX48" fmla="*/ 714118 w 1122602"/>
                  <a:gd name="connsiteY48" fmla="*/ 195869 h 585900"/>
                  <a:gd name="connsiteX49" fmla="*/ 686849 w 1122602"/>
                  <a:gd name="connsiteY49" fmla="*/ 181870 h 585900"/>
                  <a:gd name="connsiteX50" fmla="*/ 667288 w 1122602"/>
                  <a:gd name="connsiteY50" fmla="*/ 168648 h 585900"/>
                  <a:gd name="connsiteX51" fmla="*/ 599270 w 1122602"/>
                  <a:gd name="connsiteY51" fmla="*/ 149393 h 585900"/>
                  <a:gd name="connsiteX52" fmla="*/ 572944 w 1122602"/>
                  <a:gd name="connsiteY52" fmla="*/ 145999 h 585900"/>
                  <a:gd name="connsiteX53" fmla="*/ 572355 w 1122602"/>
                  <a:gd name="connsiteY53" fmla="*/ 148521 h 585900"/>
                  <a:gd name="connsiteX54" fmla="*/ 607189 w 1122602"/>
                  <a:gd name="connsiteY54" fmla="*/ 164147 h 585900"/>
                  <a:gd name="connsiteX55" fmla="*/ 724158 w 1122602"/>
                  <a:gd name="connsiteY55" fmla="*/ 224670 h 585900"/>
                  <a:gd name="connsiteX56" fmla="*/ 736249 w 1122602"/>
                  <a:gd name="connsiteY56" fmla="*/ 235535 h 585900"/>
                  <a:gd name="connsiteX57" fmla="*/ 737568 w 1122602"/>
                  <a:gd name="connsiteY57" fmla="*/ 242888 h 585900"/>
                  <a:gd name="connsiteX58" fmla="*/ 729532 w 1122602"/>
                  <a:gd name="connsiteY58" fmla="*/ 243784 h 585900"/>
                  <a:gd name="connsiteX59" fmla="*/ 722555 w 1122602"/>
                  <a:gd name="connsiteY59" fmla="*/ 239683 h 585900"/>
                  <a:gd name="connsiteX60" fmla="*/ 706105 w 1122602"/>
                  <a:gd name="connsiteY60" fmla="*/ 229713 h 585900"/>
                  <a:gd name="connsiteX61" fmla="*/ 540396 w 1122602"/>
                  <a:gd name="connsiteY61" fmla="*/ 170981 h 585900"/>
                  <a:gd name="connsiteX62" fmla="*/ 520033 w 1122602"/>
                  <a:gd name="connsiteY62" fmla="*/ 170251 h 585900"/>
                  <a:gd name="connsiteX63" fmla="*/ 515037 w 1122602"/>
                  <a:gd name="connsiteY63" fmla="*/ 180338 h 585900"/>
                  <a:gd name="connsiteX64" fmla="*/ 508980 w 1122602"/>
                  <a:gd name="connsiteY64" fmla="*/ 192947 h 585900"/>
                  <a:gd name="connsiteX65" fmla="*/ 468230 w 1122602"/>
                  <a:gd name="connsiteY65" fmla="*/ 192216 h 585900"/>
                  <a:gd name="connsiteX66" fmla="*/ 458025 w 1122602"/>
                  <a:gd name="connsiteY66" fmla="*/ 178311 h 585900"/>
                  <a:gd name="connsiteX67" fmla="*/ 451285 w 1122602"/>
                  <a:gd name="connsiteY67" fmla="*/ 169143 h 585900"/>
                  <a:gd name="connsiteX68" fmla="*/ 436272 w 1122602"/>
                  <a:gd name="connsiteY68" fmla="*/ 165867 h 585900"/>
                  <a:gd name="connsiteX69" fmla="*/ 393920 w 1122602"/>
                  <a:gd name="connsiteY69" fmla="*/ 165679 h 585900"/>
                  <a:gd name="connsiteX70" fmla="*/ 381146 w 1122602"/>
                  <a:gd name="connsiteY70" fmla="*/ 164076 h 585900"/>
                  <a:gd name="connsiteX71" fmla="*/ 387509 w 1122602"/>
                  <a:gd name="connsiteY71" fmla="*/ 129431 h 585900"/>
                  <a:gd name="connsiteX72" fmla="*/ 379213 w 1122602"/>
                  <a:gd name="connsiteY72" fmla="*/ 97566 h 585900"/>
                  <a:gd name="connsiteX73" fmla="*/ 388263 w 1122602"/>
                  <a:gd name="connsiteY73" fmla="*/ 85429 h 585900"/>
                  <a:gd name="connsiteX74" fmla="*/ 444026 w 1122602"/>
                  <a:gd name="connsiteY74" fmla="*/ 77887 h 585900"/>
                  <a:gd name="connsiteX75" fmla="*/ 579638 w 1122602"/>
                  <a:gd name="connsiteY75" fmla="*/ 83425 h 585900"/>
                  <a:gd name="connsiteX76" fmla="*/ 620246 w 1122602"/>
                  <a:gd name="connsiteY76" fmla="*/ 70369 h 585900"/>
                  <a:gd name="connsiteX77" fmla="*/ 637568 w 1122602"/>
                  <a:gd name="connsiteY77" fmla="*/ 64288 h 585900"/>
                  <a:gd name="connsiteX78" fmla="*/ 676197 w 1122602"/>
                  <a:gd name="connsiteY78" fmla="*/ 73951 h 585900"/>
                  <a:gd name="connsiteX79" fmla="*/ 698351 w 1122602"/>
                  <a:gd name="connsiteY79" fmla="*/ 79560 h 585900"/>
                  <a:gd name="connsiteX80" fmla="*/ 704031 w 1122602"/>
                  <a:gd name="connsiteY80" fmla="*/ 73385 h 585900"/>
                  <a:gd name="connsiteX81" fmla="*/ 687156 w 1122602"/>
                  <a:gd name="connsiteY81" fmla="*/ 41262 h 585900"/>
                  <a:gd name="connsiteX82" fmla="*/ 639194 w 1122602"/>
                  <a:gd name="connsiteY82" fmla="*/ 17151 h 585900"/>
                  <a:gd name="connsiteX83" fmla="*/ 580792 w 1122602"/>
                  <a:gd name="connsiteY83" fmla="*/ 18424 h 585900"/>
                  <a:gd name="connsiteX84" fmla="*/ 577894 w 1122602"/>
                  <a:gd name="connsiteY84" fmla="*/ 17953 h 585900"/>
                  <a:gd name="connsiteX85" fmla="*/ 578718 w 1122602"/>
                  <a:gd name="connsiteY85" fmla="*/ 14747 h 585900"/>
                  <a:gd name="connsiteX86" fmla="*/ 571813 w 1122602"/>
                  <a:gd name="connsiteY86" fmla="*/ 677 h 585900"/>
                  <a:gd name="connsiteX87" fmla="*/ 546901 w 1122602"/>
                  <a:gd name="connsiteY87" fmla="*/ 913 h 585900"/>
                  <a:gd name="connsiteX88" fmla="*/ 538393 w 1122602"/>
                  <a:gd name="connsiteY88" fmla="*/ 6098 h 585900"/>
                  <a:gd name="connsiteX89" fmla="*/ 543060 w 1122602"/>
                  <a:gd name="connsiteY89" fmla="*/ 15808 h 585900"/>
                  <a:gd name="connsiteX90" fmla="*/ 569597 w 1122602"/>
                  <a:gd name="connsiteY90" fmla="*/ 31929 h 585900"/>
                  <a:gd name="connsiteX91" fmla="*/ 577210 w 1122602"/>
                  <a:gd name="connsiteY91" fmla="*/ 37420 h 585900"/>
                  <a:gd name="connsiteX92" fmla="*/ 576291 w 1122602"/>
                  <a:gd name="connsiteY92" fmla="*/ 39447 h 585900"/>
                  <a:gd name="connsiteX93" fmla="*/ 560901 w 1122602"/>
                  <a:gd name="connsiteY93" fmla="*/ 40413 h 585900"/>
                  <a:gd name="connsiteX94" fmla="*/ 492034 w 1122602"/>
                  <a:gd name="connsiteY94" fmla="*/ 35959 h 585900"/>
                  <a:gd name="connsiteX95" fmla="*/ 441693 w 1122602"/>
                  <a:gd name="connsiteY95" fmla="*/ 36595 h 585900"/>
                  <a:gd name="connsiteX96" fmla="*/ 427740 w 1122602"/>
                  <a:gd name="connsiteY96" fmla="*/ 48921 h 585900"/>
                  <a:gd name="connsiteX97" fmla="*/ 418148 w 1122602"/>
                  <a:gd name="connsiteY97" fmla="*/ 57123 h 585900"/>
                  <a:gd name="connsiteX98" fmla="*/ 403017 w 1122602"/>
                  <a:gd name="connsiteY98" fmla="*/ 54177 h 585900"/>
                  <a:gd name="connsiteX99" fmla="*/ 390738 w 1122602"/>
                  <a:gd name="connsiteY99" fmla="*/ 51160 h 585900"/>
                  <a:gd name="connsiteX100" fmla="*/ 385836 w 1122602"/>
                  <a:gd name="connsiteY100" fmla="*/ 69308 h 585900"/>
                  <a:gd name="connsiteX101" fmla="*/ 351709 w 1122602"/>
                  <a:gd name="connsiteY101" fmla="*/ 88493 h 585900"/>
                  <a:gd name="connsiteX102" fmla="*/ 338864 w 1122602"/>
                  <a:gd name="connsiteY102" fmla="*/ 95987 h 585900"/>
                  <a:gd name="connsiteX103" fmla="*/ 339430 w 1122602"/>
                  <a:gd name="connsiteY103" fmla="*/ 98391 h 585900"/>
                  <a:gd name="connsiteX104" fmla="*/ 371860 w 1122602"/>
                  <a:gd name="connsiteY104" fmla="*/ 102704 h 585900"/>
                  <a:gd name="connsiteX105" fmla="*/ 372308 w 1122602"/>
                  <a:gd name="connsiteY105" fmla="*/ 105627 h 585900"/>
                  <a:gd name="connsiteX106" fmla="*/ 345699 w 1122602"/>
                  <a:gd name="connsiteY106" fmla="*/ 126272 h 585900"/>
                  <a:gd name="connsiteX107" fmla="*/ 364954 w 1122602"/>
                  <a:gd name="connsiteY107" fmla="*/ 129030 h 585900"/>
                  <a:gd name="connsiteX108" fmla="*/ 349187 w 1122602"/>
                  <a:gd name="connsiteY108" fmla="*/ 143100 h 585900"/>
                  <a:gd name="connsiteX109" fmla="*/ 254537 w 1122602"/>
                  <a:gd name="connsiteY109" fmla="*/ 201384 h 585900"/>
                  <a:gd name="connsiteX110" fmla="*/ 205539 w 1122602"/>
                  <a:gd name="connsiteY110" fmla="*/ 223963 h 585900"/>
                  <a:gd name="connsiteX111" fmla="*/ 197761 w 1122602"/>
                  <a:gd name="connsiteY111" fmla="*/ 224528 h 585900"/>
                  <a:gd name="connsiteX112" fmla="*/ 197031 w 1122602"/>
                  <a:gd name="connsiteY112" fmla="*/ 222360 h 585900"/>
                  <a:gd name="connsiteX113" fmla="*/ 244426 w 1122602"/>
                  <a:gd name="connsiteY113" fmla="*/ 176473 h 585900"/>
                  <a:gd name="connsiteX114" fmla="*/ 235400 w 1122602"/>
                  <a:gd name="connsiteY114" fmla="*/ 180904 h 585900"/>
                  <a:gd name="connsiteX115" fmla="*/ 187038 w 1122602"/>
                  <a:gd name="connsiteY115" fmla="*/ 209893 h 585900"/>
                  <a:gd name="connsiteX116" fmla="*/ 130780 w 1122602"/>
                  <a:gd name="connsiteY116" fmla="*/ 241403 h 585900"/>
                  <a:gd name="connsiteX117" fmla="*/ 105586 w 1122602"/>
                  <a:gd name="connsiteY117" fmla="*/ 267328 h 585900"/>
                  <a:gd name="connsiteX118" fmla="*/ 79496 w 1122602"/>
                  <a:gd name="connsiteY118" fmla="*/ 316633 h 585900"/>
                  <a:gd name="connsiteX119" fmla="*/ 26090 w 1122602"/>
                  <a:gd name="connsiteY119" fmla="*/ 404849 h 585900"/>
                  <a:gd name="connsiteX120" fmla="*/ 2616 w 1122602"/>
                  <a:gd name="connsiteY120" fmla="*/ 459150 h 585900"/>
                  <a:gd name="connsiteX121" fmla="*/ 0 w 1122602"/>
                  <a:gd name="connsiteY121" fmla="*/ 474470 h 585900"/>
                  <a:gd name="connsiteX122" fmla="*/ 3229 w 1122602"/>
                  <a:gd name="connsiteY122" fmla="*/ 475954 h 585900"/>
                  <a:gd name="connsiteX123" fmla="*/ 10229 w 1122602"/>
                  <a:gd name="connsiteY123" fmla="*/ 469025 h 585900"/>
                  <a:gd name="connsiteX124" fmla="*/ 23450 w 1122602"/>
                  <a:gd name="connsiteY124" fmla="*/ 446777 h 585900"/>
                  <a:gd name="connsiteX125" fmla="*/ 104572 w 1122602"/>
                  <a:gd name="connsiteY125" fmla="*/ 312438 h 585900"/>
                  <a:gd name="connsiteX126" fmla="*/ 163281 w 1122602"/>
                  <a:gd name="connsiteY126" fmla="*/ 246635 h 585900"/>
                  <a:gd name="connsiteX127" fmla="*/ 186071 w 1122602"/>
                  <a:gd name="connsiteY127" fmla="*/ 237161 h 585900"/>
                  <a:gd name="connsiteX128" fmla="*/ 190054 w 1122602"/>
                  <a:gd name="connsiteY128" fmla="*/ 244114 h 585900"/>
                  <a:gd name="connsiteX129" fmla="*/ 177280 w 1122602"/>
                  <a:gd name="connsiteY129" fmla="*/ 260446 h 585900"/>
                  <a:gd name="connsiteX130" fmla="*/ 127952 w 1122602"/>
                  <a:gd name="connsiteY130" fmla="*/ 313994 h 585900"/>
                  <a:gd name="connsiteX131" fmla="*/ 99906 w 1122602"/>
                  <a:gd name="connsiteY131" fmla="*/ 354790 h 585900"/>
                  <a:gd name="connsiteX132" fmla="*/ 100330 w 1122602"/>
                  <a:gd name="connsiteY132" fmla="*/ 367423 h 585900"/>
                  <a:gd name="connsiteX133" fmla="*/ 115272 w 1122602"/>
                  <a:gd name="connsiteY133" fmla="*/ 369638 h 585900"/>
                  <a:gd name="connsiteX134" fmla="*/ 126774 w 1122602"/>
                  <a:gd name="connsiteY134" fmla="*/ 362120 h 585900"/>
                  <a:gd name="connsiteX135" fmla="*/ 137992 w 1122602"/>
                  <a:gd name="connsiteY135" fmla="*/ 344019 h 585900"/>
                  <a:gd name="connsiteX136" fmla="*/ 161136 w 1122602"/>
                  <a:gd name="connsiteY136" fmla="*/ 304660 h 585900"/>
                  <a:gd name="connsiteX137" fmla="*/ 195074 w 1122602"/>
                  <a:gd name="connsiteY137" fmla="*/ 277887 h 585900"/>
                  <a:gd name="connsiteX138" fmla="*/ 210818 w 1122602"/>
                  <a:gd name="connsiteY138" fmla="*/ 282671 h 585900"/>
                  <a:gd name="connsiteX139" fmla="*/ 204337 w 1122602"/>
                  <a:gd name="connsiteY139" fmla="*/ 300654 h 585900"/>
                  <a:gd name="connsiteX140" fmla="*/ 190832 w 1122602"/>
                  <a:gd name="connsiteY140" fmla="*/ 304048 h 585900"/>
                  <a:gd name="connsiteX141" fmla="*/ 175395 w 1122602"/>
                  <a:gd name="connsiteY141" fmla="*/ 310058 h 585900"/>
                  <a:gd name="connsiteX142" fmla="*/ 173981 w 1122602"/>
                  <a:gd name="connsiteY142" fmla="*/ 327050 h 585900"/>
                  <a:gd name="connsiteX143" fmla="*/ 187485 w 1122602"/>
                  <a:gd name="connsiteY143" fmla="*/ 327380 h 585900"/>
                  <a:gd name="connsiteX144" fmla="*/ 199175 w 1122602"/>
                  <a:gd name="connsiteY144" fmla="*/ 319556 h 585900"/>
                  <a:gd name="connsiteX145" fmla="*/ 232336 w 1122602"/>
                  <a:gd name="connsiteY145" fmla="*/ 288705 h 585900"/>
                  <a:gd name="connsiteX146" fmla="*/ 268867 w 1122602"/>
                  <a:gd name="connsiteY146" fmla="*/ 257265 h 585900"/>
                  <a:gd name="connsiteX147" fmla="*/ 360641 w 1122602"/>
                  <a:gd name="connsiteY147" fmla="*/ 226602 h 585900"/>
                  <a:gd name="connsiteX148" fmla="*/ 368607 w 1122602"/>
                  <a:gd name="connsiteY148" fmla="*/ 227899 h 585900"/>
                  <a:gd name="connsiteX149" fmla="*/ 369197 w 1122602"/>
                  <a:gd name="connsiteY149" fmla="*/ 230208 h 585900"/>
                  <a:gd name="connsiteX150" fmla="*/ 359958 w 1122602"/>
                  <a:gd name="connsiteY150" fmla="*/ 236666 h 585900"/>
                  <a:gd name="connsiteX151" fmla="*/ 337403 w 1122602"/>
                  <a:gd name="connsiteY151" fmla="*/ 245928 h 585900"/>
                  <a:gd name="connsiteX152" fmla="*/ 275466 w 1122602"/>
                  <a:gd name="connsiteY152" fmla="*/ 280149 h 585900"/>
                  <a:gd name="connsiteX153" fmla="*/ 183149 w 1122602"/>
                  <a:gd name="connsiteY153" fmla="*/ 380338 h 585900"/>
                  <a:gd name="connsiteX154" fmla="*/ 100283 w 1122602"/>
                  <a:gd name="connsiteY154" fmla="*/ 552033 h 585900"/>
                  <a:gd name="connsiteX155" fmla="*/ 95546 w 1122602"/>
                  <a:gd name="connsiteY155" fmla="*/ 578736 h 585900"/>
                  <a:gd name="connsiteX156" fmla="*/ 97667 w 1122602"/>
                  <a:gd name="connsiteY156" fmla="*/ 579207 h 585900"/>
                  <a:gd name="connsiteX157" fmla="*/ 101909 w 1122602"/>
                  <a:gd name="connsiteY157" fmla="*/ 571618 h 585900"/>
                  <a:gd name="connsiteX158" fmla="*/ 126137 w 1122602"/>
                  <a:gd name="connsiteY158" fmla="*/ 514371 h 585900"/>
                  <a:gd name="connsiteX159" fmla="*/ 137709 w 1122602"/>
                  <a:gd name="connsiteY159" fmla="*/ 487998 h 585900"/>
                  <a:gd name="connsiteX160" fmla="*/ 167994 w 1122602"/>
                  <a:gd name="connsiteY160" fmla="*/ 474399 h 585900"/>
                  <a:gd name="connsiteX161" fmla="*/ 197573 w 1122602"/>
                  <a:gd name="connsiteY161" fmla="*/ 465160 h 585900"/>
                  <a:gd name="connsiteX162" fmla="*/ 209310 w 1122602"/>
                  <a:gd name="connsiteY162" fmla="*/ 449016 h 585900"/>
                  <a:gd name="connsiteX163" fmla="*/ 233161 w 1122602"/>
                  <a:gd name="connsiteY163" fmla="*/ 409728 h 585900"/>
                  <a:gd name="connsiteX164" fmla="*/ 364907 w 1122602"/>
                  <a:gd name="connsiteY164" fmla="*/ 300371 h 585900"/>
                  <a:gd name="connsiteX165" fmla="*/ 496701 w 1122602"/>
                  <a:gd name="connsiteY165" fmla="*/ 290095 h 585900"/>
                  <a:gd name="connsiteX166" fmla="*/ 537828 w 1122602"/>
                  <a:gd name="connsiteY166" fmla="*/ 293348 h 585900"/>
                  <a:gd name="connsiteX167" fmla="*/ 551992 w 1122602"/>
                  <a:gd name="connsiteY167" fmla="*/ 287974 h 585900"/>
                  <a:gd name="connsiteX168" fmla="*/ 551191 w 1122602"/>
                  <a:gd name="connsiteY168" fmla="*/ 275318 h 585900"/>
                  <a:gd name="connsiteX169" fmla="*/ 545063 w 1122602"/>
                  <a:gd name="connsiteY169" fmla="*/ 272820 h 585900"/>
                  <a:gd name="connsiteX170" fmla="*/ 492364 w 1122602"/>
                  <a:gd name="connsiteY170" fmla="*/ 265844 h 585900"/>
                  <a:gd name="connsiteX171" fmla="*/ 404997 w 1122602"/>
                  <a:gd name="connsiteY171" fmla="*/ 270274 h 585900"/>
                  <a:gd name="connsiteX172" fmla="*/ 324158 w 1122602"/>
                  <a:gd name="connsiteY172" fmla="*/ 298792 h 585900"/>
                  <a:gd name="connsiteX173" fmla="*/ 212232 w 1122602"/>
                  <a:gd name="connsiteY173" fmla="*/ 402539 h 585900"/>
                  <a:gd name="connsiteX174" fmla="*/ 184209 w 1122602"/>
                  <a:gd name="connsiteY174" fmla="*/ 454531 h 585900"/>
                  <a:gd name="connsiteX175" fmla="*/ 182842 w 1122602"/>
                  <a:gd name="connsiteY175" fmla="*/ 457948 h 585900"/>
                  <a:gd name="connsiteX176" fmla="*/ 163234 w 1122602"/>
                  <a:gd name="connsiteY176" fmla="*/ 464170 h 585900"/>
                  <a:gd name="connsiteX177" fmla="*/ 161325 w 1122602"/>
                  <a:gd name="connsiteY177" fmla="*/ 449087 h 585900"/>
                  <a:gd name="connsiteX178" fmla="*/ 212892 w 1122602"/>
                  <a:gd name="connsiteY178" fmla="*/ 368813 h 585900"/>
                  <a:gd name="connsiteX179" fmla="*/ 287839 w 1122602"/>
                  <a:gd name="connsiteY179" fmla="*/ 294715 h 585900"/>
                  <a:gd name="connsiteX180" fmla="*/ 385577 w 1122602"/>
                  <a:gd name="connsiteY180" fmla="*/ 251868 h 585900"/>
                  <a:gd name="connsiteX181" fmla="*/ 396842 w 1122602"/>
                  <a:gd name="connsiteY181" fmla="*/ 248332 h 585900"/>
                  <a:gd name="connsiteX182" fmla="*/ 400519 w 1122602"/>
                  <a:gd name="connsiteY182" fmla="*/ 234804 h 585900"/>
                  <a:gd name="connsiteX183" fmla="*/ 354773 w 1122602"/>
                  <a:gd name="connsiteY183" fmla="*/ 208832 h 585900"/>
                  <a:gd name="connsiteX184" fmla="*/ 348645 w 1122602"/>
                  <a:gd name="connsiteY184" fmla="*/ 207371 h 585900"/>
                  <a:gd name="connsiteX185" fmla="*/ 388475 w 1122602"/>
                  <a:gd name="connsiteY185" fmla="*/ 194974 h 585900"/>
                  <a:gd name="connsiteX186" fmla="*/ 417794 w 1122602"/>
                  <a:gd name="connsiteY186" fmla="*/ 216256 h 585900"/>
                  <a:gd name="connsiteX187" fmla="*/ 426915 w 1122602"/>
                  <a:gd name="connsiteY187" fmla="*/ 222643 h 585900"/>
                  <a:gd name="connsiteX188" fmla="*/ 428518 w 1122602"/>
                  <a:gd name="connsiteY188" fmla="*/ 221323 h 585900"/>
                  <a:gd name="connsiteX189" fmla="*/ 425077 w 1122602"/>
                  <a:gd name="connsiteY189" fmla="*/ 209539 h 585900"/>
                  <a:gd name="connsiteX190" fmla="*/ 421990 w 1122602"/>
                  <a:gd name="connsiteY190" fmla="*/ 190001 h 585900"/>
                  <a:gd name="connsiteX191" fmla="*/ 433915 w 1122602"/>
                  <a:gd name="connsiteY191" fmla="*/ 183850 h 585900"/>
                  <a:gd name="connsiteX192" fmla="*/ 440679 w 1122602"/>
                  <a:gd name="connsiteY192" fmla="*/ 192099 h 585900"/>
                  <a:gd name="connsiteX193" fmla="*/ 452840 w 1122602"/>
                  <a:gd name="connsiteY193" fmla="*/ 204213 h 585900"/>
                  <a:gd name="connsiteX194" fmla="*/ 484210 w 1122602"/>
                  <a:gd name="connsiteY194" fmla="*/ 208903 h 585900"/>
                  <a:gd name="connsiteX195" fmla="*/ 548551 w 1122602"/>
                  <a:gd name="connsiteY195" fmla="*/ 218212 h 585900"/>
                  <a:gd name="connsiteX196" fmla="*/ 582183 w 1122602"/>
                  <a:gd name="connsiteY196" fmla="*/ 231481 h 585900"/>
                  <a:gd name="connsiteX197" fmla="*/ 600873 w 1122602"/>
                  <a:gd name="connsiteY197" fmla="*/ 223609 h 585900"/>
                  <a:gd name="connsiteX198" fmla="*/ 618077 w 1122602"/>
                  <a:gd name="connsiteY198" fmla="*/ 209704 h 585900"/>
                  <a:gd name="connsiteX199" fmla="*/ 625336 w 1122602"/>
                  <a:gd name="connsiteY199" fmla="*/ 211401 h 585900"/>
                  <a:gd name="connsiteX200" fmla="*/ 624606 w 1122602"/>
                  <a:gd name="connsiteY200" fmla="*/ 218542 h 585900"/>
                  <a:gd name="connsiteX201" fmla="*/ 575136 w 1122602"/>
                  <a:gd name="connsiteY201" fmla="*/ 242558 h 585900"/>
                  <a:gd name="connsiteX202" fmla="*/ 558544 w 1122602"/>
                  <a:gd name="connsiteY202" fmla="*/ 238834 h 585900"/>
                  <a:gd name="connsiteX203" fmla="*/ 498374 w 1122602"/>
                  <a:gd name="connsiteY203" fmla="*/ 234144 h 585900"/>
                  <a:gd name="connsiteX204" fmla="*/ 479284 w 1122602"/>
                  <a:gd name="connsiteY204" fmla="*/ 243053 h 585900"/>
                  <a:gd name="connsiteX205" fmla="*/ 490903 w 1122602"/>
                  <a:gd name="connsiteY205" fmla="*/ 247460 h 585900"/>
                  <a:gd name="connsiteX206" fmla="*/ 533161 w 1122602"/>
                  <a:gd name="connsiteY206" fmla="*/ 254979 h 585900"/>
                  <a:gd name="connsiteX207" fmla="*/ 634222 w 1122602"/>
                  <a:gd name="connsiteY207" fmla="*/ 288610 h 585900"/>
                  <a:gd name="connsiteX208" fmla="*/ 645582 w 1122602"/>
                  <a:gd name="connsiteY208" fmla="*/ 293937 h 585900"/>
                  <a:gd name="connsiteX209" fmla="*/ 657507 w 1122602"/>
                  <a:gd name="connsiteY209" fmla="*/ 287267 h 585900"/>
                  <a:gd name="connsiteX210" fmla="*/ 671130 w 1122602"/>
                  <a:gd name="connsiteY210" fmla="*/ 278688 h 585900"/>
                  <a:gd name="connsiteX211" fmla="*/ 689183 w 1122602"/>
                  <a:gd name="connsiteY211" fmla="*/ 286961 h 585900"/>
                  <a:gd name="connsiteX212" fmla="*/ 757059 w 1122602"/>
                  <a:gd name="connsiteY212" fmla="*/ 338599 h 585900"/>
                  <a:gd name="connsiteX213" fmla="*/ 788146 w 1122602"/>
                  <a:gd name="connsiteY213" fmla="*/ 370345 h 585900"/>
                  <a:gd name="connsiteX214" fmla="*/ 790220 w 1122602"/>
                  <a:gd name="connsiteY214" fmla="*/ 378429 h 585900"/>
                  <a:gd name="connsiteX215" fmla="*/ 781900 w 1122602"/>
                  <a:gd name="connsiteY215" fmla="*/ 379254 h 585900"/>
                  <a:gd name="connsiteX216" fmla="*/ 767759 w 1122602"/>
                  <a:gd name="connsiteY216" fmla="*/ 374941 h 585900"/>
                  <a:gd name="connsiteX217" fmla="*/ 757931 w 1122602"/>
                  <a:gd name="connsiteY217" fmla="*/ 383779 h 585900"/>
                  <a:gd name="connsiteX218" fmla="*/ 764083 w 1122602"/>
                  <a:gd name="connsiteY218" fmla="*/ 403553 h 585900"/>
                  <a:gd name="connsiteX219" fmla="*/ 765473 w 1122602"/>
                  <a:gd name="connsiteY219" fmla="*/ 412839 h 585900"/>
                  <a:gd name="connsiteX220" fmla="*/ 753972 w 1122602"/>
                  <a:gd name="connsiteY220" fmla="*/ 405061 h 585900"/>
                  <a:gd name="connsiteX221" fmla="*/ 730404 w 1122602"/>
                  <a:gd name="connsiteY221" fmla="*/ 388304 h 585900"/>
                  <a:gd name="connsiteX222" fmla="*/ 717653 w 1122602"/>
                  <a:gd name="connsiteY222" fmla="*/ 384628 h 585900"/>
                  <a:gd name="connsiteX223" fmla="*/ 721872 w 1122602"/>
                  <a:gd name="connsiteY223" fmla="*/ 397967 h 585900"/>
                  <a:gd name="connsiteX224" fmla="*/ 735659 w 1122602"/>
                  <a:gd name="connsiteY224" fmla="*/ 419909 h 585900"/>
                  <a:gd name="connsiteX225" fmla="*/ 781028 w 1122602"/>
                  <a:gd name="connsiteY225" fmla="*/ 464147 h 585900"/>
                  <a:gd name="connsiteX226" fmla="*/ 808839 w 1122602"/>
                  <a:gd name="connsiteY226" fmla="*/ 466244 h 585900"/>
                  <a:gd name="connsiteX227" fmla="*/ 814778 w 1122602"/>
                  <a:gd name="connsiteY227" fmla="*/ 438882 h 585900"/>
                  <a:gd name="connsiteX228" fmla="*/ 803536 w 1122602"/>
                  <a:gd name="connsiteY228" fmla="*/ 383991 h 585900"/>
                  <a:gd name="connsiteX229" fmla="*/ 788523 w 1122602"/>
                  <a:gd name="connsiteY229" fmla="*/ 350689 h 585900"/>
                  <a:gd name="connsiteX230" fmla="*/ 698445 w 1122602"/>
                  <a:gd name="connsiteY230" fmla="*/ 273715 h 585900"/>
                  <a:gd name="connsiteX231" fmla="*/ 656635 w 1122602"/>
                  <a:gd name="connsiteY231" fmla="*/ 261201 h 585900"/>
                  <a:gd name="connsiteX232" fmla="*/ 633656 w 1122602"/>
                  <a:gd name="connsiteY232" fmla="*/ 262379 h 585900"/>
                  <a:gd name="connsiteX233" fmla="*/ 623427 w 1122602"/>
                  <a:gd name="connsiteY233" fmla="*/ 251420 h 585900"/>
                  <a:gd name="connsiteX234" fmla="*/ 650130 w 1122602"/>
                  <a:gd name="connsiteY234" fmla="*/ 227781 h 585900"/>
                  <a:gd name="connsiteX235" fmla="*/ 664554 w 1122602"/>
                  <a:gd name="connsiteY235" fmla="*/ 230585 h 585900"/>
                  <a:gd name="connsiteX236" fmla="*/ 711973 w 1122602"/>
                  <a:gd name="connsiteY236" fmla="*/ 256133 h 585900"/>
                  <a:gd name="connsiteX237" fmla="*/ 835235 w 1122602"/>
                  <a:gd name="connsiteY237" fmla="*/ 370746 h 585900"/>
                  <a:gd name="connsiteX238" fmla="*/ 896513 w 1122602"/>
                  <a:gd name="connsiteY238" fmla="*/ 428983 h 585900"/>
                  <a:gd name="connsiteX239" fmla="*/ 907660 w 1122602"/>
                  <a:gd name="connsiteY239" fmla="*/ 435511 h 585900"/>
                  <a:gd name="connsiteX240" fmla="*/ 910064 w 1122602"/>
                  <a:gd name="connsiteY240" fmla="*/ 434215 h 585900"/>
                  <a:gd name="connsiteX241" fmla="*/ 907778 w 1122602"/>
                  <a:gd name="connsiteY241" fmla="*/ 422077 h 585900"/>
                  <a:gd name="connsiteX242" fmla="*/ 883786 w 1122602"/>
                  <a:gd name="connsiteY242" fmla="*/ 386631 h 585900"/>
                  <a:gd name="connsiteX243" fmla="*/ 857248 w 1122602"/>
                  <a:gd name="connsiteY243" fmla="*/ 356228 h 585900"/>
                  <a:gd name="connsiteX244" fmla="*/ 867594 w 1122602"/>
                  <a:gd name="connsiteY244" fmla="*/ 363204 h 585900"/>
                  <a:gd name="connsiteX245" fmla="*/ 994769 w 1122602"/>
                  <a:gd name="connsiteY245" fmla="*/ 489671 h 585900"/>
                  <a:gd name="connsiteX246" fmla="*/ 1056777 w 1122602"/>
                  <a:gd name="connsiteY246" fmla="*/ 568413 h 585900"/>
                  <a:gd name="connsiteX247" fmla="*/ 1073534 w 1122602"/>
                  <a:gd name="connsiteY247" fmla="*/ 584086 h 585900"/>
                  <a:gd name="connsiteX248" fmla="*/ 1083692 w 1122602"/>
                  <a:gd name="connsiteY248" fmla="*/ 585900 h 585900"/>
                  <a:gd name="connsiteX249" fmla="*/ 1082160 w 1122602"/>
                  <a:gd name="connsiteY249" fmla="*/ 577157 h 585900"/>
                  <a:gd name="connsiteX250" fmla="*/ 1056353 w 1122602"/>
                  <a:gd name="connsiteY250" fmla="*/ 538245 h 585900"/>
                  <a:gd name="connsiteX251" fmla="*/ 1011361 w 1122602"/>
                  <a:gd name="connsiteY251" fmla="*/ 473810 h 585900"/>
                  <a:gd name="connsiteX252" fmla="*/ 1004597 w 1122602"/>
                  <a:gd name="connsiteY252" fmla="*/ 455238 h 585900"/>
                  <a:gd name="connsiteX253" fmla="*/ 1015132 w 1122602"/>
                  <a:gd name="connsiteY253" fmla="*/ 447248 h 585900"/>
                  <a:gd name="connsiteX254" fmla="*/ 1034528 w 1122602"/>
                  <a:gd name="connsiteY254" fmla="*/ 464052 h 585900"/>
                  <a:gd name="connsiteX255" fmla="*/ 1061985 w 1122602"/>
                  <a:gd name="connsiteY255" fmla="*/ 500937 h 585900"/>
                  <a:gd name="connsiteX256" fmla="*/ 1112445 w 1122602"/>
                  <a:gd name="connsiteY256" fmla="*/ 555214 h 585900"/>
                  <a:gd name="connsiteX257" fmla="*/ 1122603 w 1122602"/>
                  <a:gd name="connsiteY257" fmla="*/ 561201 h 585900"/>
                  <a:gd name="connsiteX258" fmla="*/ 1121542 w 1122602"/>
                  <a:gd name="connsiteY258" fmla="*/ 554743 h 585900"/>
                  <a:gd name="connsiteX259" fmla="*/ 1115226 w 1122602"/>
                  <a:gd name="connsiteY259" fmla="*/ 542205 h 585900"/>
                  <a:gd name="connsiteX260" fmla="*/ 1062245 w 1122602"/>
                  <a:gd name="connsiteY260" fmla="*/ 467069 h 585900"/>
                  <a:gd name="connsiteX261" fmla="*/ 1037851 w 1122602"/>
                  <a:gd name="connsiteY261" fmla="*/ 440319 h 585900"/>
                  <a:gd name="connsiteX262" fmla="*/ 503418 w 1122602"/>
                  <a:gd name="connsiteY262" fmla="*/ 55780 h 585900"/>
                  <a:gd name="connsiteX263" fmla="*/ 460736 w 1122602"/>
                  <a:gd name="connsiteY263" fmla="*/ 55945 h 585900"/>
                  <a:gd name="connsiteX264" fmla="*/ 503418 w 1122602"/>
                  <a:gd name="connsiteY264" fmla="*/ 55780 h 585900"/>
                  <a:gd name="connsiteX265" fmla="*/ 341999 w 1122602"/>
                  <a:gd name="connsiteY265" fmla="*/ 187126 h 585900"/>
                  <a:gd name="connsiteX266" fmla="*/ 251214 w 1122602"/>
                  <a:gd name="connsiteY266" fmla="*/ 249699 h 585900"/>
                  <a:gd name="connsiteX267" fmla="*/ 225006 w 1122602"/>
                  <a:gd name="connsiteY267" fmla="*/ 261436 h 585900"/>
                  <a:gd name="connsiteX268" fmla="*/ 212986 w 1122602"/>
                  <a:gd name="connsiteY268" fmla="*/ 249676 h 585900"/>
                  <a:gd name="connsiteX269" fmla="*/ 223757 w 1122602"/>
                  <a:gd name="connsiteY269" fmla="*/ 236572 h 585900"/>
                  <a:gd name="connsiteX270" fmla="*/ 273981 w 1122602"/>
                  <a:gd name="connsiteY270" fmla="*/ 213711 h 585900"/>
                  <a:gd name="connsiteX271" fmla="*/ 341457 w 1122602"/>
                  <a:gd name="connsiteY271" fmla="*/ 175247 h 585900"/>
                  <a:gd name="connsiteX272" fmla="*/ 358167 w 1122602"/>
                  <a:gd name="connsiteY272" fmla="*/ 168483 h 585900"/>
                  <a:gd name="connsiteX273" fmla="*/ 359958 w 1122602"/>
                  <a:gd name="connsiteY273" fmla="*/ 171241 h 585900"/>
                  <a:gd name="connsiteX274" fmla="*/ 341999 w 1122602"/>
                  <a:gd name="connsiteY274" fmla="*/ 187126 h 5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</a:cxnLst>
                <a:rect l="l" t="t" r="r" b="b"/>
                <a:pathLst>
                  <a:path w="1122602" h="585900">
                    <a:moveTo>
                      <a:pt x="1037851" y="440319"/>
                    </a:moveTo>
                    <a:cubicBezTo>
                      <a:pt x="1032172" y="434356"/>
                      <a:pt x="1025313" y="429313"/>
                      <a:pt x="1020600" y="422690"/>
                    </a:cubicBezTo>
                    <a:cubicBezTo>
                      <a:pt x="1014896" y="414701"/>
                      <a:pt x="1010984" y="405462"/>
                      <a:pt x="1006105" y="396883"/>
                    </a:cubicBezTo>
                    <a:cubicBezTo>
                      <a:pt x="1003300" y="391957"/>
                      <a:pt x="1000543" y="386890"/>
                      <a:pt x="996913" y="382577"/>
                    </a:cubicBezTo>
                    <a:cubicBezTo>
                      <a:pt x="994981" y="380291"/>
                      <a:pt x="991304" y="379466"/>
                      <a:pt x="988405" y="378005"/>
                    </a:cubicBezTo>
                    <a:cubicBezTo>
                      <a:pt x="986897" y="380951"/>
                      <a:pt x="984422" y="383779"/>
                      <a:pt x="984069" y="386843"/>
                    </a:cubicBezTo>
                    <a:cubicBezTo>
                      <a:pt x="982867" y="397637"/>
                      <a:pt x="986755" y="407088"/>
                      <a:pt x="992600" y="416091"/>
                    </a:cubicBezTo>
                    <a:cubicBezTo>
                      <a:pt x="996183" y="421583"/>
                      <a:pt x="999129" y="427616"/>
                      <a:pt x="1001439" y="433744"/>
                    </a:cubicBezTo>
                    <a:cubicBezTo>
                      <a:pt x="1002287" y="436006"/>
                      <a:pt x="1001439" y="440366"/>
                      <a:pt x="999718" y="441710"/>
                    </a:cubicBezTo>
                    <a:cubicBezTo>
                      <a:pt x="998233" y="442888"/>
                      <a:pt x="994227" y="441663"/>
                      <a:pt x="991752" y="440579"/>
                    </a:cubicBezTo>
                    <a:cubicBezTo>
                      <a:pt x="988641" y="439212"/>
                      <a:pt x="985601" y="437232"/>
                      <a:pt x="983079" y="434922"/>
                    </a:cubicBezTo>
                    <a:cubicBezTo>
                      <a:pt x="965544" y="418896"/>
                      <a:pt x="948316" y="402563"/>
                      <a:pt x="930687" y="386631"/>
                    </a:cubicBezTo>
                    <a:cubicBezTo>
                      <a:pt x="919515" y="376544"/>
                      <a:pt x="908273" y="366409"/>
                      <a:pt x="896277" y="357359"/>
                    </a:cubicBezTo>
                    <a:cubicBezTo>
                      <a:pt x="885318" y="349110"/>
                      <a:pt x="872756" y="346824"/>
                      <a:pt x="859086" y="351090"/>
                    </a:cubicBezTo>
                    <a:cubicBezTo>
                      <a:pt x="853571" y="352810"/>
                      <a:pt x="847279" y="353447"/>
                      <a:pt x="841575" y="352693"/>
                    </a:cubicBezTo>
                    <a:cubicBezTo>
                      <a:pt x="838346" y="352268"/>
                      <a:pt x="834905" y="348497"/>
                      <a:pt x="832808" y="345410"/>
                    </a:cubicBezTo>
                    <a:cubicBezTo>
                      <a:pt x="829697" y="340791"/>
                      <a:pt x="828660" y="334592"/>
                      <a:pt x="825077" y="330538"/>
                    </a:cubicBezTo>
                    <a:cubicBezTo>
                      <a:pt x="812633" y="316468"/>
                      <a:pt x="799341" y="303129"/>
                      <a:pt x="786614" y="289318"/>
                    </a:cubicBezTo>
                    <a:cubicBezTo>
                      <a:pt x="776574" y="278429"/>
                      <a:pt x="766628" y="267399"/>
                      <a:pt x="757106" y="256039"/>
                    </a:cubicBezTo>
                    <a:cubicBezTo>
                      <a:pt x="754349" y="252763"/>
                      <a:pt x="753194" y="248120"/>
                      <a:pt x="751309" y="244114"/>
                    </a:cubicBezTo>
                    <a:cubicBezTo>
                      <a:pt x="752063" y="243407"/>
                      <a:pt x="752841" y="242676"/>
                      <a:pt x="753595" y="241969"/>
                    </a:cubicBezTo>
                    <a:cubicBezTo>
                      <a:pt x="758780" y="244891"/>
                      <a:pt x="764507" y="247154"/>
                      <a:pt x="769032" y="250901"/>
                    </a:cubicBezTo>
                    <a:cubicBezTo>
                      <a:pt x="781995" y="261625"/>
                      <a:pt x="794062" y="273456"/>
                      <a:pt x="807236" y="283897"/>
                    </a:cubicBezTo>
                    <a:cubicBezTo>
                      <a:pt x="818808" y="293065"/>
                      <a:pt x="831087" y="301432"/>
                      <a:pt x="843626" y="309256"/>
                    </a:cubicBezTo>
                    <a:cubicBezTo>
                      <a:pt x="850861" y="313781"/>
                      <a:pt x="859228" y="314088"/>
                      <a:pt x="867948" y="312132"/>
                    </a:cubicBezTo>
                    <a:cubicBezTo>
                      <a:pt x="881759" y="309021"/>
                      <a:pt x="893614" y="312603"/>
                      <a:pt x="903041" y="324057"/>
                    </a:cubicBezTo>
                    <a:cubicBezTo>
                      <a:pt x="919562" y="344137"/>
                      <a:pt x="936343" y="363982"/>
                      <a:pt x="953524" y="383496"/>
                    </a:cubicBezTo>
                    <a:cubicBezTo>
                      <a:pt x="956258" y="386607"/>
                      <a:pt x="961608" y="387409"/>
                      <a:pt x="965733" y="389270"/>
                    </a:cubicBezTo>
                    <a:cubicBezTo>
                      <a:pt x="965591" y="384368"/>
                      <a:pt x="965615" y="379443"/>
                      <a:pt x="965167" y="374540"/>
                    </a:cubicBezTo>
                    <a:cubicBezTo>
                      <a:pt x="965026" y="372985"/>
                      <a:pt x="963682" y="371429"/>
                      <a:pt x="962645" y="370062"/>
                    </a:cubicBezTo>
                    <a:cubicBezTo>
                      <a:pt x="955575" y="360847"/>
                      <a:pt x="948976" y="351208"/>
                      <a:pt x="941245" y="342558"/>
                    </a:cubicBezTo>
                    <a:cubicBezTo>
                      <a:pt x="896371" y="292429"/>
                      <a:pt x="846949" y="247036"/>
                      <a:pt x="795075" y="204330"/>
                    </a:cubicBezTo>
                    <a:cubicBezTo>
                      <a:pt x="770635" y="184203"/>
                      <a:pt x="745817" y="164477"/>
                      <a:pt x="717135" y="150430"/>
                    </a:cubicBezTo>
                    <a:cubicBezTo>
                      <a:pt x="670328" y="127522"/>
                      <a:pt x="620906" y="112249"/>
                      <a:pt x="570352" y="100418"/>
                    </a:cubicBezTo>
                    <a:cubicBezTo>
                      <a:pt x="546548" y="94856"/>
                      <a:pt x="522579" y="89482"/>
                      <a:pt x="497856" y="91415"/>
                    </a:cubicBezTo>
                    <a:cubicBezTo>
                      <a:pt x="494273" y="91698"/>
                      <a:pt x="490927" y="94880"/>
                      <a:pt x="487486" y="96741"/>
                    </a:cubicBezTo>
                    <a:cubicBezTo>
                      <a:pt x="489748" y="99758"/>
                      <a:pt x="491422" y="104425"/>
                      <a:pt x="494415" y="105509"/>
                    </a:cubicBezTo>
                    <a:cubicBezTo>
                      <a:pt x="503818" y="108973"/>
                      <a:pt x="513623" y="112815"/>
                      <a:pt x="523451" y="113404"/>
                    </a:cubicBezTo>
                    <a:cubicBezTo>
                      <a:pt x="557601" y="115455"/>
                      <a:pt x="591327" y="119603"/>
                      <a:pt x="623969" y="130208"/>
                    </a:cubicBezTo>
                    <a:cubicBezTo>
                      <a:pt x="653830" y="139895"/>
                      <a:pt x="683574" y="149746"/>
                      <a:pt x="707566" y="171641"/>
                    </a:cubicBezTo>
                    <a:cubicBezTo>
                      <a:pt x="712822" y="176426"/>
                      <a:pt x="720411" y="178782"/>
                      <a:pt x="727128" y="181823"/>
                    </a:cubicBezTo>
                    <a:cubicBezTo>
                      <a:pt x="733774" y="184840"/>
                      <a:pt x="741363" y="186301"/>
                      <a:pt x="747373" y="190213"/>
                    </a:cubicBezTo>
                    <a:cubicBezTo>
                      <a:pt x="779614" y="211236"/>
                      <a:pt x="808768" y="236195"/>
                      <a:pt x="836626" y="262638"/>
                    </a:cubicBezTo>
                    <a:cubicBezTo>
                      <a:pt x="846289" y="271830"/>
                      <a:pt x="855197" y="281823"/>
                      <a:pt x="864177" y="291722"/>
                    </a:cubicBezTo>
                    <a:cubicBezTo>
                      <a:pt x="866180" y="293937"/>
                      <a:pt x="867029" y="297213"/>
                      <a:pt x="868419" y="299994"/>
                    </a:cubicBezTo>
                    <a:cubicBezTo>
                      <a:pt x="867618" y="300701"/>
                      <a:pt x="866817" y="301432"/>
                      <a:pt x="866015" y="302139"/>
                    </a:cubicBezTo>
                    <a:cubicBezTo>
                      <a:pt x="856847" y="296553"/>
                      <a:pt x="847137" y="291651"/>
                      <a:pt x="838582" y="285217"/>
                    </a:cubicBezTo>
                    <a:cubicBezTo>
                      <a:pt x="807542" y="261837"/>
                      <a:pt x="777139" y="237656"/>
                      <a:pt x="745982" y="214441"/>
                    </a:cubicBezTo>
                    <a:cubicBezTo>
                      <a:pt x="736178" y="207135"/>
                      <a:pt x="724912" y="201762"/>
                      <a:pt x="714118" y="195869"/>
                    </a:cubicBezTo>
                    <a:cubicBezTo>
                      <a:pt x="705162" y="190967"/>
                      <a:pt x="695711" y="186961"/>
                      <a:pt x="686849" y="181870"/>
                    </a:cubicBezTo>
                    <a:cubicBezTo>
                      <a:pt x="680038" y="177958"/>
                      <a:pt x="674240" y="172207"/>
                      <a:pt x="667288" y="168648"/>
                    </a:cubicBezTo>
                    <a:cubicBezTo>
                      <a:pt x="645935" y="157783"/>
                      <a:pt x="622862" y="152551"/>
                      <a:pt x="599270" y="149393"/>
                    </a:cubicBezTo>
                    <a:cubicBezTo>
                      <a:pt x="590502" y="148214"/>
                      <a:pt x="581735" y="147130"/>
                      <a:pt x="572944" y="145999"/>
                    </a:cubicBezTo>
                    <a:cubicBezTo>
                      <a:pt x="572756" y="146848"/>
                      <a:pt x="572543" y="147672"/>
                      <a:pt x="572355" y="148521"/>
                    </a:cubicBezTo>
                    <a:cubicBezTo>
                      <a:pt x="583974" y="153729"/>
                      <a:pt x="595570" y="158962"/>
                      <a:pt x="607189" y="164147"/>
                    </a:cubicBezTo>
                    <a:cubicBezTo>
                      <a:pt x="647349" y="182082"/>
                      <a:pt x="687651" y="199711"/>
                      <a:pt x="724158" y="224670"/>
                    </a:cubicBezTo>
                    <a:cubicBezTo>
                      <a:pt x="728612" y="227710"/>
                      <a:pt x="732690" y="231481"/>
                      <a:pt x="736249" y="235535"/>
                    </a:cubicBezTo>
                    <a:cubicBezTo>
                      <a:pt x="737663" y="237137"/>
                      <a:pt x="737168" y="240390"/>
                      <a:pt x="737568" y="242888"/>
                    </a:cubicBezTo>
                    <a:cubicBezTo>
                      <a:pt x="734882" y="243242"/>
                      <a:pt x="732030" y="244326"/>
                      <a:pt x="729532" y="243784"/>
                    </a:cubicBezTo>
                    <a:cubicBezTo>
                      <a:pt x="727033" y="243242"/>
                      <a:pt x="724889" y="241097"/>
                      <a:pt x="722555" y="239683"/>
                    </a:cubicBezTo>
                    <a:cubicBezTo>
                      <a:pt x="717088" y="236313"/>
                      <a:pt x="711879" y="232400"/>
                      <a:pt x="706105" y="229713"/>
                    </a:cubicBezTo>
                    <a:cubicBezTo>
                      <a:pt x="652770" y="204778"/>
                      <a:pt x="597573" y="185052"/>
                      <a:pt x="540396" y="170981"/>
                    </a:cubicBezTo>
                    <a:cubicBezTo>
                      <a:pt x="533915" y="169379"/>
                      <a:pt x="526727" y="169497"/>
                      <a:pt x="520033" y="170251"/>
                    </a:cubicBezTo>
                    <a:cubicBezTo>
                      <a:pt x="514872" y="170840"/>
                      <a:pt x="512444" y="175318"/>
                      <a:pt x="515037" y="180338"/>
                    </a:cubicBezTo>
                    <a:cubicBezTo>
                      <a:pt x="518831" y="187644"/>
                      <a:pt x="515296" y="191014"/>
                      <a:pt x="508980" y="192947"/>
                    </a:cubicBezTo>
                    <a:cubicBezTo>
                      <a:pt x="495357" y="197142"/>
                      <a:pt x="481641" y="197024"/>
                      <a:pt x="468230" y="192216"/>
                    </a:cubicBezTo>
                    <a:cubicBezTo>
                      <a:pt x="462032" y="190001"/>
                      <a:pt x="458355" y="185806"/>
                      <a:pt x="458025" y="178311"/>
                    </a:cubicBezTo>
                    <a:cubicBezTo>
                      <a:pt x="457884" y="175059"/>
                      <a:pt x="454396" y="170722"/>
                      <a:pt x="451285" y="169143"/>
                    </a:cubicBezTo>
                    <a:cubicBezTo>
                      <a:pt x="446830" y="166904"/>
                      <a:pt x="441363" y="166008"/>
                      <a:pt x="436272" y="165867"/>
                    </a:cubicBezTo>
                    <a:cubicBezTo>
                      <a:pt x="422154" y="165466"/>
                      <a:pt x="408037" y="165844"/>
                      <a:pt x="393920" y="165679"/>
                    </a:cubicBezTo>
                    <a:cubicBezTo>
                      <a:pt x="389937" y="165631"/>
                      <a:pt x="385954" y="164712"/>
                      <a:pt x="381146" y="164076"/>
                    </a:cubicBezTo>
                    <a:cubicBezTo>
                      <a:pt x="396701" y="148662"/>
                      <a:pt x="396041" y="148969"/>
                      <a:pt x="387509" y="129431"/>
                    </a:cubicBezTo>
                    <a:cubicBezTo>
                      <a:pt x="383173" y="119485"/>
                      <a:pt x="381004" y="108384"/>
                      <a:pt x="379213" y="97566"/>
                    </a:cubicBezTo>
                    <a:cubicBezTo>
                      <a:pt x="378270" y="91910"/>
                      <a:pt x="380816" y="86395"/>
                      <a:pt x="388263" y="85429"/>
                    </a:cubicBezTo>
                    <a:cubicBezTo>
                      <a:pt x="406859" y="83001"/>
                      <a:pt x="425383" y="79796"/>
                      <a:pt x="444026" y="77887"/>
                    </a:cubicBezTo>
                    <a:cubicBezTo>
                      <a:pt x="489442" y="73244"/>
                      <a:pt x="534740" y="71783"/>
                      <a:pt x="579638" y="83425"/>
                    </a:cubicBezTo>
                    <a:cubicBezTo>
                      <a:pt x="595193" y="87456"/>
                      <a:pt x="610135" y="86206"/>
                      <a:pt x="620246" y="70369"/>
                    </a:cubicBezTo>
                    <a:cubicBezTo>
                      <a:pt x="623993" y="64500"/>
                      <a:pt x="631087" y="62945"/>
                      <a:pt x="637568" y="64288"/>
                    </a:cubicBezTo>
                    <a:cubicBezTo>
                      <a:pt x="650554" y="66998"/>
                      <a:pt x="663328" y="70675"/>
                      <a:pt x="676197" y="73951"/>
                    </a:cubicBezTo>
                    <a:cubicBezTo>
                      <a:pt x="683574" y="75836"/>
                      <a:pt x="690903" y="78028"/>
                      <a:pt x="698351" y="79560"/>
                    </a:cubicBezTo>
                    <a:cubicBezTo>
                      <a:pt x="702876" y="80503"/>
                      <a:pt x="704973" y="77651"/>
                      <a:pt x="704031" y="73385"/>
                    </a:cubicBezTo>
                    <a:cubicBezTo>
                      <a:pt x="701344" y="61177"/>
                      <a:pt x="697361" y="49676"/>
                      <a:pt x="687156" y="41262"/>
                    </a:cubicBezTo>
                    <a:cubicBezTo>
                      <a:pt x="672968" y="29548"/>
                      <a:pt x="656659" y="22030"/>
                      <a:pt x="639194" y="17151"/>
                    </a:cubicBezTo>
                    <a:cubicBezTo>
                      <a:pt x="619727" y="11707"/>
                      <a:pt x="600048" y="8243"/>
                      <a:pt x="580792" y="18424"/>
                    </a:cubicBezTo>
                    <a:cubicBezTo>
                      <a:pt x="580156" y="18754"/>
                      <a:pt x="579048" y="18165"/>
                      <a:pt x="577894" y="17953"/>
                    </a:cubicBezTo>
                    <a:cubicBezTo>
                      <a:pt x="578223" y="16609"/>
                      <a:pt x="578365" y="15643"/>
                      <a:pt x="578718" y="14747"/>
                    </a:cubicBezTo>
                    <a:cubicBezTo>
                      <a:pt x="582419" y="5650"/>
                      <a:pt x="581287" y="2115"/>
                      <a:pt x="571813" y="677"/>
                    </a:cubicBezTo>
                    <a:cubicBezTo>
                      <a:pt x="563682" y="-548"/>
                      <a:pt x="555150" y="112"/>
                      <a:pt x="546901" y="913"/>
                    </a:cubicBezTo>
                    <a:cubicBezTo>
                      <a:pt x="543743" y="1219"/>
                      <a:pt x="538629" y="3977"/>
                      <a:pt x="538393" y="6098"/>
                    </a:cubicBezTo>
                    <a:cubicBezTo>
                      <a:pt x="538016" y="9185"/>
                      <a:pt x="540373" y="13923"/>
                      <a:pt x="543060" y="15808"/>
                    </a:cubicBezTo>
                    <a:cubicBezTo>
                      <a:pt x="551544" y="21724"/>
                      <a:pt x="560736" y="26555"/>
                      <a:pt x="569597" y="31929"/>
                    </a:cubicBezTo>
                    <a:cubicBezTo>
                      <a:pt x="572261" y="33555"/>
                      <a:pt x="574688" y="35582"/>
                      <a:pt x="577210" y="37420"/>
                    </a:cubicBezTo>
                    <a:cubicBezTo>
                      <a:pt x="576904" y="38104"/>
                      <a:pt x="576597" y="38764"/>
                      <a:pt x="576291" y="39447"/>
                    </a:cubicBezTo>
                    <a:cubicBezTo>
                      <a:pt x="571153" y="39801"/>
                      <a:pt x="565992" y="40720"/>
                      <a:pt x="560901" y="40413"/>
                    </a:cubicBezTo>
                    <a:cubicBezTo>
                      <a:pt x="537945" y="39070"/>
                      <a:pt x="515013" y="36855"/>
                      <a:pt x="492034" y="35959"/>
                    </a:cubicBezTo>
                    <a:cubicBezTo>
                      <a:pt x="475277" y="35299"/>
                      <a:pt x="458450" y="35770"/>
                      <a:pt x="441693" y="36595"/>
                    </a:cubicBezTo>
                    <a:cubicBezTo>
                      <a:pt x="434669" y="36949"/>
                      <a:pt x="428188" y="39636"/>
                      <a:pt x="427740" y="48921"/>
                    </a:cubicBezTo>
                    <a:cubicBezTo>
                      <a:pt x="427481" y="54342"/>
                      <a:pt x="423569" y="57524"/>
                      <a:pt x="418148" y="57123"/>
                    </a:cubicBezTo>
                    <a:cubicBezTo>
                      <a:pt x="413057" y="56723"/>
                      <a:pt x="408037" y="55285"/>
                      <a:pt x="403017" y="54177"/>
                    </a:cubicBezTo>
                    <a:cubicBezTo>
                      <a:pt x="398893" y="53258"/>
                      <a:pt x="394839" y="52174"/>
                      <a:pt x="390738" y="51160"/>
                    </a:cubicBezTo>
                    <a:cubicBezTo>
                      <a:pt x="395805" y="60022"/>
                      <a:pt x="391751" y="65608"/>
                      <a:pt x="385836" y="69308"/>
                    </a:cubicBezTo>
                    <a:cubicBezTo>
                      <a:pt x="374782" y="76213"/>
                      <a:pt x="363116" y="82106"/>
                      <a:pt x="351709" y="88493"/>
                    </a:cubicBezTo>
                    <a:cubicBezTo>
                      <a:pt x="347372" y="90920"/>
                      <a:pt x="343130" y="93489"/>
                      <a:pt x="338864" y="95987"/>
                    </a:cubicBezTo>
                    <a:cubicBezTo>
                      <a:pt x="339053" y="96789"/>
                      <a:pt x="339241" y="97590"/>
                      <a:pt x="339430" y="98391"/>
                    </a:cubicBezTo>
                    <a:cubicBezTo>
                      <a:pt x="350248" y="99829"/>
                      <a:pt x="361042" y="101267"/>
                      <a:pt x="371860" y="102704"/>
                    </a:cubicBezTo>
                    <a:cubicBezTo>
                      <a:pt x="372001" y="103671"/>
                      <a:pt x="372166" y="104660"/>
                      <a:pt x="372308" y="105627"/>
                    </a:cubicBezTo>
                    <a:cubicBezTo>
                      <a:pt x="363870" y="112179"/>
                      <a:pt x="355433" y="118731"/>
                      <a:pt x="345699" y="126272"/>
                    </a:cubicBezTo>
                    <a:cubicBezTo>
                      <a:pt x="352982" y="127309"/>
                      <a:pt x="357719" y="127993"/>
                      <a:pt x="364954" y="129030"/>
                    </a:cubicBezTo>
                    <a:cubicBezTo>
                      <a:pt x="358591" y="134804"/>
                      <a:pt x="354419" y="139824"/>
                      <a:pt x="349187" y="143100"/>
                    </a:cubicBezTo>
                    <a:cubicBezTo>
                      <a:pt x="317818" y="162827"/>
                      <a:pt x="286566" y="182789"/>
                      <a:pt x="254537" y="201384"/>
                    </a:cubicBezTo>
                    <a:cubicBezTo>
                      <a:pt x="239053" y="210388"/>
                      <a:pt x="222013" y="216704"/>
                      <a:pt x="205539" y="223963"/>
                    </a:cubicBezTo>
                    <a:cubicBezTo>
                      <a:pt x="203300" y="224953"/>
                      <a:pt x="200377" y="224387"/>
                      <a:pt x="197761" y="224528"/>
                    </a:cubicBezTo>
                    <a:cubicBezTo>
                      <a:pt x="197525" y="223798"/>
                      <a:pt x="197266" y="223067"/>
                      <a:pt x="197031" y="222360"/>
                    </a:cubicBezTo>
                    <a:cubicBezTo>
                      <a:pt x="209592" y="203859"/>
                      <a:pt x="229131" y="192405"/>
                      <a:pt x="244426" y="176473"/>
                    </a:cubicBezTo>
                    <a:cubicBezTo>
                      <a:pt x="241221" y="177604"/>
                      <a:pt x="238251" y="179183"/>
                      <a:pt x="235400" y="180904"/>
                    </a:cubicBezTo>
                    <a:cubicBezTo>
                      <a:pt x="219279" y="190567"/>
                      <a:pt x="203323" y="200489"/>
                      <a:pt x="187038" y="209893"/>
                    </a:cubicBezTo>
                    <a:cubicBezTo>
                      <a:pt x="168419" y="220640"/>
                      <a:pt x="149446" y="230774"/>
                      <a:pt x="130780" y="241403"/>
                    </a:cubicBezTo>
                    <a:cubicBezTo>
                      <a:pt x="119915" y="247602"/>
                      <a:pt x="108485" y="254696"/>
                      <a:pt x="105586" y="267328"/>
                    </a:cubicBezTo>
                    <a:cubicBezTo>
                      <a:pt x="101202" y="286395"/>
                      <a:pt x="91233" y="302068"/>
                      <a:pt x="79496" y="316633"/>
                    </a:cubicBezTo>
                    <a:cubicBezTo>
                      <a:pt x="57672" y="343689"/>
                      <a:pt x="37615" y="371429"/>
                      <a:pt x="26090" y="404849"/>
                    </a:cubicBezTo>
                    <a:cubicBezTo>
                      <a:pt x="19679" y="423421"/>
                      <a:pt x="10181" y="440932"/>
                      <a:pt x="2616" y="459150"/>
                    </a:cubicBezTo>
                    <a:cubicBezTo>
                      <a:pt x="683" y="463817"/>
                      <a:pt x="825" y="469332"/>
                      <a:pt x="0" y="474470"/>
                    </a:cubicBezTo>
                    <a:cubicBezTo>
                      <a:pt x="1084" y="474965"/>
                      <a:pt x="2145" y="475460"/>
                      <a:pt x="3229" y="475954"/>
                    </a:cubicBezTo>
                    <a:cubicBezTo>
                      <a:pt x="5586" y="473668"/>
                      <a:pt x="8485" y="471712"/>
                      <a:pt x="10229" y="469025"/>
                    </a:cubicBezTo>
                    <a:cubicBezTo>
                      <a:pt x="14942" y="461790"/>
                      <a:pt x="19844" y="454578"/>
                      <a:pt x="23450" y="446777"/>
                    </a:cubicBezTo>
                    <a:cubicBezTo>
                      <a:pt x="45510" y="398981"/>
                      <a:pt x="73038" y="354460"/>
                      <a:pt x="104572" y="312438"/>
                    </a:cubicBezTo>
                    <a:cubicBezTo>
                      <a:pt x="122249" y="288870"/>
                      <a:pt x="140231" y="265467"/>
                      <a:pt x="163281" y="246635"/>
                    </a:cubicBezTo>
                    <a:cubicBezTo>
                      <a:pt x="169927" y="241215"/>
                      <a:pt x="177163" y="237114"/>
                      <a:pt x="186071" y="237161"/>
                    </a:cubicBezTo>
                    <a:cubicBezTo>
                      <a:pt x="191233" y="237185"/>
                      <a:pt x="193236" y="239589"/>
                      <a:pt x="190054" y="244114"/>
                    </a:cubicBezTo>
                    <a:cubicBezTo>
                      <a:pt x="186071" y="249770"/>
                      <a:pt x="181947" y="255356"/>
                      <a:pt x="177280" y="260446"/>
                    </a:cubicBezTo>
                    <a:cubicBezTo>
                      <a:pt x="160900" y="278358"/>
                      <a:pt x="143578" y="295469"/>
                      <a:pt x="127952" y="313994"/>
                    </a:cubicBezTo>
                    <a:cubicBezTo>
                      <a:pt x="117346" y="326555"/>
                      <a:pt x="108579" y="340743"/>
                      <a:pt x="99906" y="354790"/>
                    </a:cubicBezTo>
                    <a:cubicBezTo>
                      <a:pt x="97950" y="357972"/>
                      <a:pt x="98185" y="365961"/>
                      <a:pt x="100330" y="367423"/>
                    </a:cubicBezTo>
                    <a:cubicBezTo>
                      <a:pt x="104148" y="370015"/>
                      <a:pt x="110464" y="370557"/>
                      <a:pt x="115272" y="369638"/>
                    </a:cubicBezTo>
                    <a:cubicBezTo>
                      <a:pt x="119491" y="368837"/>
                      <a:pt x="123993" y="365584"/>
                      <a:pt x="126774" y="362120"/>
                    </a:cubicBezTo>
                    <a:cubicBezTo>
                      <a:pt x="131204" y="356652"/>
                      <a:pt x="134410" y="350171"/>
                      <a:pt x="137992" y="344019"/>
                    </a:cubicBezTo>
                    <a:cubicBezTo>
                      <a:pt x="145652" y="330868"/>
                      <a:pt x="152298" y="316963"/>
                      <a:pt x="161136" y="304660"/>
                    </a:cubicBezTo>
                    <a:cubicBezTo>
                      <a:pt x="169644" y="292782"/>
                      <a:pt x="180910" y="283096"/>
                      <a:pt x="195074" y="277887"/>
                    </a:cubicBezTo>
                    <a:cubicBezTo>
                      <a:pt x="203040" y="274965"/>
                      <a:pt x="208202" y="276756"/>
                      <a:pt x="210818" y="282671"/>
                    </a:cubicBezTo>
                    <a:cubicBezTo>
                      <a:pt x="214165" y="290190"/>
                      <a:pt x="211973" y="297213"/>
                      <a:pt x="204337" y="300654"/>
                    </a:cubicBezTo>
                    <a:cubicBezTo>
                      <a:pt x="200165" y="302539"/>
                      <a:pt x="195263" y="302657"/>
                      <a:pt x="190832" y="304048"/>
                    </a:cubicBezTo>
                    <a:cubicBezTo>
                      <a:pt x="185553" y="305721"/>
                      <a:pt x="179944" y="307135"/>
                      <a:pt x="175395" y="310058"/>
                    </a:cubicBezTo>
                    <a:cubicBezTo>
                      <a:pt x="171035" y="312862"/>
                      <a:pt x="170634" y="323185"/>
                      <a:pt x="173981" y="327050"/>
                    </a:cubicBezTo>
                    <a:cubicBezTo>
                      <a:pt x="178176" y="331858"/>
                      <a:pt x="183125" y="329666"/>
                      <a:pt x="187485" y="327380"/>
                    </a:cubicBezTo>
                    <a:cubicBezTo>
                      <a:pt x="191610" y="325212"/>
                      <a:pt x="195711" y="322667"/>
                      <a:pt x="199175" y="319556"/>
                    </a:cubicBezTo>
                    <a:cubicBezTo>
                      <a:pt x="210370" y="309445"/>
                      <a:pt x="221117" y="298792"/>
                      <a:pt x="232336" y="288705"/>
                    </a:cubicBezTo>
                    <a:cubicBezTo>
                      <a:pt x="244285" y="277958"/>
                      <a:pt x="256022" y="266881"/>
                      <a:pt x="268867" y="257265"/>
                    </a:cubicBezTo>
                    <a:cubicBezTo>
                      <a:pt x="295923" y="236972"/>
                      <a:pt x="326467" y="226037"/>
                      <a:pt x="360641" y="226602"/>
                    </a:cubicBezTo>
                    <a:cubicBezTo>
                      <a:pt x="363305" y="226650"/>
                      <a:pt x="365944" y="227451"/>
                      <a:pt x="368607" y="227899"/>
                    </a:cubicBezTo>
                    <a:cubicBezTo>
                      <a:pt x="368796" y="228676"/>
                      <a:pt x="369008" y="229431"/>
                      <a:pt x="369197" y="230208"/>
                    </a:cubicBezTo>
                    <a:cubicBezTo>
                      <a:pt x="366133" y="232400"/>
                      <a:pt x="363328" y="235087"/>
                      <a:pt x="359958" y="236666"/>
                    </a:cubicBezTo>
                    <a:cubicBezTo>
                      <a:pt x="352581" y="240083"/>
                      <a:pt x="345110" y="243454"/>
                      <a:pt x="337403" y="245928"/>
                    </a:cubicBezTo>
                    <a:cubicBezTo>
                      <a:pt x="314448" y="253258"/>
                      <a:pt x="294155" y="265184"/>
                      <a:pt x="275466" y="280149"/>
                    </a:cubicBezTo>
                    <a:cubicBezTo>
                      <a:pt x="239618" y="308856"/>
                      <a:pt x="209640" y="343053"/>
                      <a:pt x="183149" y="380338"/>
                    </a:cubicBezTo>
                    <a:cubicBezTo>
                      <a:pt x="145840" y="432848"/>
                      <a:pt x="114919" y="488540"/>
                      <a:pt x="100283" y="552033"/>
                    </a:cubicBezTo>
                    <a:cubicBezTo>
                      <a:pt x="98256" y="560824"/>
                      <a:pt x="97101" y="569827"/>
                      <a:pt x="95546" y="578736"/>
                    </a:cubicBezTo>
                    <a:cubicBezTo>
                      <a:pt x="96253" y="578901"/>
                      <a:pt x="96960" y="579042"/>
                      <a:pt x="97667" y="579207"/>
                    </a:cubicBezTo>
                    <a:cubicBezTo>
                      <a:pt x="99104" y="576685"/>
                      <a:pt x="100778" y="574258"/>
                      <a:pt x="101909" y="571618"/>
                    </a:cubicBezTo>
                    <a:cubicBezTo>
                      <a:pt x="110040" y="552551"/>
                      <a:pt x="118030" y="533437"/>
                      <a:pt x="126137" y="514371"/>
                    </a:cubicBezTo>
                    <a:cubicBezTo>
                      <a:pt x="129885" y="505533"/>
                      <a:pt x="133161" y="496412"/>
                      <a:pt x="137709" y="487998"/>
                    </a:cubicBezTo>
                    <a:cubicBezTo>
                      <a:pt x="144756" y="474941"/>
                      <a:pt x="153476" y="471382"/>
                      <a:pt x="167994" y="474399"/>
                    </a:cubicBezTo>
                    <a:cubicBezTo>
                      <a:pt x="179614" y="476827"/>
                      <a:pt x="189724" y="474069"/>
                      <a:pt x="197573" y="465160"/>
                    </a:cubicBezTo>
                    <a:cubicBezTo>
                      <a:pt x="201956" y="460187"/>
                      <a:pt x="205798" y="454649"/>
                      <a:pt x="209310" y="449016"/>
                    </a:cubicBezTo>
                    <a:cubicBezTo>
                      <a:pt x="217417" y="436006"/>
                      <a:pt x="224511" y="422360"/>
                      <a:pt x="233161" y="409728"/>
                    </a:cubicBezTo>
                    <a:cubicBezTo>
                      <a:pt x="266675" y="360847"/>
                      <a:pt x="309828" y="323256"/>
                      <a:pt x="364907" y="300371"/>
                    </a:cubicBezTo>
                    <a:cubicBezTo>
                      <a:pt x="407636" y="282601"/>
                      <a:pt x="451261" y="277581"/>
                      <a:pt x="496701" y="290095"/>
                    </a:cubicBezTo>
                    <a:cubicBezTo>
                      <a:pt x="509734" y="293701"/>
                      <a:pt x="524087" y="293136"/>
                      <a:pt x="537828" y="293348"/>
                    </a:cubicBezTo>
                    <a:cubicBezTo>
                      <a:pt x="542565" y="293418"/>
                      <a:pt x="547844" y="290732"/>
                      <a:pt x="551992" y="287974"/>
                    </a:cubicBezTo>
                    <a:cubicBezTo>
                      <a:pt x="558120" y="283873"/>
                      <a:pt x="557507" y="278995"/>
                      <a:pt x="551191" y="275318"/>
                    </a:cubicBezTo>
                    <a:cubicBezTo>
                      <a:pt x="549305" y="274210"/>
                      <a:pt x="547184" y="273150"/>
                      <a:pt x="545063" y="272820"/>
                    </a:cubicBezTo>
                    <a:cubicBezTo>
                      <a:pt x="527505" y="270251"/>
                      <a:pt x="509946" y="265914"/>
                      <a:pt x="492364" y="265844"/>
                    </a:cubicBezTo>
                    <a:cubicBezTo>
                      <a:pt x="463234" y="265749"/>
                      <a:pt x="433986" y="267258"/>
                      <a:pt x="404997" y="270274"/>
                    </a:cubicBezTo>
                    <a:cubicBezTo>
                      <a:pt x="376079" y="273268"/>
                      <a:pt x="348504" y="281469"/>
                      <a:pt x="324158" y="298792"/>
                    </a:cubicBezTo>
                    <a:cubicBezTo>
                      <a:pt x="282324" y="328535"/>
                      <a:pt x="244992" y="363110"/>
                      <a:pt x="212232" y="402539"/>
                    </a:cubicBezTo>
                    <a:cubicBezTo>
                      <a:pt x="199505" y="417859"/>
                      <a:pt x="186189" y="433225"/>
                      <a:pt x="184209" y="454531"/>
                    </a:cubicBezTo>
                    <a:cubicBezTo>
                      <a:pt x="184092" y="455709"/>
                      <a:pt x="183408" y="456864"/>
                      <a:pt x="182842" y="457948"/>
                    </a:cubicBezTo>
                    <a:cubicBezTo>
                      <a:pt x="178883" y="465490"/>
                      <a:pt x="171247" y="468012"/>
                      <a:pt x="163234" y="464170"/>
                    </a:cubicBezTo>
                    <a:cubicBezTo>
                      <a:pt x="155056" y="460234"/>
                      <a:pt x="158921" y="454319"/>
                      <a:pt x="161325" y="449087"/>
                    </a:cubicBezTo>
                    <a:cubicBezTo>
                      <a:pt x="174688" y="419886"/>
                      <a:pt x="192883" y="393890"/>
                      <a:pt x="212892" y="368813"/>
                    </a:cubicBezTo>
                    <a:cubicBezTo>
                      <a:pt x="235023" y="341073"/>
                      <a:pt x="256635" y="313381"/>
                      <a:pt x="287839" y="294715"/>
                    </a:cubicBezTo>
                    <a:cubicBezTo>
                      <a:pt x="318690" y="276261"/>
                      <a:pt x="349564" y="258349"/>
                      <a:pt x="385577" y="251868"/>
                    </a:cubicBezTo>
                    <a:cubicBezTo>
                      <a:pt x="389418" y="251184"/>
                      <a:pt x="393236" y="249864"/>
                      <a:pt x="396842" y="248332"/>
                    </a:cubicBezTo>
                    <a:cubicBezTo>
                      <a:pt x="404620" y="245009"/>
                      <a:pt x="405892" y="241238"/>
                      <a:pt x="400519" y="234804"/>
                    </a:cubicBezTo>
                    <a:cubicBezTo>
                      <a:pt x="388570" y="220522"/>
                      <a:pt x="374099" y="210340"/>
                      <a:pt x="354773" y="208832"/>
                    </a:cubicBezTo>
                    <a:cubicBezTo>
                      <a:pt x="352817" y="208691"/>
                      <a:pt x="350884" y="207913"/>
                      <a:pt x="348645" y="207371"/>
                    </a:cubicBezTo>
                    <a:cubicBezTo>
                      <a:pt x="357035" y="193301"/>
                      <a:pt x="374735" y="187338"/>
                      <a:pt x="388475" y="194974"/>
                    </a:cubicBezTo>
                    <a:cubicBezTo>
                      <a:pt x="398963" y="200795"/>
                      <a:pt x="408037" y="209091"/>
                      <a:pt x="417794" y="216256"/>
                    </a:cubicBezTo>
                    <a:cubicBezTo>
                      <a:pt x="420788" y="218448"/>
                      <a:pt x="423875" y="220522"/>
                      <a:pt x="426915" y="222643"/>
                    </a:cubicBezTo>
                    <a:cubicBezTo>
                      <a:pt x="427457" y="222195"/>
                      <a:pt x="427999" y="221771"/>
                      <a:pt x="428518" y="221323"/>
                    </a:cubicBezTo>
                    <a:cubicBezTo>
                      <a:pt x="427339" y="217411"/>
                      <a:pt x="425878" y="213546"/>
                      <a:pt x="425077" y="209539"/>
                    </a:cubicBezTo>
                    <a:cubicBezTo>
                      <a:pt x="423757" y="203058"/>
                      <a:pt x="421990" y="196506"/>
                      <a:pt x="421990" y="190001"/>
                    </a:cubicBezTo>
                    <a:cubicBezTo>
                      <a:pt x="421990" y="182860"/>
                      <a:pt x="427882" y="179961"/>
                      <a:pt x="433915" y="183850"/>
                    </a:cubicBezTo>
                    <a:cubicBezTo>
                      <a:pt x="436838" y="185735"/>
                      <a:pt x="440302" y="189058"/>
                      <a:pt x="440679" y="192099"/>
                    </a:cubicBezTo>
                    <a:cubicBezTo>
                      <a:pt x="441645" y="199852"/>
                      <a:pt x="446713" y="202963"/>
                      <a:pt x="452840" y="204213"/>
                    </a:cubicBezTo>
                    <a:cubicBezTo>
                      <a:pt x="463187" y="206334"/>
                      <a:pt x="473745" y="207441"/>
                      <a:pt x="484210" y="208903"/>
                    </a:cubicBezTo>
                    <a:cubicBezTo>
                      <a:pt x="505680" y="211896"/>
                      <a:pt x="527363" y="213852"/>
                      <a:pt x="548551" y="218212"/>
                    </a:cubicBezTo>
                    <a:cubicBezTo>
                      <a:pt x="560170" y="220593"/>
                      <a:pt x="570823" y="227357"/>
                      <a:pt x="582183" y="231481"/>
                    </a:cubicBezTo>
                    <a:cubicBezTo>
                      <a:pt x="592718" y="235299"/>
                      <a:pt x="596088" y="233579"/>
                      <a:pt x="600873" y="223609"/>
                    </a:cubicBezTo>
                    <a:cubicBezTo>
                      <a:pt x="604431" y="216209"/>
                      <a:pt x="610158" y="211401"/>
                      <a:pt x="618077" y="209704"/>
                    </a:cubicBezTo>
                    <a:cubicBezTo>
                      <a:pt x="620387" y="209209"/>
                      <a:pt x="624040" y="209845"/>
                      <a:pt x="625336" y="211401"/>
                    </a:cubicBezTo>
                    <a:cubicBezTo>
                      <a:pt x="626444" y="212697"/>
                      <a:pt x="625713" y="216492"/>
                      <a:pt x="624606" y="218542"/>
                    </a:cubicBezTo>
                    <a:cubicBezTo>
                      <a:pt x="615155" y="236100"/>
                      <a:pt x="594674" y="245999"/>
                      <a:pt x="575136" y="242558"/>
                    </a:cubicBezTo>
                    <a:cubicBezTo>
                      <a:pt x="569550" y="241568"/>
                      <a:pt x="564059" y="240178"/>
                      <a:pt x="558544" y="238834"/>
                    </a:cubicBezTo>
                    <a:cubicBezTo>
                      <a:pt x="538747" y="233979"/>
                      <a:pt x="518808" y="230821"/>
                      <a:pt x="498374" y="234144"/>
                    </a:cubicBezTo>
                    <a:cubicBezTo>
                      <a:pt x="491681" y="235228"/>
                      <a:pt x="484846" y="236195"/>
                      <a:pt x="479284" y="243053"/>
                    </a:cubicBezTo>
                    <a:cubicBezTo>
                      <a:pt x="483715" y="244774"/>
                      <a:pt x="487179" y="246730"/>
                      <a:pt x="490903" y="247460"/>
                    </a:cubicBezTo>
                    <a:cubicBezTo>
                      <a:pt x="504950" y="250194"/>
                      <a:pt x="519067" y="252551"/>
                      <a:pt x="533161" y="254979"/>
                    </a:cubicBezTo>
                    <a:cubicBezTo>
                      <a:pt x="568560" y="261036"/>
                      <a:pt x="603465" y="268507"/>
                      <a:pt x="634222" y="288610"/>
                    </a:cubicBezTo>
                    <a:cubicBezTo>
                      <a:pt x="637686" y="290873"/>
                      <a:pt x="641669" y="292523"/>
                      <a:pt x="645582" y="293937"/>
                    </a:cubicBezTo>
                    <a:cubicBezTo>
                      <a:pt x="654113" y="296977"/>
                      <a:pt x="655739" y="295964"/>
                      <a:pt x="657507" y="287267"/>
                    </a:cubicBezTo>
                    <a:cubicBezTo>
                      <a:pt x="659228" y="278783"/>
                      <a:pt x="662833" y="276119"/>
                      <a:pt x="671130" y="278688"/>
                    </a:cubicBezTo>
                    <a:cubicBezTo>
                      <a:pt x="677422" y="280644"/>
                      <a:pt x="683951" y="283119"/>
                      <a:pt x="689183" y="286961"/>
                    </a:cubicBezTo>
                    <a:cubicBezTo>
                      <a:pt x="712115" y="303788"/>
                      <a:pt x="735047" y="320640"/>
                      <a:pt x="757059" y="338599"/>
                    </a:cubicBezTo>
                    <a:cubicBezTo>
                      <a:pt x="768466" y="347908"/>
                      <a:pt x="778082" y="359457"/>
                      <a:pt x="788146" y="370345"/>
                    </a:cubicBezTo>
                    <a:cubicBezTo>
                      <a:pt x="789819" y="372136"/>
                      <a:pt x="789583" y="375695"/>
                      <a:pt x="790220" y="378429"/>
                    </a:cubicBezTo>
                    <a:cubicBezTo>
                      <a:pt x="787439" y="378759"/>
                      <a:pt x="784516" y="379772"/>
                      <a:pt x="781900" y="379254"/>
                    </a:cubicBezTo>
                    <a:cubicBezTo>
                      <a:pt x="777092" y="378288"/>
                      <a:pt x="772497" y="376355"/>
                      <a:pt x="767759" y="374941"/>
                    </a:cubicBezTo>
                    <a:cubicBezTo>
                      <a:pt x="758898" y="372278"/>
                      <a:pt x="755905" y="374729"/>
                      <a:pt x="757931" y="383779"/>
                    </a:cubicBezTo>
                    <a:cubicBezTo>
                      <a:pt x="759416" y="390496"/>
                      <a:pt x="762126" y="396930"/>
                      <a:pt x="764083" y="403553"/>
                    </a:cubicBezTo>
                    <a:cubicBezTo>
                      <a:pt x="764766" y="405886"/>
                      <a:pt x="764837" y="408384"/>
                      <a:pt x="765473" y="412839"/>
                    </a:cubicBezTo>
                    <a:cubicBezTo>
                      <a:pt x="760406" y="409421"/>
                      <a:pt x="757130" y="407324"/>
                      <a:pt x="753972" y="405061"/>
                    </a:cubicBezTo>
                    <a:cubicBezTo>
                      <a:pt x="746124" y="399476"/>
                      <a:pt x="738488" y="393513"/>
                      <a:pt x="730404" y="388304"/>
                    </a:cubicBezTo>
                    <a:cubicBezTo>
                      <a:pt x="727458" y="386419"/>
                      <a:pt x="723427" y="386230"/>
                      <a:pt x="717653" y="384628"/>
                    </a:cubicBezTo>
                    <a:cubicBezTo>
                      <a:pt x="719515" y="390732"/>
                      <a:pt x="720034" y="394715"/>
                      <a:pt x="721872" y="397967"/>
                    </a:cubicBezTo>
                    <a:cubicBezTo>
                      <a:pt x="726114" y="405485"/>
                      <a:pt x="730498" y="413004"/>
                      <a:pt x="735659" y="419909"/>
                    </a:cubicBezTo>
                    <a:cubicBezTo>
                      <a:pt x="748457" y="436973"/>
                      <a:pt x="761844" y="453659"/>
                      <a:pt x="781028" y="464147"/>
                    </a:cubicBezTo>
                    <a:cubicBezTo>
                      <a:pt x="789819" y="468955"/>
                      <a:pt x="799529" y="473221"/>
                      <a:pt x="808839" y="466244"/>
                    </a:cubicBezTo>
                    <a:cubicBezTo>
                      <a:pt x="818125" y="459268"/>
                      <a:pt x="816711" y="448615"/>
                      <a:pt x="814778" y="438882"/>
                    </a:cubicBezTo>
                    <a:cubicBezTo>
                      <a:pt x="811172" y="420522"/>
                      <a:pt x="804620" y="402445"/>
                      <a:pt x="803536" y="383991"/>
                    </a:cubicBezTo>
                    <a:cubicBezTo>
                      <a:pt x="802711" y="369850"/>
                      <a:pt x="796913" y="360069"/>
                      <a:pt x="788523" y="350689"/>
                    </a:cubicBezTo>
                    <a:cubicBezTo>
                      <a:pt x="761961" y="320993"/>
                      <a:pt x="731629" y="295681"/>
                      <a:pt x="698445" y="273715"/>
                    </a:cubicBezTo>
                    <a:cubicBezTo>
                      <a:pt x="685718" y="265278"/>
                      <a:pt x="672143" y="260164"/>
                      <a:pt x="656635" y="261201"/>
                    </a:cubicBezTo>
                    <a:cubicBezTo>
                      <a:pt x="648975" y="261719"/>
                      <a:pt x="641316" y="262238"/>
                      <a:pt x="633656" y="262379"/>
                    </a:cubicBezTo>
                    <a:cubicBezTo>
                      <a:pt x="625855" y="262520"/>
                      <a:pt x="622909" y="259174"/>
                      <a:pt x="623427" y="251420"/>
                    </a:cubicBezTo>
                    <a:cubicBezTo>
                      <a:pt x="624394" y="236454"/>
                      <a:pt x="635306" y="226650"/>
                      <a:pt x="650130" y="227781"/>
                    </a:cubicBezTo>
                    <a:cubicBezTo>
                      <a:pt x="655009" y="228158"/>
                      <a:pt x="660312" y="228488"/>
                      <a:pt x="664554" y="230585"/>
                    </a:cubicBezTo>
                    <a:cubicBezTo>
                      <a:pt x="680604" y="238622"/>
                      <a:pt x="697290" y="245976"/>
                      <a:pt x="711973" y="256133"/>
                    </a:cubicBezTo>
                    <a:cubicBezTo>
                      <a:pt x="758521" y="288351"/>
                      <a:pt x="796560" y="329855"/>
                      <a:pt x="835235" y="370746"/>
                    </a:cubicBezTo>
                    <a:cubicBezTo>
                      <a:pt x="854585" y="391203"/>
                      <a:pt x="875890" y="409798"/>
                      <a:pt x="896513" y="428983"/>
                    </a:cubicBezTo>
                    <a:cubicBezTo>
                      <a:pt x="899600" y="431835"/>
                      <a:pt x="903913" y="433367"/>
                      <a:pt x="907660" y="435511"/>
                    </a:cubicBezTo>
                    <a:cubicBezTo>
                      <a:pt x="908462" y="435087"/>
                      <a:pt x="909263" y="434663"/>
                      <a:pt x="910064" y="434215"/>
                    </a:cubicBezTo>
                    <a:cubicBezTo>
                      <a:pt x="909381" y="430114"/>
                      <a:pt x="909805" y="425330"/>
                      <a:pt x="907778" y="422077"/>
                    </a:cubicBezTo>
                    <a:cubicBezTo>
                      <a:pt x="900260" y="409940"/>
                      <a:pt x="892482" y="397920"/>
                      <a:pt x="883786" y="386631"/>
                    </a:cubicBezTo>
                    <a:cubicBezTo>
                      <a:pt x="875608" y="376002"/>
                      <a:pt x="866157" y="366339"/>
                      <a:pt x="857248" y="356228"/>
                    </a:cubicBezTo>
                    <a:cubicBezTo>
                      <a:pt x="861255" y="358019"/>
                      <a:pt x="864366" y="360682"/>
                      <a:pt x="867594" y="363204"/>
                    </a:cubicBezTo>
                    <a:cubicBezTo>
                      <a:pt x="915037" y="400277"/>
                      <a:pt x="957602" y="442252"/>
                      <a:pt x="994769" y="489671"/>
                    </a:cubicBezTo>
                    <a:cubicBezTo>
                      <a:pt x="1015367" y="515973"/>
                      <a:pt x="1035872" y="542346"/>
                      <a:pt x="1056777" y="568413"/>
                    </a:cubicBezTo>
                    <a:cubicBezTo>
                      <a:pt x="1061538" y="574328"/>
                      <a:pt x="1067453" y="579490"/>
                      <a:pt x="1073534" y="584086"/>
                    </a:cubicBezTo>
                    <a:cubicBezTo>
                      <a:pt x="1075985" y="585947"/>
                      <a:pt x="1080251" y="585382"/>
                      <a:pt x="1083692" y="585900"/>
                    </a:cubicBezTo>
                    <a:cubicBezTo>
                      <a:pt x="1083220" y="582954"/>
                      <a:pt x="1083645" y="579466"/>
                      <a:pt x="1082160" y="577157"/>
                    </a:cubicBezTo>
                    <a:cubicBezTo>
                      <a:pt x="1073817" y="564029"/>
                      <a:pt x="1065214" y="551019"/>
                      <a:pt x="1056353" y="538245"/>
                    </a:cubicBezTo>
                    <a:cubicBezTo>
                      <a:pt x="1041434" y="516704"/>
                      <a:pt x="1025949" y="495563"/>
                      <a:pt x="1011361" y="473810"/>
                    </a:cubicBezTo>
                    <a:cubicBezTo>
                      <a:pt x="1007778" y="468483"/>
                      <a:pt x="1005775" y="461672"/>
                      <a:pt x="1004597" y="455238"/>
                    </a:cubicBezTo>
                    <a:cubicBezTo>
                      <a:pt x="1002994" y="446447"/>
                      <a:pt x="1007802" y="442700"/>
                      <a:pt x="1015132" y="447248"/>
                    </a:cubicBezTo>
                    <a:cubicBezTo>
                      <a:pt x="1022344" y="451703"/>
                      <a:pt x="1029155" y="457501"/>
                      <a:pt x="1034528" y="464052"/>
                    </a:cubicBezTo>
                    <a:cubicBezTo>
                      <a:pt x="1044262" y="475884"/>
                      <a:pt x="1051969" y="489388"/>
                      <a:pt x="1061985" y="500937"/>
                    </a:cubicBezTo>
                    <a:cubicBezTo>
                      <a:pt x="1078153" y="519603"/>
                      <a:pt x="1095429" y="537326"/>
                      <a:pt x="1112445" y="555214"/>
                    </a:cubicBezTo>
                    <a:cubicBezTo>
                      <a:pt x="1114708" y="557595"/>
                      <a:pt x="1118290" y="558726"/>
                      <a:pt x="1122603" y="561201"/>
                    </a:cubicBezTo>
                    <a:cubicBezTo>
                      <a:pt x="1122037" y="557595"/>
                      <a:pt x="1122108" y="556016"/>
                      <a:pt x="1121542" y="554743"/>
                    </a:cubicBezTo>
                    <a:cubicBezTo>
                      <a:pt x="1119586" y="550477"/>
                      <a:pt x="1117866" y="545999"/>
                      <a:pt x="1115226" y="542205"/>
                    </a:cubicBezTo>
                    <a:cubicBezTo>
                      <a:pt x="1097738" y="517034"/>
                      <a:pt x="1080416" y="491745"/>
                      <a:pt x="1062245" y="467069"/>
                    </a:cubicBezTo>
                    <a:cubicBezTo>
                      <a:pt x="1055316" y="457312"/>
                      <a:pt x="1046218" y="449063"/>
                      <a:pt x="1037851" y="440319"/>
                    </a:cubicBezTo>
                    <a:close/>
                    <a:moveTo>
                      <a:pt x="503418" y="55780"/>
                    </a:moveTo>
                    <a:cubicBezTo>
                      <a:pt x="488617" y="59999"/>
                      <a:pt x="475254" y="59598"/>
                      <a:pt x="460736" y="55945"/>
                    </a:cubicBezTo>
                    <a:cubicBezTo>
                      <a:pt x="470187" y="47390"/>
                      <a:pt x="493331" y="47272"/>
                      <a:pt x="503418" y="55780"/>
                    </a:cubicBezTo>
                    <a:close/>
                    <a:moveTo>
                      <a:pt x="341999" y="187126"/>
                    </a:moveTo>
                    <a:cubicBezTo>
                      <a:pt x="311926" y="208266"/>
                      <a:pt x="281782" y="229313"/>
                      <a:pt x="251214" y="249699"/>
                    </a:cubicBezTo>
                    <a:cubicBezTo>
                      <a:pt x="243342" y="254955"/>
                      <a:pt x="234056" y="258372"/>
                      <a:pt x="225006" y="261436"/>
                    </a:cubicBezTo>
                    <a:cubicBezTo>
                      <a:pt x="214801" y="264877"/>
                      <a:pt x="210040" y="259951"/>
                      <a:pt x="212986" y="249676"/>
                    </a:cubicBezTo>
                    <a:cubicBezTo>
                      <a:pt x="214636" y="243949"/>
                      <a:pt x="217417" y="239235"/>
                      <a:pt x="223757" y="236572"/>
                    </a:cubicBezTo>
                    <a:cubicBezTo>
                      <a:pt x="240703" y="229454"/>
                      <a:pt x="257766" y="222337"/>
                      <a:pt x="273981" y="213711"/>
                    </a:cubicBezTo>
                    <a:cubicBezTo>
                      <a:pt x="296842" y="201573"/>
                      <a:pt x="318878" y="187927"/>
                      <a:pt x="341457" y="175247"/>
                    </a:cubicBezTo>
                    <a:cubicBezTo>
                      <a:pt x="346642" y="172325"/>
                      <a:pt x="352581" y="170699"/>
                      <a:pt x="358167" y="168483"/>
                    </a:cubicBezTo>
                    <a:cubicBezTo>
                      <a:pt x="358756" y="169402"/>
                      <a:pt x="359369" y="170321"/>
                      <a:pt x="359958" y="171241"/>
                    </a:cubicBezTo>
                    <a:cubicBezTo>
                      <a:pt x="353972" y="176567"/>
                      <a:pt x="348480" y="182553"/>
                      <a:pt x="341999" y="18712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7">
                <a:extLst>
                  <a:ext uri="{FF2B5EF4-FFF2-40B4-BE49-F238E27FC236}">
                    <a16:creationId xmlns:a16="http://schemas.microsoft.com/office/drawing/2014/main" id="{1F3A4193-0D1B-4BC1-A508-CB3328661767}"/>
                  </a:ext>
                </a:extLst>
              </p:cNvPr>
              <p:cNvSpPr/>
              <p:nvPr/>
            </p:nvSpPr>
            <p:spPr>
              <a:xfrm>
                <a:off x="190581" y="2180046"/>
                <a:ext cx="1006655" cy="452263"/>
              </a:xfrm>
              <a:custGeom>
                <a:avLst/>
                <a:gdLst>
                  <a:gd name="connsiteX0" fmla="*/ 12020 w 1006655"/>
                  <a:gd name="connsiteY0" fmla="*/ 446890 h 452263"/>
                  <a:gd name="connsiteX1" fmla="*/ 40726 w 1006655"/>
                  <a:gd name="connsiteY1" fmla="*/ 422238 h 452263"/>
                  <a:gd name="connsiteX2" fmla="*/ 125077 w 1006655"/>
                  <a:gd name="connsiteY2" fmla="*/ 337368 h 452263"/>
                  <a:gd name="connsiteX3" fmla="*/ 176668 w 1006655"/>
                  <a:gd name="connsiteY3" fmla="*/ 292777 h 452263"/>
                  <a:gd name="connsiteX4" fmla="*/ 204313 w 1006655"/>
                  <a:gd name="connsiteY4" fmla="*/ 297986 h 452263"/>
                  <a:gd name="connsiteX5" fmla="*/ 226114 w 1006655"/>
                  <a:gd name="connsiteY5" fmla="*/ 302252 h 452263"/>
                  <a:gd name="connsiteX6" fmla="*/ 252416 w 1006655"/>
                  <a:gd name="connsiteY6" fmla="*/ 280545 h 452263"/>
                  <a:gd name="connsiteX7" fmla="*/ 293590 w 1006655"/>
                  <a:gd name="connsiteY7" fmla="*/ 257661 h 452263"/>
                  <a:gd name="connsiteX8" fmla="*/ 324888 w 1006655"/>
                  <a:gd name="connsiteY8" fmla="*/ 258061 h 452263"/>
                  <a:gd name="connsiteX9" fmla="*/ 288499 w 1006655"/>
                  <a:gd name="connsiteY9" fmla="*/ 294828 h 452263"/>
                  <a:gd name="connsiteX10" fmla="*/ 293165 w 1006655"/>
                  <a:gd name="connsiteY10" fmla="*/ 295488 h 452263"/>
                  <a:gd name="connsiteX11" fmla="*/ 296111 w 1006655"/>
                  <a:gd name="connsiteY11" fmla="*/ 295346 h 452263"/>
                  <a:gd name="connsiteX12" fmla="*/ 332972 w 1006655"/>
                  <a:gd name="connsiteY12" fmla="*/ 260937 h 452263"/>
                  <a:gd name="connsiteX13" fmla="*/ 331700 w 1006655"/>
                  <a:gd name="connsiteY13" fmla="*/ 255940 h 452263"/>
                  <a:gd name="connsiteX14" fmla="*/ 330050 w 1006655"/>
                  <a:gd name="connsiteY14" fmla="*/ 247031 h 452263"/>
                  <a:gd name="connsiteX15" fmla="*/ 342753 w 1006655"/>
                  <a:gd name="connsiteY15" fmla="*/ 227917 h 452263"/>
                  <a:gd name="connsiteX16" fmla="*/ 348598 w 1006655"/>
                  <a:gd name="connsiteY16" fmla="*/ 215827 h 452263"/>
                  <a:gd name="connsiteX17" fmla="*/ 335659 w 1006655"/>
                  <a:gd name="connsiteY17" fmla="*/ 217948 h 452263"/>
                  <a:gd name="connsiteX18" fmla="*/ 289984 w 1006655"/>
                  <a:gd name="connsiteY18" fmla="*/ 240668 h 452263"/>
                  <a:gd name="connsiteX19" fmla="*/ 227198 w 1006655"/>
                  <a:gd name="connsiteY19" fmla="*/ 275620 h 452263"/>
                  <a:gd name="connsiteX20" fmla="*/ 208178 w 1006655"/>
                  <a:gd name="connsiteY20" fmla="*/ 281724 h 452263"/>
                  <a:gd name="connsiteX21" fmla="*/ 206764 w 1006655"/>
                  <a:gd name="connsiteY21" fmla="*/ 279626 h 452263"/>
                  <a:gd name="connsiteX22" fmla="*/ 208980 w 1006655"/>
                  <a:gd name="connsiteY22" fmla="*/ 272273 h 452263"/>
                  <a:gd name="connsiteX23" fmla="*/ 252062 w 1006655"/>
                  <a:gd name="connsiteY23" fmla="*/ 241563 h 452263"/>
                  <a:gd name="connsiteX24" fmla="*/ 261820 w 1006655"/>
                  <a:gd name="connsiteY24" fmla="*/ 238264 h 452263"/>
                  <a:gd name="connsiteX25" fmla="*/ 299270 w 1006655"/>
                  <a:gd name="connsiteY25" fmla="*/ 215874 h 452263"/>
                  <a:gd name="connsiteX26" fmla="*/ 329673 w 1006655"/>
                  <a:gd name="connsiteY26" fmla="*/ 197561 h 452263"/>
                  <a:gd name="connsiteX27" fmla="*/ 353759 w 1006655"/>
                  <a:gd name="connsiteY27" fmla="*/ 195582 h 452263"/>
                  <a:gd name="connsiteX28" fmla="*/ 364672 w 1006655"/>
                  <a:gd name="connsiteY28" fmla="*/ 188888 h 452263"/>
                  <a:gd name="connsiteX29" fmla="*/ 378836 w 1006655"/>
                  <a:gd name="connsiteY29" fmla="*/ 175054 h 452263"/>
                  <a:gd name="connsiteX30" fmla="*/ 389866 w 1006655"/>
                  <a:gd name="connsiteY30" fmla="*/ 173545 h 452263"/>
                  <a:gd name="connsiteX31" fmla="*/ 411949 w 1006655"/>
                  <a:gd name="connsiteY31" fmla="*/ 160064 h 452263"/>
                  <a:gd name="connsiteX32" fmla="*/ 412586 w 1006655"/>
                  <a:gd name="connsiteY32" fmla="*/ 152711 h 452263"/>
                  <a:gd name="connsiteX33" fmla="*/ 405492 w 1006655"/>
                  <a:gd name="connsiteY33" fmla="*/ 150142 h 452263"/>
                  <a:gd name="connsiteX34" fmla="*/ 388570 w 1006655"/>
                  <a:gd name="connsiteY34" fmla="*/ 134069 h 452263"/>
                  <a:gd name="connsiteX35" fmla="*/ 378553 w 1006655"/>
                  <a:gd name="connsiteY35" fmla="*/ 127045 h 452263"/>
                  <a:gd name="connsiteX36" fmla="*/ 365614 w 1006655"/>
                  <a:gd name="connsiteY36" fmla="*/ 125584 h 452263"/>
                  <a:gd name="connsiteX37" fmla="*/ 371200 w 1006655"/>
                  <a:gd name="connsiteY37" fmla="*/ 112150 h 452263"/>
                  <a:gd name="connsiteX38" fmla="*/ 407660 w 1006655"/>
                  <a:gd name="connsiteY38" fmla="*/ 109628 h 452263"/>
                  <a:gd name="connsiteX39" fmla="*/ 413246 w 1006655"/>
                  <a:gd name="connsiteY39" fmla="*/ 116722 h 452263"/>
                  <a:gd name="connsiteX40" fmla="*/ 420269 w 1006655"/>
                  <a:gd name="connsiteY40" fmla="*/ 124524 h 452263"/>
                  <a:gd name="connsiteX41" fmla="*/ 450531 w 1006655"/>
                  <a:gd name="connsiteY41" fmla="*/ 122261 h 452263"/>
                  <a:gd name="connsiteX42" fmla="*/ 469645 w 1006655"/>
                  <a:gd name="connsiteY42" fmla="*/ 119928 h 452263"/>
                  <a:gd name="connsiteX43" fmla="*/ 471836 w 1006655"/>
                  <a:gd name="connsiteY43" fmla="*/ 123699 h 452263"/>
                  <a:gd name="connsiteX44" fmla="*/ 463870 w 1006655"/>
                  <a:gd name="connsiteY44" fmla="*/ 128837 h 452263"/>
                  <a:gd name="connsiteX45" fmla="*/ 446736 w 1006655"/>
                  <a:gd name="connsiteY45" fmla="*/ 143072 h 452263"/>
                  <a:gd name="connsiteX46" fmla="*/ 443955 w 1006655"/>
                  <a:gd name="connsiteY46" fmla="*/ 149152 h 452263"/>
                  <a:gd name="connsiteX47" fmla="*/ 449847 w 1006655"/>
                  <a:gd name="connsiteY47" fmla="*/ 152523 h 452263"/>
                  <a:gd name="connsiteX48" fmla="*/ 471294 w 1006655"/>
                  <a:gd name="connsiteY48" fmla="*/ 153960 h 452263"/>
                  <a:gd name="connsiteX49" fmla="*/ 575937 w 1006655"/>
                  <a:gd name="connsiteY49" fmla="*/ 149907 h 452263"/>
                  <a:gd name="connsiteX50" fmla="*/ 750649 w 1006655"/>
                  <a:gd name="connsiteY50" fmla="*/ 159923 h 452263"/>
                  <a:gd name="connsiteX51" fmla="*/ 909169 w 1006655"/>
                  <a:gd name="connsiteY51" fmla="*/ 192683 h 452263"/>
                  <a:gd name="connsiteX52" fmla="*/ 929909 w 1006655"/>
                  <a:gd name="connsiteY52" fmla="*/ 198056 h 452263"/>
                  <a:gd name="connsiteX53" fmla="*/ 940326 w 1006655"/>
                  <a:gd name="connsiteY53" fmla="*/ 197019 h 452263"/>
                  <a:gd name="connsiteX54" fmla="*/ 936343 w 1006655"/>
                  <a:gd name="connsiteY54" fmla="*/ 186767 h 452263"/>
                  <a:gd name="connsiteX55" fmla="*/ 923616 w 1006655"/>
                  <a:gd name="connsiteY55" fmla="*/ 178283 h 452263"/>
                  <a:gd name="connsiteX56" fmla="*/ 901226 w 1006655"/>
                  <a:gd name="connsiteY56" fmla="*/ 173993 h 452263"/>
                  <a:gd name="connsiteX57" fmla="*/ 897055 w 1006655"/>
                  <a:gd name="connsiteY57" fmla="*/ 162893 h 452263"/>
                  <a:gd name="connsiteX58" fmla="*/ 929178 w 1006655"/>
                  <a:gd name="connsiteY58" fmla="*/ 155327 h 452263"/>
                  <a:gd name="connsiteX59" fmla="*/ 970682 w 1006655"/>
                  <a:gd name="connsiteY59" fmla="*/ 172956 h 452263"/>
                  <a:gd name="connsiteX60" fmla="*/ 997173 w 1006655"/>
                  <a:gd name="connsiteY60" fmla="*/ 178236 h 452263"/>
                  <a:gd name="connsiteX61" fmla="*/ 1006647 w 1006655"/>
                  <a:gd name="connsiteY61" fmla="*/ 169892 h 452263"/>
                  <a:gd name="connsiteX62" fmla="*/ 997149 w 1006655"/>
                  <a:gd name="connsiteY62" fmla="*/ 161596 h 452263"/>
                  <a:gd name="connsiteX63" fmla="*/ 934010 w 1006655"/>
                  <a:gd name="connsiteY63" fmla="*/ 141375 h 452263"/>
                  <a:gd name="connsiteX64" fmla="*/ 823380 w 1006655"/>
                  <a:gd name="connsiteY64" fmla="*/ 99800 h 452263"/>
                  <a:gd name="connsiteX65" fmla="*/ 663305 w 1006655"/>
                  <a:gd name="connsiteY65" fmla="*/ 78306 h 452263"/>
                  <a:gd name="connsiteX66" fmla="*/ 656046 w 1006655"/>
                  <a:gd name="connsiteY66" fmla="*/ 77741 h 452263"/>
                  <a:gd name="connsiteX67" fmla="*/ 675796 w 1006655"/>
                  <a:gd name="connsiteY67" fmla="*/ 69586 h 452263"/>
                  <a:gd name="connsiteX68" fmla="*/ 765544 w 1006655"/>
                  <a:gd name="connsiteY68" fmla="*/ 60300 h 452263"/>
                  <a:gd name="connsiteX69" fmla="*/ 865025 w 1006655"/>
                  <a:gd name="connsiteY69" fmla="*/ 91080 h 452263"/>
                  <a:gd name="connsiteX70" fmla="*/ 969951 w 1006655"/>
                  <a:gd name="connsiteY70" fmla="*/ 126668 h 452263"/>
                  <a:gd name="connsiteX71" fmla="*/ 994934 w 1006655"/>
                  <a:gd name="connsiteY71" fmla="*/ 126975 h 452263"/>
                  <a:gd name="connsiteX72" fmla="*/ 988429 w 1006655"/>
                  <a:gd name="connsiteY72" fmla="*/ 120022 h 452263"/>
                  <a:gd name="connsiteX73" fmla="*/ 972025 w 1006655"/>
                  <a:gd name="connsiteY73" fmla="*/ 109982 h 452263"/>
                  <a:gd name="connsiteX74" fmla="*/ 823687 w 1006655"/>
                  <a:gd name="connsiteY74" fmla="*/ 53371 h 452263"/>
                  <a:gd name="connsiteX75" fmla="*/ 678153 w 1006655"/>
                  <a:gd name="connsiteY75" fmla="*/ 19810 h 452263"/>
                  <a:gd name="connsiteX76" fmla="*/ 656117 w 1006655"/>
                  <a:gd name="connsiteY76" fmla="*/ 18372 h 452263"/>
                  <a:gd name="connsiteX77" fmla="*/ 655692 w 1006655"/>
                  <a:gd name="connsiteY77" fmla="*/ 20800 h 452263"/>
                  <a:gd name="connsiteX78" fmla="*/ 665120 w 1006655"/>
                  <a:gd name="connsiteY78" fmla="*/ 28860 h 452263"/>
                  <a:gd name="connsiteX79" fmla="*/ 667971 w 1006655"/>
                  <a:gd name="connsiteY79" fmla="*/ 40573 h 452263"/>
                  <a:gd name="connsiteX80" fmla="*/ 653783 w 1006655"/>
                  <a:gd name="connsiteY80" fmla="*/ 44627 h 452263"/>
                  <a:gd name="connsiteX81" fmla="*/ 643060 w 1006655"/>
                  <a:gd name="connsiteY81" fmla="*/ 32914 h 452263"/>
                  <a:gd name="connsiteX82" fmla="*/ 632218 w 1006655"/>
                  <a:gd name="connsiteY82" fmla="*/ 18136 h 452263"/>
                  <a:gd name="connsiteX83" fmla="*/ 614778 w 1006655"/>
                  <a:gd name="connsiteY83" fmla="*/ 14153 h 452263"/>
                  <a:gd name="connsiteX84" fmla="*/ 611596 w 1006655"/>
                  <a:gd name="connsiteY84" fmla="*/ 30934 h 452263"/>
                  <a:gd name="connsiteX85" fmla="*/ 613128 w 1006655"/>
                  <a:gd name="connsiteY85" fmla="*/ 39607 h 452263"/>
                  <a:gd name="connsiteX86" fmla="*/ 610300 w 1006655"/>
                  <a:gd name="connsiteY86" fmla="*/ 46065 h 452263"/>
                  <a:gd name="connsiteX87" fmla="*/ 577139 w 1006655"/>
                  <a:gd name="connsiteY87" fmla="*/ 40243 h 452263"/>
                  <a:gd name="connsiteX88" fmla="*/ 576032 w 1006655"/>
                  <a:gd name="connsiteY88" fmla="*/ 31688 h 452263"/>
                  <a:gd name="connsiteX89" fmla="*/ 565025 w 1006655"/>
                  <a:gd name="connsiteY89" fmla="*/ 17524 h 452263"/>
                  <a:gd name="connsiteX90" fmla="*/ 539242 w 1006655"/>
                  <a:gd name="connsiteY90" fmla="*/ 19173 h 452263"/>
                  <a:gd name="connsiteX91" fmla="*/ 494674 w 1006655"/>
                  <a:gd name="connsiteY91" fmla="*/ 39348 h 452263"/>
                  <a:gd name="connsiteX92" fmla="*/ 488263 w 1006655"/>
                  <a:gd name="connsiteY92" fmla="*/ 48280 h 452263"/>
                  <a:gd name="connsiteX93" fmla="*/ 489701 w 1006655"/>
                  <a:gd name="connsiteY93" fmla="*/ 50967 h 452263"/>
                  <a:gd name="connsiteX94" fmla="*/ 531299 w 1006655"/>
                  <a:gd name="connsiteY94" fmla="*/ 47031 h 452263"/>
                  <a:gd name="connsiteX95" fmla="*/ 515697 w 1006655"/>
                  <a:gd name="connsiteY95" fmla="*/ 55799 h 452263"/>
                  <a:gd name="connsiteX96" fmla="*/ 516592 w 1006655"/>
                  <a:gd name="connsiteY96" fmla="*/ 66475 h 452263"/>
                  <a:gd name="connsiteX97" fmla="*/ 535989 w 1006655"/>
                  <a:gd name="connsiteY97" fmla="*/ 70694 h 452263"/>
                  <a:gd name="connsiteX98" fmla="*/ 607165 w 1006655"/>
                  <a:gd name="connsiteY98" fmla="*/ 69680 h 452263"/>
                  <a:gd name="connsiteX99" fmla="*/ 646854 w 1006655"/>
                  <a:gd name="connsiteY99" fmla="*/ 67583 h 452263"/>
                  <a:gd name="connsiteX100" fmla="*/ 612350 w 1006655"/>
                  <a:gd name="connsiteY100" fmla="*/ 77835 h 452263"/>
                  <a:gd name="connsiteX101" fmla="*/ 509875 w 1006655"/>
                  <a:gd name="connsiteY101" fmla="*/ 85895 h 452263"/>
                  <a:gd name="connsiteX102" fmla="*/ 495145 w 1006655"/>
                  <a:gd name="connsiteY102" fmla="*/ 86060 h 452263"/>
                  <a:gd name="connsiteX103" fmla="*/ 486614 w 1006655"/>
                  <a:gd name="connsiteY103" fmla="*/ 92589 h 452263"/>
                  <a:gd name="connsiteX104" fmla="*/ 472921 w 1006655"/>
                  <a:gd name="connsiteY104" fmla="*/ 104773 h 452263"/>
                  <a:gd name="connsiteX105" fmla="*/ 452345 w 1006655"/>
                  <a:gd name="connsiteY105" fmla="*/ 106494 h 452263"/>
                  <a:gd name="connsiteX106" fmla="*/ 440019 w 1006655"/>
                  <a:gd name="connsiteY106" fmla="*/ 90467 h 452263"/>
                  <a:gd name="connsiteX107" fmla="*/ 487981 w 1006655"/>
                  <a:gd name="connsiteY107" fmla="*/ 13022 h 452263"/>
                  <a:gd name="connsiteX108" fmla="*/ 497431 w 1006655"/>
                  <a:gd name="connsiteY108" fmla="*/ 2039 h 452263"/>
                  <a:gd name="connsiteX109" fmla="*/ 489654 w 1006655"/>
                  <a:gd name="connsiteY109" fmla="*/ 12 h 452263"/>
                  <a:gd name="connsiteX110" fmla="*/ 434999 w 1006655"/>
                  <a:gd name="connsiteY110" fmla="*/ 13941 h 452263"/>
                  <a:gd name="connsiteX111" fmla="*/ 427599 w 1006655"/>
                  <a:gd name="connsiteY111" fmla="*/ 33856 h 452263"/>
                  <a:gd name="connsiteX112" fmla="*/ 429296 w 1006655"/>
                  <a:gd name="connsiteY112" fmla="*/ 43260 h 452263"/>
                  <a:gd name="connsiteX113" fmla="*/ 416192 w 1006655"/>
                  <a:gd name="connsiteY113" fmla="*/ 51462 h 452263"/>
                  <a:gd name="connsiteX114" fmla="*/ 402852 w 1006655"/>
                  <a:gd name="connsiteY114" fmla="*/ 38429 h 452263"/>
                  <a:gd name="connsiteX115" fmla="*/ 390667 w 1006655"/>
                  <a:gd name="connsiteY115" fmla="*/ 28789 h 452263"/>
                  <a:gd name="connsiteX116" fmla="*/ 334834 w 1006655"/>
                  <a:gd name="connsiteY116" fmla="*/ 42860 h 452263"/>
                  <a:gd name="connsiteX117" fmla="*/ 331652 w 1006655"/>
                  <a:gd name="connsiteY117" fmla="*/ 53654 h 452263"/>
                  <a:gd name="connsiteX118" fmla="*/ 325619 w 1006655"/>
                  <a:gd name="connsiteY118" fmla="*/ 64519 h 452263"/>
                  <a:gd name="connsiteX119" fmla="*/ 315461 w 1006655"/>
                  <a:gd name="connsiteY119" fmla="*/ 66357 h 452263"/>
                  <a:gd name="connsiteX120" fmla="*/ 295687 w 1006655"/>
                  <a:gd name="connsiteY120" fmla="*/ 68973 h 452263"/>
                  <a:gd name="connsiteX121" fmla="*/ 175018 w 1006655"/>
                  <a:gd name="connsiteY121" fmla="*/ 115026 h 452263"/>
                  <a:gd name="connsiteX122" fmla="*/ 143154 w 1006655"/>
                  <a:gd name="connsiteY122" fmla="*/ 141021 h 452263"/>
                  <a:gd name="connsiteX123" fmla="*/ 122885 w 1006655"/>
                  <a:gd name="connsiteY123" fmla="*/ 150873 h 452263"/>
                  <a:gd name="connsiteX124" fmla="*/ 109804 w 1006655"/>
                  <a:gd name="connsiteY124" fmla="*/ 163505 h 452263"/>
                  <a:gd name="connsiteX125" fmla="*/ 128824 w 1006655"/>
                  <a:gd name="connsiteY125" fmla="*/ 159122 h 452263"/>
                  <a:gd name="connsiteX126" fmla="*/ 221070 w 1006655"/>
                  <a:gd name="connsiteY126" fmla="*/ 120776 h 452263"/>
                  <a:gd name="connsiteX127" fmla="*/ 313717 w 1006655"/>
                  <a:gd name="connsiteY127" fmla="*/ 88040 h 452263"/>
                  <a:gd name="connsiteX128" fmla="*/ 355739 w 1006655"/>
                  <a:gd name="connsiteY128" fmla="*/ 59970 h 452263"/>
                  <a:gd name="connsiteX129" fmla="*/ 361113 w 1006655"/>
                  <a:gd name="connsiteY129" fmla="*/ 53984 h 452263"/>
                  <a:gd name="connsiteX130" fmla="*/ 339053 w 1006655"/>
                  <a:gd name="connsiteY130" fmla="*/ 102110 h 452263"/>
                  <a:gd name="connsiteX131" fmla="*/ 253995 w 1006655"/>
                  <a:gd name="connsiteY131" fmla="*/ 132254 h 452263"/>
                  <a:gd name="connsiteX132" fmla="*/ 149635 w 1006655"/>
                  <a:gd name="connsiteY132" fmla="*/ 178000 h 452263"/>
                  <a:gd name="connsiteX133" fmla="*/ 133561 w 1006655"/>
                  <a:gd name="connsiteY133" fmla="*/ 192471 h 452263"/>
                  <a:gd name="connsiteX134" fmla="*/ 124747 w 1006655"/>
                  <a:gd name="connsiteY134" fmla="*/ 198528 h 452263"/>
                  <a:gd name="connsiteX135" fmla="*/ 105869 w 1006655"/>
                  <a:gd name="connsiteY135" fmla="*/ 201827 h 452263"/>
                  <a:gd name="connsiteX136" fmla="*/ 78412 w 1006655"/>
                  <a:gd name="connsiteY136" fmla="*/ 211679 h 452263"/>
                  <a:gd name="connsiteX137" fmla="*/ 70493 w 1006655"/>
                  <a:gd name="connsiteY137" fmla="*/ 226598 h 452263"/>
                  <a:gd name="connsiteX138" fmla="*/ 80816 w 1006655"/>
                  <a:gd name="connsiteY138" fmla="*/ 222120 h 452263"/>
                  <a:gd name="connsiteX139" fmla="*/ 92458 w 1006655"/>
                  <a:gd name="connsiteY139" fmla="*/ 221578 h 452263"/>
                  <a:gd name="connsiteX140" fmla="*/ 91916 w 1006655"/>
                  <a:gd name="connsiteY140" fmla="*/ 234634 h 452263"/>
                  <a:gd name="connsiteX141" fmla="*/ 85930 w 1006655"/>
                  <a:gd name="connsiteY141" fmla="*/ 241964 h 452263"/>
                  <a:gd name="connsiteX142" fmla="*/ 60947 w 1006655"/>
                  <a:gd name="connsiteY142" fmla="*/ 257590 h 452263"/>
                  <a:gd name="connsiteX143" fmla="*/ 30827 w 1006655"/>
                  <a:gd name="connsiteY143" fmla="*/ 255964 h 452263"/>
                  <a:gd name="connsiteX144" fmla="*/ 47372 w 1006655"/>
                  <a:gd name="connsiteY144" fmla="*/ 296100 h 452263"/>
                  <a:gd name="connsiteX145" fmla="*/ 56776 w 1006655"/>
                  <a:gd name="connsiteY145" fmla="*/ 288983 h 452263"/>
                  <a:gd name="connsiteX146" fmla="*/ 114353 w 1006655"/>
                  <a:gd name="connsiteY146" fmla="*/ 237463 h 452263"/>
                  <a:gd name="connsiteX147" fmla="*/ 318973 w 1006655"/>
                  <a:gd name="connsiteY147" fmla="*/ 126433 h 452263"/>
                  <a:gd name="connsiteX148" fmla="*/ 331440 w 1006655"/>
                  <a:gd name="connsiteY148" fmla="*/ 124241 h 452263"/>
                  <a:gd name="connsiteX149" fmla="*/ 332454 w 1006655"/>
                  <a:gd name="connsiteY149" fmla="*/ 126527 h 452263"/>
                  <a:gd name="connsiteX150" fmla="*/ 322555 w 1006655"/>
                  <a:gd name="connsiteY150" fmla="*/ 134658 h 452263"/>
                  <a:gd name="connsiteX151" fmla="*/ 263894 w 1006655"/>
                  <a:gd name="connsiteY151" fmla="*/ 166286 h 452263"/>
                  <a:gd name="connsiteX152" fmla="*/ 200778 w 1006655"/>
                  <a:gd name="connsiteY152" fmla="*/ 189053 h 452263"/>
                  <a:gd name="connsiteX153" fmla="*/ 189394 w 1006655"/>
                  <a:gd name="connsiteY153" fmla="*/ 199164 h 452263"/>
                  <a:gd name="connsiteX154" fmla="*/ 179731 w 1006655"/>
                  <a:gd name="connsiteY154" fmla="*/ 212268 h 452263"/>
                  <a:gd name="connsiteX155" fmla="*/ 159416 w 1006655"/>
                  <a:gd name="connsiteY155" fmla="*/ 222638 h 452263"/>
                  <a:gd name="connsiteX156" fmla="*/ 144827 w 1006655"/>
                  <a:gd name="connsiteY156" fmla="*/ 232372 h 452263"/>
                  <a:gd name="connsiteX157" fmla="*/ 142611 w 1006655"/>
                  <a:gd name="connsiteY157" fmla="*/ 242294 h 452263"/>
                  <a:gd name="connsiteX158" fmla="*/ 134693 w 1006655"/>
                  <a:gd name="connsiteY158" fmla="*/ 255304 h 452263"/>
                  <a:gd name="connsiteX159" fmla="*/ 118501 w 1006655"/>
                  <a:gd name="connsiteY159" fmla="*/ 261714 h 452263"/>
                  <a:gd name="connsiteX160" fmla="*/ 23757 w 1006655"/>
                  <a:gd name="connsiteY160" fmla="*/ 356482 h 452263"/>
                  <a:gd name="connsiteX161" fmla="*/ 16333 w 1006655"/>
                  <a:gd name="connsiteY161" fmla="*/ 370128 h 452263"/>
                  <a:gd name="connsiteX162" fmla="*/ 18478 w 1006655"/>
                  <a:gd name="connsiteY162" fmla="*/ 371990 h 452263"/>
                  <a:gd name="connsiteX163" fmla="*/ 29696 w 1006655"/>
                  <a:gd name="connsiteY163" fmla="*/ 364542 h 452263"/>
                  <a:gd name="connsiteX164" fmla="*/ 115367 w 1006655"/>
                  <a:gd name="connsiteY164" fmla="*/ 291057 h 452263"/>
                  <a:gd name="connsiteX165" fmla="*/ 184775 w 1006655"/>
                  <a:gd name="connsiteY165" fmla="*/ 232843 h 452263"/>
                  <a:gd name="connsiteX166" fmla="*/ 201273 w 1006655"/>
                  <a:gd name="connsiteY166" fmla="*/ 231288 h 452263"/>
                  <a:gd name="connsiteX167" fmla="*/ 198185 w 1006655"/>
                  <a:gd name="connsiteY167" fmla="*/ 246560 h 452263"/>
                  <a:gd name="connsiteX168" fmla="*/ 167688 w 1006655"/>
                  <a:gd name="connsiteY168" fmla="*/ 277788 h 452263"/>
                  <a:gd name="connsiteX169" fmla="*/ 55503 w 1006655"/>
                  <a:gd name="connsiteY169" fmla="*/ 379508 h 452263"/>
                  <a:gd name="connsiteX170" fmla="*/ 6599 w 1006655"/>
                  <a:gd name="connsiteY170" fmla="*/ 437251 h 452263"/>
                  <a:gd name="connsiteX171" fmla="*/ 0 w 1006655"/>
                  <a:gd name="connsiteY171" fmla="*/ 450472 h 452263"/>
                  <a:gd name="connsiteX172" fmla="*/ 2003 w 1006655"/>
                  <a:gd name="connsiteY172" fmla="*/ 452263 h 452263"/>
                  <a:gd name="connsiteX173" fmla="*/ 12020 w 1006655"/>
                  <a:gd name="connsiteY173" fmla="*/ 446890 h 452263"/>
                  <a:gd name="connsiteX174" fmla="*/ 522508 w 1006655"/>
                  <a:gd name="connsiteY174" fmla="*/ 114248 h 452263"/>
                  <a:gd name="connsiteX175" fmla="*/ 669103 w 1006655"/>
                  <a:gd name="connsiteY175" fmla="*/ 105905 h 452263"/>
                  <a:gd name="connsiteX176" fmla="*/ 769197 w 1006655"/>
                  <a:gd name="connsiteY176" fmla="*/ 108662 h 452263"/>
                  <a:gd name="connsiteX177" fmla="*/ 826232 w 1006655"/>
                  <a:gd name="connsiteY177" fmla="*/ 120988 h 452263"/>
                  <a:gd name="connsiteX178" fmla="*/ 874406 w 1006655"/>
                  <a:gd name="connsiteY178" fmla="*/ 135035 h 452263"/>
                  <a:gd name="connsiteX179" fmla="*/ 882325 w 1006655"/>
                  <a:gd name="connsiteY179" fmla="*/ 138994 h 452263"/>
                  <a:gd name="connsiteX180" fmla="*/ 886166 w 1006655"/>
                  <a:gd name="connsiteY180" fmla="*/ 160088 h 452263"/>
                  <a:gd name="connsiteX181" fmla="*/ 856918 w 1006655"/>
                  <a:gd name="connsiteY181" fmla="*/ 161879 h 452263"/>
                  <a:gd name="connsiteX182" fmla="*/ 823145 w 1006655"/>
                  <a:gd name="connsiteY182" fmla="*/ 148540 h 452263"/>
                  <a:gd name="connsiteX183" fmla="*/ 712963 w 1006655"/>
                  <a:gd name="connsiteY183" fmla="*/ 135294 h 452263"/>
                  <a:gd name="connsiteX184" fmla="*/ 543790 w 1006655"/>
                  <a:gd name="connsiteY184" fmla="*/ 130251 h 452263"/>
                  <a:gd name="connsiteX185" fmla="*/ 508344 w 1006655"/>
                  <a:gd name="connsiteY185" fmla="*/ 127281 h 452263"/>
                  <a:gd name="connsiteX186" fmla="*/ 497243 w 1006655"/>
                  <a:gd name="connsiteY186" fmla="*/ 123840 h 452263"/>
                  <a:gd name="connsiteX187" fmla="*/ 522508 w 1006655"/>
                  <a:gd name="connsiteY187" fmla="*/ 114248 h 452263"/>
                  <a:gd name="connsiteX188" fmla="*/ 214188 w 1006655"/>
                  <a:gd name="connsiteY188" fmla="*/ 222379 h 452263"/>
                  <a:gd name="connsiteX189" fmla="*/ 241150 w 1006655"/>
                  <a:gd name="connsiteY189" fmla="*/ 202959 h 452263"/>
                  <a:gd name="connsiteX190" fmla="*/ 349847 w 1006655"/>
                  <a:gd name="connsiteY190" fmla="*/ 153489 h 452263"/>
                  <a:gd name="connsiteX191" fmla="*/ 369927 w 1006655"/>
                  <a:gd name="connsiteY191" fmla="*/ 150449 h 452263"/>
                  <a:gd name="connsiteX192" fmla="*/ 371365 w 1006655"/>
                  <a:gd name="connsiteY192" fmla="*/ 153112 h 452263"/>
                  <a:gd name="connsiteX193" fmla="*/ 360571 w 1006655"/>
                  <a:gd name="connsiteY193" fmla="*/ 162963 h 452263"/>
                  <a:gd name="connsiteX194" fmla="*/ 312751 w 1006655"/>
                  <a:gd name="connsiteY194" fmla="*/ 191033 h 452263"/>
                  <a:gd name="connsiteX195" fmla="*/ 222036 w 1006655"/>
                  <a:gd name="connsiteY195" fmla="*/ 230345 h 452263"/>
                  <a:gd name="connsiteX196" fmla="*/ 210747 w 1006655"/>
                  <a:gd name="connsiteY196" fmla="*/ 232207 h 452263"/>
                  <a:gd name="connsiteX197" fmla="*/ 209098 w 1006655"/>
                  <a:gd name="connsiteY197" fmla="*/ 229756 h 452263"/>
                  <a:gd name="connsiteX198" fmla="*/ 214188 w 1006655"/>
                  <a:gd name="connsiteY198" fmla="*/ 222379 h 45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1006655" h="452263">
                    <a:moveTo>
                      <a:pt x="12020" y="446890"/>
                    </a:moveTo>
                    <a:cubicBezTo>
                      <a:pt x="21777" y="438900"/>
                      <a:pt x="31794" y="431099"/>
                      <a:pt x="40726" y="422238"/>
                    </a:cubicBezTo>
                    <a:cubicBezTo>
                      <a:pt x="69031" y="394144"/>
                      <a:pt x="96465" y="365155"/>
                      <a:pt x="125077" y="337368"/>
                    </a:cubicBezTo>
                    <a:cubicBezTo>
                      <a:pt x="141362" y="321554"/>
                      <a:pt x="158709" y="306659"/>
                      <a:pt x="176668" y="292777"/>
                    </a:cubicBezTo>
                    <a:cubicBezTo>
                      <a:pt x="188900" y="283326"/>
                      <a:pt x="195334" y="285518"/>
                      <a:pt x="204313" y="297986"/>
                    </a:cubicBezTo>
                    <a:cubicBezTo>
                      <a:pt x="211172" y="307507"/>
                      <a:pt x="216734" y="309039"/>
                      <a:pt x="226114" y="302252"/>
                    </a:cubicBezTo>
                    <a:cubicBezTo>
                      <a:pt x="235305" y="295605"/>
                      <a:pt x="243649" y="287781"/>
                      <a:pt x="252416" y="280545"/>
                    </a:cubicBezTo>
                    <a:cubicBezTo>
                      <a:pt x="264719" y="270364"/>
                      <a:pt x="278223" y="262303"/>
                      <a:pt x="293590" y="257661"/>
                    </a:cubicBezTo>
                    <a:cubicBezTo>
                      <a:pt x="303677" y="254620"/>
                      <a:pt x="313717" y="254997"/>
                      <a:pt x="324888" y="258061"/>
                    </a:cubicBezTo>
                    <a:cubicBezTo>
                      <a:pt x="314330" y="272344"/>
                      <a:pt x="296088" y="277811"/>
                      <a:pt x="288499" y="294828"/>
                    </a:cubicBezTo>
                    <a:cubicBezTo>
                      <a:pt x="291280" y="295228"/>
                      <a:pt x="292223" y="295440"/>
                      <a:pt x="293165" y="295488"/>
                    </a:cubicBezTo>
                    <a:cubicBezTo>
                      <a:pt x="294155" y="295535"/>
                      <a:pt x="295239" y="295676"/>
                      <a:pt x="296111" y="295346"/>
                    </a:cubicBezTo>
                    <a:cubicBezTo>
                      <a:pt x="313246" y="289077"/>
                      <a:pt x="325407" y="277387"/>
                      <a:pt x="332972" y="260937"/>
                    </a:cubicBezTo>
                    <a:cubicBezTo>
                      <a:pt x="333561" y="259664"/>
                      <a:pt x="332666" y="256317"/>
                      <a:pt x="331700" y="255940"/>
                    </a:cubicBezTo>
                    <a:cubicBezTo>
                      <a:pt x="325878" y="253725"/>
                      <a:pt x="328259" y="249977"/>
                      <a:pt x="330050" y="247031"/>
                    </a:cubicBezTo>
                    <a:cubicBezTo>
                      <a:pt x="334033" y="240503"/>
                      <a:pt x="338676" y="234399"/>
                      <a:pt x="342753" y="227917"/>
                    </a:cubicBezTo>
                    <a:cubicBezTo>
                      <a:pt x="344709" y="224806"/>
                      <a:pt x="346005" y="221248"/>
                      <a:pt x="348598" y="215827"/>
                    </a:cubicBezTo>
                    <a:cubicBezTo>
                      <a:pt x="342659" y="216746"/>
                      <a:pt x="338746" y="216487"/>
                      <a:pt x="335659" y="217948"/>
                    </a:cubicBezTo>
                    <a:cubicBezTo>
                      <a:pt x="320293" y="225231"/>
                      <a:pt x="304950" y="232584"/>
                      <a:pt x="289984" y="240668"/>
                    </a:cubicBezTo>
                    <a:cubicBezTo>
                      <a:pt x="268914" y="252028"/>
                      <a:pt x="248315" y="264307"/>
                      <a:pt x="227198" y="275620"/>
                    </a:cubicBezTo>
                    <a:cubicBezTo>
                      <a:pt x="221424" y="278707"/>
                      <a:pt x="214542" y="279744"/>
                      <a:pt x="208178" y="281724"/>
                    </a:cubicBezTo>
                    <a:cubicBezTo>
                      <a:pt x="207707" y="281017"/>
                      <a:pt x="207236" y="280333"/>
                      <a:pt x="206764" y="279626"/>
                    </a:cubicBezTo>
                    <a:cubicBezTo>
                      <a:pt x="207471" y="277151"/>
                      <a:pt x="207636" y="274347"/>
                      <a:pt x="208980" y="272273"/>
                    </a:cubicBezTo>
                    <a:cubicBezTo>
                      <a:pt x="219303" y="256459"/>
                      <a:pt x="232029" y="243920"/>
                      <a:pt x="252062" y="241563"/>
                    </a:cubicBezTo>
                    <a:cubicBezTo>
                      <a:pt x="255409" y="241163"/>
                      <a:pt x="258897" y="239961"/>
                      <a:pt x="261820" y="238264"/>
                    </a:cubicBezTo>
                    <a:cubicBezTo>
                      <a:pt x="274405" y="230981"/>
                      <a:pt x="286826" y="223392"/>
                      <a:pt x="299270" y="215874"/>
                    </a:cubicBezTo>
                    <a:cubicBezTo>
                      <a:pt x="309404" y="209746"/>
                      <a:pt x="319208" y="203006"/>
                      <a:pt x="329673" y="197561"/>
                    </a:cubicBezTo>
                    <a:cubicBezTo>
                      <a:pt x="337050" y="193720"/>
                      <a:pt x="344992" y="191410"/>
                      <a:pt x="353759" y="195582"/>
                    </a:cubicBezTo>
                    <a:cubicBezTo>
                      <a:pt x="359864" y="198504"/>
                      <a:pt x="363446" y="195700"/>
                      <a:pt x="364672" y="188888"/>
                    </a:cubicBezTo>
                    <a:cubicBezTo>
                      <a:pt x="366086" y="181087"/>
                      <a:pt x="370870" y="176350"/>
                      <a:pt x="378836" y="175054"/>
                    </a:cubicBezTo>
                    <a:cubicBezTo>
                      <a:pt x="382489" y="174465"/>
                      <a:pt x="386260" y="174323"/>
                      <a:pt x="389866" y="173545"/>
                    </a:cubicBezTo>
                    <a:cubicBezTo>
                      <a:pt x="398751" y="171636"/>
                      <a:pt x="406953" y="168195"/>
                      <a:pt x="411949" y="160064"/>
                    </a:cubicBezTo>
                    <a:cubicBezTo>
                      <a:pt x="413151" y="158108"/>
                      <a:pt x="413693" y="154337"/>
                      <a:pt x="412586" y="152711"/>
                    </a:cubicBezTo>
                    <a:cubicBezTo>
                      <a:pt x="411431" y="150991"/>
                      <a:pt x="407896" y="150001"/>
                      <a:pt x="405492" y="150142"/>
                    </a:cubicBezTo>
                    <a:cubicBezTo>
                      <a:pt x="390290" y="151038"/>
                      <a:pt x="388334" y="149317"/>
                      <a:pt x="388570" y="134069"/>
                    </a:cubicBezTo>
                    <a:cubicBezTo>
                      <a:pt x="388711" y="125231"/>
                      <a:pt x="386378" y="123581"/>
                      <a:pt x="378553" y="127045"/>
                    </a:cubicBezTo>
                    <a:cubicBezTo>
                      <a:pt x="373887" y="129096"/>
                      <a:pt x="368749" y="131618"/>
                      <a:pt x="365614" y="125584"/>
                    </a:cubicBezTo>
                    <a:cubicBezTo>
                      <a:pt x="362503" y="119598"/>
                      <a:pt x="365897" y="115026"/>
                      <a:pt x="371200" y="112150"/>
                    </a:cubicBezTo>
                    <a:cubicBezTo>
                      <a:pt x="382913" y="105787"/>
                      <a:pt x="395263" y="104844"/>
                      <a:pt x="407660" y="109628"/>
                    </a:cubicBezTo>
                    <a:cubicBezTo>
                      <a:pt x="410182" y="110618"/>
                      <a:pt x="413741" y="114955"/>
                      <a:pt x="413246" y="116722"/>
                    </a:cubicBezTo>
                    <a:cubicBezTo>
                      <a:pt x="411195" y="123958"/>
                      <a:pt x="415603" y="124712"/>
                      <a:pt x="420269" y="124524"/>
                    </a:cubicBezTo>
                    <a:cubicBezTo>
                      <a:pt x="430356" y="124123"/>
                      <a:pt x="440443" y="123180"/>
                      <a:pt x="450531" y="122261"/>
                    </a:cubicBezTo>
                    <a:cubicBezTo>
                      <a:pt x="456918" y="121672"/>
                      <a:pt x="463281" y="120729"/>
                      <a:pt x="469645" y="119928"/>
                    </a:cubicBezTo>
                    <a:cubicBezTo>
                      <a:pt x="470375" y="121177"/>
                      <a:pt x="471106" y="122450"/>
                      <a:pt x="471836" y="123699"/>
                    </a:cubicBezTo>
                    <a:cubicBezTo>
                      <a:pt x="469173" y="125396"/>
                      <a:pt x="466345" y="126880"/>
                      <a:pt x="463870" y="128837"/>
                    </a:cubicBezTo>
                    <a:cubicBezTo>
                      <a:pt x="458049" y="133432"/>
                      <a:pt x="452228" y="138099"/>
                      <a:pt x="446736" y="143072"/>
                    </a:cubicBezTo>
                    <a:cubicBezTo>
                      <a:pt x="445134" y="144533"/>
                      <a:pt x="443389" y="147620"/>
                      <a:pt x="443955" y="149152"/>
                    </a:cubicBezTo>
                    <a:cubicBezTo>
                      <a:pt x="444544" y="150802"/>
                      <a:pt x="447679" y="152263"/>
                      <a:pt x="449847" y="152523"/>
                    </a:cubicBezTo>
                    <a:cubicBezTo>
                      <a:pt x="456965" y="153347"/>
                      <a:pt x="464177" y="154196"/>
                      <a:pt x="471294" y="153960"/>
                    </a:cubicBezTo>
                    <a:cubicBezTo>
                      <a:pt x="506175" y="152758"/>
                      <a:pt x="541033" y="150708"/>
                      <a:pt x="575937" y="149907"/>
                    </a:cubicBezTo>
                    <a:cubicBezTo>
                      <a:pt x="634410" y="148563"/>
                      <a:pt x="692647" y="152051"/>
                      <a:pt x="750649" y="159923"/>
                    </a:cubicBezTo>
                    <a:cubicBezTo>
                      <a:pt x="804267" y="167206"/>
                      <a:pt x="857177" y="177576"/>
                      <a:pt x="909169" y="192683"/>
                    </a:cubicBezTo>
                    <a:cubicBezTo>
                      <a:pt x="916027" y="194686"/>
                      <a:pt x="922909" y="196784"/>
                      <a:pt x="929909" y="198056"/>
                    </a:cubicBezTo>
                    <a:cubicBezTo>
                      <a:pt x="933208" y="198669"/>
                      <a:pt x="936838" y="197420"/>
                      <a:pt x="940326" y="197019"/>
                    </a:cubicBezTo>
                    <a:cubicBezTo>
                      <a:pt x="939053" y="193531"/>
                      <a:pt x="938676" y="189218"/>
                      <a:pt x="936343" y="186767"/>
                    </a:cubicBezTo>
                    <a:cubicBezTo>
                      <a:pt x="932855" y="183138"/>
                      <a:pt x="928330" y="179791"/>
                      <a:pt x="923616" y="178283"/>
                    </a:cubicBezTo>
                    <a:cubicBezTo>
                      <a:pt x="916428" y="175973"/>
                      <a:pt x="908721" y="175360"/>
                      <a:pt x="901226" y="173993"/>
                    </a:cubicBezTo>
                    <a:cubicBezTo>
                      <a:pt x="892577" y="172438"/>
                      <a:pt x="891563" y="169704"/>
                      <a:pt x="897055" y="162893"/>
                    </a:cubicBezTo>
                    <a:cubicBezTo>
                      <a:pt x="905799" y="151981"/>
                      <a:pt x="917253" y="150849"/>
                      <a:pt x="929178" y="155327"/>
                    </a:cubicBezTo>
                    <a:cubicBezTo>
                      <a:pt x="943225" y="160630"/>
                      <a:pt x="956565" y="167818"/>
                      <a:pt x="970682" y="172956"/>
                    </a:cubicBezTo>
                    <a:cubicBezTo>
                      <a:pt x="979049" y="175997"/>
                      <a:pt x="988240" y="177175"/>
                      <a:pt x="997173" y="178236"/>
                    </a:cubicBezTo>
                    <a:cubicBezTo>
                      <a:pt x="1002405" y="178848"/>
                      <a:pt x="1006435" y="175384"/>
                      <a:pt x="1006647" y="169892"/>
                    </a:cubicBezTo>
                    <a:cubicBezTo>
                      <a:pt x="1006883" y="163906"/>
                      <a:pt x="1002051" y="162068"/>
                      <a:pt x="997149" y="161596"/>
                    </a:cubicBezTo>
                    <a:cubicBezTo>
                      <a:pt x="974618" y="159428"/>
                      <a:pt x="953972" y="151108"/>
                      <a:pt x="934010" y="141375"/>
                    </a:cubicBezTo>
                    <a:cubicBezTo>
                      <a:pt x="898398" y="123981"/>
                      <a:pt x="861632" y="109958"/>
                      <a:pt x="823380" y="99800"/>
                    </a:cubicBezTo>
                    <a:cubicBezTo>
                      <a:pt x="770941" y="85872"/>
                      <a:pt x="718101" y="74842"/>
                      <a:pt x="663305" y="78306"/>
                    </a:cubicBezTo>
                    <a:cubicBezTo>
                      <a:pt x="661584" y="78424"/>
                      <a:pt x="659840" y="78047"/>
                      <a:pt x="656046" y="77741"/>
                    </a:cubicBezTo>
                    <a:cubicBezTo>
                      <a:pt x="664035" y="74465"/>
                      <a:pt x="670045" y="72296"/>
                      <a:pt x="675796" y="69586"/>
                    </a:cubicBezTo>
                    <a:cubicBezTo>
                      <a:pt x="704644" y="55963"/>
                      <a:pt x="734599" y="54219"/>
                      <a:pt x="765544" y="60300"/>
                    </a:cubicBezTo>
                    <a:cubicBezTo>
                      <a:pt x="799812" y="67041"/>
                      <a:pt x="832548" y="78613"/>
                      <a:pt x="865025" y="91080"/>
                    </a:cubicBezTo>
                    <a:cubicBezTo>
                      <a:pt x="899529" y="104326"/>
                      <a:pt x="933585" y="118938"/>
                      <a:pt x="969951" y="126668"/>
                    </a:cubicBezTo>
                    <a:cubicBezTo>
                      <a:pt x="977635" y="128294"/>
                      <a:pt x="985601" y="130793"/>
                      <a:pt x="994934" y="126975"/>
                    </a:cubicBezTo>
                    <a:cubicBezTo>
                      <a:pt x="992270" y="124076"/>
                      <a:pt x="990691" y="121577"/>
                      <a:pt x="988429" y="120022"/>
                    </a:cubicBezTo>
                    <a:cubicBezTo>
                      <a:pt x="983126" y="116416"/>
                      <a:pt x="977729" y="112857"/>
                      <a:pt x="972025" y="109982"/>
                    </a:cubicBezTo>
                    <a:cubicBezTo>
                      <a:pt x="924559" y="85919"/>
                      <a:pt x="875466" y="65980"/>
                      <a:pt x="823687" y="53371"/>
                    </a:cubicBezTo>
                    <a:cubicBezTo>
                      <a:pt x="775325" y="41587"/>
                      <a:pt x="726727" y="30698"/>
                      <a:pt x="678153" y="19810"/>
                    </a:cubicBezTo>
                    <a:cubicBezTo>
                      <a:pt x="671059" y="18207"/>
                      <a:pt x="663470" y="18796"/>
                      <a:pt x="656117" y="18372"/>
                    </a:cubicBezTo>
                    <a:cubicBezTo>
                      <a:pt x="655975" y="19173"/>
                      <a:pt x="655834" y="19998"/>
                      <a:pt x="655692" y="20800"/>
                    </a:cubicBezTo>
                    <a:cubicBezTo>
                      <a:pt x="658850" y="23463"/>
                      <a:pt x="662244" y="25914"/>
                      <a:pt x="665120" y="28860"/>
                    </a:cubicBezTo>
                    <a:cubicBezTo>
                      <a:pt x="668254" y="32065"/>
                      <a:pt x="671365" y="35742"/>
                      <a:pt x="667971" y="40573"/>
                    </a:cubicBezTo>
                    <a:cubicBezTo>
                      <a:pt x="664389" y="45688"/>
                      <a:pt x="658945" y="47856"/>
                      <a:pt x="653783" y="44627"/>
                    </a:cubicBezTo>
                    <a:cubicBezTo>
                      <a:pt x="649447" y="41917"/>
                      <a:pt x="646359" y="37085"/>
                      <a:pt x="643060" y="32914"/>
                    </a:cubicBezTo>
                    <a:cubicBezTo>
                      <a:pt x="639289" y="28106"/>
                      <a:pt x="636390" y="22544"/>
                      <a:pt x="632218" y="18136"/>
                    </a:cubicBezTo>
                    <a:cubicBezTo>
                      <a:pt x="627575" y="13234"/>
                      <a:pt x="621118" y="10359"/>
                      <a:pt x="614778" y="14153"/>
                    </a:cubicBezTo>
                    <a:cubicBezTo>
                      <a:pt x="608297" y="18042"/>
                      <a:pt x="609970" y="24759"/>
                      <a:pt x="611596" y="30934"/>
                    </a:cubicBezTo>
                    <a:cubicBezTo>
                      <a:pt x="612350" y="33786"/>
                      <a:pt x="613269" y="36755"/>
                      <a:pt x="613128" y="39607"/>
                    </a:cubicBezTo>
                    <a:cubicBezTo>
                      <a:pt x="613010" y="41823"/>
                      <a:pt x="611902" y="44556"/>
                      <a:pt x="610300" y="46065"/>
                    </a:cubicBezTo>
                    <a:cubicBezTo>
                      <a:pt x="603041" y="52923"/>
                      <a:pt x="581523" y="49176"/>
                      <a:pt x="577139" y="40243"/>
                    </a:cubicBezTo>
                    <a:cubicBezTo>
                      <a:pt x="575937" y="37792"/>
                      <a:pt x="575631" y="34469"/>
                      <a:pt x="576032" y="31688"/>
                    </a:cubicBezTo>
                    <a:cubicBezTo>
                      <a:pt x="577493" y="21625"/>
                      <a:pt x="575160" y="17807"/>
                      <a:pt x="565025" y="17524"/>
                    </a:cubicBezTo>
                    <a:cubicBezTo>
                      <a:pt x="556446" y="17288"/>
                      <a:pt x="547679" y="17665"/>
                      <a:pt x="539242" y="19173"/>
                    </a:cubicBezTo>
                    <a:cubicBezTo>
                      <a:pt x="522791" y="22096"/>
                      <a:pt x="507189" y="27587"/>
                      <a:pt x="494674" y="39348"/>
                    </a:cubicBezTo>
                    <a:cubicBezTo>
                      <a:pt x="492058" y="41799"/>
                      <a:pt x="490361" y="45264"/>
                      <a:pt x="488263" y="48280"/>
                    </a:cubicBezTo>
                    <a:cubicBezTo>
                      <a:pt x="488735" y="49176"/>
                      <a:pt x="489230" y="50071"/>
                      <a:pt x="489701" y="50967"/>
                    </a:cubicBezTo>
                    <a:cubicBezTo>
                      <a:pt x="503559" y="49647"/>
                      <a:pt x="517441" y="48351"/>
                      <a:pt x="531299" y="47031"/>
                    </a:cubicBezTo>
                    <a:cubicBezTo>
                      <a:pt x="526114" y="50519"/>
                      <a:pt x="520646" y="52711"/>
                      <a:pt x="515697" y="55799"/>
                    </a:cubicBezTo>
                    <a:cubicBezTo>
                      <a:pt x="509734" y="59522"/>
                      <a:pt x="510017" y="64118"/>
                      <a:pt x="516592" y="66475"/>
                    </a:cubicBezTo>
                    <a:cubicBezTo>
                      <a:pt x="522791" y="68690"/>
                      <a:pt x="529508" y="70647"/>
                      <a:pt x="535989" y="70694"/>
                    </a:cubicBezTo>
                    <a:cubicBezTo>
                      <a:pt x="559699" y="70835"/>
                      <a:pt x="583432" y="70317"/>
                      <a:pt x="607165" y="69680"/>
                    </a:cubicBezTo>
                    <a:cubicBezTo>
                      <a:pt x="620411" y="69327"/>
                      <a:pt x="633632" y="68313"/>
                      <a:pt x="646854" y="67583"/>
                    </a:cubicBezTo>
                    <a:cubicBezTo>
                      <a:pt x="635494" y="71872"/>
                      <a:pt x="623946" y="74959"/>
                      <a:pt x="612350" y="77835"/>
                    </a:cubicBezTo>
                    <a:cubicBezTo>
                      <a:pt x="578648" y="86154"/>
                      <a:pt x="544851" y="92942"/>
                      <a:pt x="509875" y="85895"/>
                    </a:cubicBezTo>
                    <a:cubicBezTo>
                      <a:pt x="505115" y="84929"/>
                      <a:pt x="499812" y="84952"/>
                      <a:pt x="495145" y="86060"/>
                    </a:cubicBezTo>
                    <a:cubicBezTo>
                      <a:pt x="491869" y="86838"/>
                      <a:pt x="487580" y="89690"/>
                      <a:pt x="486614" y="92589"/>
                    </a:cubicBezTo>
                    <a:cubicBezTo>
                      <a:pt x="484233" y="99683"/>
                      <a:pt x="479331" y="103430"/>
                      <a:pt x="472921" y="104773"/>
                    </a:cubicBezTo>
                    <a:cubicBezTo>
                      <a:pt x="466227" y="106187"/>
                      <a:pt x="459227" y="106541"/>
                      <a:pt x="452345" y="106494"/>
                    </a:cubicBezTo>
                    <a:cubicBezTo>
                      <a:pt x="440656" y="106447"/>
                      <a:pt x="437050" y="101686"/>
                      <a:pt x="440019" y="90467"/>
                    </a:cubicBezTo>
                    <a:cubicBezTo>
                      <a:pt x="448150" y="59829"/>
                      <a:pt x="463022" y="33338"/>
                      <a:pt x="487981" y="13022"/>
                    </a:cubicBezTo>
                    <a:cubicBezTo>
                      <a:pt x="491327" y="10288"/>
                      <a:pt x="493731" y="6399"/>
                      <a:pt x="497431" y="2039"/>
                    </a:cubicBezTo>
                    <a:cubicBezTo>
                      <a:pt x="493401" y="955"/>
                      <a:pt x="491469" y="-129"/>
                      <a:pt x="489654" y="12"/>
                    </a:cubicBezTo>
                    <a:cubicBezTo>
                      <a:pt x="470658" y="1544"/>
                      <a:pt x="451780" y="4090"/>
                      <a:pt x="434999" y="13941"/>
                    </a:cubicBezTo>
                    <a:cubicBezTo>
                      <a:pt x="427316" y="18466"/>
                      <a:pt x="425454" y="25136"/>
                      <a:pt x="427599" y="33856"/>
                    </a:cubicBezTo>
                    <a:cubicBezTo>
                      <a:pt x="428353" y="36944"/>
                      <a:pt x="429366" y="40149"/>
                      <a:pt x="429296" y="43260"/>
                    </a:cubicBezTo>
                    <a:cubicBezTo>
                      <a:pt x="429107" y="51179"/>
                      <a:pt x="422862" y="55469"/>
                      <a:pt x="416192" y="51462"/>
                    </a:cubicBezTo>
                    <a:cubicBezTo>
                      <a:pt x="410960" y="48351"/>
                      <a:pt x="406293" y="43519"/>
                      <a:pt x="402852" y="38429"/>
                    </a:cubicBezTo>
                    <a:cubicBezTo>
                      <a:pt x="399623" y="33644"/>
                      <a:pt x="396677" y="29520"/>
                      <a:pt x="390667" y="28789"/>
                    </a:cubicBezTo>
                    <a:cubicBezTo>
                      <a:pt x="370257" y="26291"/>
                      <a:pt x="351355" y="30510"/>
                      <a:pt x="334834" y="42860"/>
                    </a:cubicBezTo>
                    <a:cubicBezTo>
                      <a:pt x="332359" y="44721"/>
                      <a:pt x="330969" y="50307"/>
                      <a:pt x="331652" y="53654"/>
                    </a:cubicBezTo>
                    <a:cubicBezTo>
                      <a:pt x="332878" y="59734"/>
                      <a:pt x="330545" y="62775"/>
                      <a:pt x="325619" y="64519"/>
                    </a:cubicBezTo>
                    <a:cubicBezTo>
                      <a:pt x="322414" y="65650"/>
                      <a:pt x="318878" y="65886"/>
                      <a:pt x="315461" y="66357"/>
                    </a:cubicBezTo>
                    <a:cubicBezTo>
                      <a:pt x="308862" y="67253"/>
                      <a:pt x="302145" y="67535"/>
                      <a:pt x="295687" y="68973"/>
                    </a:cubicBezTo>
                    <a:cubicBezTo>
                      <a:pt x="253264" y="78495"/>
                      <a:pt x="213411" y="94851"/>
                      <a:pt x="175018" y="115026"/>
                    </a:cubicBezTo>
                    <a:cubicBezTo>
                      <a:pt x="162668" y="121507"/>
                      <a:pt x="151473" y="129284"/>
                      <a:pt x="143154" y="141021"/>
                    </a:cubicBezTo>
                    <a:cubicBezTo>
                      <a:pt x="138534" y="147526"/>
                      <a:pt x="132100" y="151863"/>
                      <a:pt x="122885" y="150873"/>
                    </a:cubicBezTo>
                    <a:cubicBezTo>
                      <a:pt x="116074" y="150142"/>
                      <a:pt x="112633" y="155233"/>
                      <a:pt x="109804" y="163505"/>
                    </a:cubicBezTo>
                    <a:cubicBezTo>
                      <a:pt x="117276" y="161832"/>
                      <a:pt x="123380" y="161337"/>
                      <a:pt x="128824" y="159122"/>
                    </a:cubicBezTo>
                    <a:cubicBezTo>
                      <a:pt x="159651" y="146560"/>
                      <a:pt x="190290" y="133527"/>
                      <a:pt x="221070" y="120776"/>
                    </a:cubicBezTo>
                    <a:cubicBezTo>
                      <a:pt x="251355" y="108238"/>
                      <a:pt x="281381" y="95040"/>
                      <a:pt x="313717" y="88040"/>
                    </a:cubicBezTo>
                    <a:cubicBezTo>
                      <a:pt x="331016" y="84293"/>
                      <a:pt x="346053" y="75855"/>
                      <a:pt x="355739" y="59970"/>
                    </a:cubicBezTo>
                    <a:cubicBezTo>
                      <a:pt x="357035" y="57825"/>
                      <a:pt x="359133" y="56176"/>
                      <a:pt x="361113" y="53984"/>
                    </a:cubicBezTo>
                    <a:cubicBezTo>
                      <a:pt x="370328" y="73098"/>
                      <a:pt x="359793" y="94922"/>
                      <a:pt x="339053" y="102110"/>
                    </a:cubicBezTo>
                    <a:cubicBezTo>
                      <a:pt x="310630" y="111962"/>
                      <a:pt x="281853" y="120988"/>
                      <a:pt x="253995" y="132254"/>
                    </a:cubicBezTo>
                    <a:cubicBezTo>
                      <a:pt x="218784" y="146466"/>
                      <a:pt x="184280" y="162421"/>
                      <a:pt x="149635" y="178000"/>
                    </a:cubicBezTo>
                    <a:cubicBezTo>
                      <a:pt x="143012" y="180969"/>
                      <a:pt x="136625" y="184623"/>
                      <a:pt x="133561" y="192471"/>
                    </a:cubicBezTo>
                    <a:cubicBezTo>
                      <a:pt x="132477" y="195275"/>
                      <a:pt x="128093" y="197609"/>
                      <a:pt x="124747" y="198528"/>
                    </a:cubicBezTo>
                    <a:cubicBezTo>
                      <a:pt x="118619" y="200225"/>
                      <a:pt x="111973" y="200060"/>
                      <a:pt x="105869" y="201827"/>
                    </a:cubicBezTo>
                    <a:cubicBezTo>
                      <a:pt x="96536" y="204514"/>
                      <a:pt x="87203" y="207578"/>
                      <a:pt x="78412" y="211679"/>
                    </a:cubicBezTo>
                    <a:cubicBezTo>
                      <a:pt x="73392" y="214012"/>
                      <a:pt x="70846" y="219409"/>
                      <a:pt x="70493" y="226598"/>
                    </a:cubicBezTo>
                    <a:cubicBezTo>
                      <a:pt x="74617" y="224759"/>
                      <a:pt x="77587" y="222803"/>
                      <a:pt x="80816" y="222120"/>
                    </a:cubicBezTo>
                    <a:cubicBezTo>
                      <a:pt x="84586" y="221342"/>
                      <a:pt x="88569" y="221719"/>
                      <a:pt x="92458" y="221578"/>
                    </a:cubicBezTo>
                    <a:cubicBezTo>
                      <a:pt x="92364" y="225961"/>
                      <a:pt x="93000" y="230510"/>
                      <a:pt x="91916" y="234634"/>
                    </a:cubicBezTo>
                    <a:cubicBezTo>
                      <a:pt x="91186" y="237439"/>
                      <a:pt x="88475" y="240220"/>
                      <a:pt x="85930" y="241964"/>
                    </a:cubicBezTo>
                    <a:cubicBezTo>
                      <a:pt x="77822" y="247526"/>
                      <a:pt x="69762" y="253418"/>
                      <a:pt x="60947" y="257590"/>
                    </a:cubicBezTo>
                    <a:cubicBezTo>
                      <a:pt x="51756" y="261950"/>
                      <a:pt x="41692" y="264425"/>
                      <a:pt x="30827" y="255964"/>
                    </a:cubicBezTo>
                    <a:cubicBezTo>
                      <a:pt x="33231" y="271754"/>
                      <a:pt x="38605" y="284246"/>
                      <a:pt x="47372" y="296100"/>
                    </a:cubicBezTo>
                    <a:cubicBezTo>
                      <a:pt x="50931" y="293437"/>
                      <a:pt x="54042" y="291410"/>
                      <a:pt x="56776" y="288983"/>
                    </a:cubicBezTo>
                    <a:cubicBezTo>
                      <a:pt x="76008" y="271849"/>
                      <a:pt x="94980" y="254432"/>
                      <a:pt x="114353" y="237463"/>
                    </a:cubicBezTo>
                    <a:cubicBezTo>
                      <a:pt x="174193" y="185070"/>
                      <a:pt x="241740" y="146772"/>
                      <a:pt x="318973" y="126433"/>
                    </a:cubicBezTo>
                    <a:cubicBezTo>
                      <a:pt x="323026" y="125372"/>
                      <a:pt x="327269" y="124948"/>
                      <a:pt x="331440" y="124241"/>
                    </a:cubicBezTo>
                    <a:cubicBezTo>
                      <a:pt x="331770" y="124995"/>
                      <a:pt x="332124" y="125749"/>
                      <a:pt x="332454" y="126527"/>
                    </a:cubicBezTo>
                    <a:cubicBezTo>
                      <a:pt x="329178" y="129261"/>
                      <a:pt x="326232" y="132607"/>
                      <a:pt x="322555" y="134658"/>
                    </a:cubicBezTo>
                    <a:cubicBezTo>
                      <a:pt x="303135" y="145452"/>
                      <a:pt x="283903" y="156671"/>
                      <a:pt x="263894" y="166286"/>
                    </a:cubicBezTo>
                    <a:cubicBezTo>
                      <a:pt x="243743" y="175973"/>
                      <a:pt x="223568" y="185966"/>
                      <a:pt x="200778" y="189053"/>
                    </a:cubicBezTo>
                    <a:cubicBezTo>
                      <a:pt x="196583" y="189619"/>
                      <a:pt x="192741" y="195275"/>
                      <a:pt x="189394" y="199164"/>
                    </a:cubicBezTo>
                    <a:cubicBezTo>
                      <a:pt x="185836" y="203265"/>
                      <a:pt x="183903" y="209228"/>
                      <a:pt x="179731" y="212268"/>
                    </a:cubicBezTo>
                    <a:cubicBezTo>
                      <a:pt x="173674" y="216699"/>
                      <a:pt x="166085" y="218985"/>
                      <a:pt x="159416" y="222638"/>
                    </a:cubicBezTo>
                    <a:cubicBezTo>
                      <a:pt x="154278" y="225443"/>
                      <a:pt x="148975" y="228365"/>
                      <a:pt x="144827" y="232372"/>
                    </a:cubicBezTo>
                    <a:cubicBezTo>
                      <a:pt x="142753" y="234399"/>
                      <a:pt x="141928" y="239207"/>
                      <a:pt x="142611" y="242294"/>
                    </a:cubicBezTo>
                    <a:cubicBezTo>
                      <a:pt x="144379" y="250519"/>
                      <a:pt x="142682" y="253371"/>
                      <a:pt x="134693" y="255304"/>
                    </a:cubicBezTo>
                    <a:cubicBezTo>
                      <a:pt x="129083" y="256671"/>
                      <a:pt x="123026" y="258344"/>
                      <a:pt x="118501" y="261714"/>
                    </a:cubicBezTo>
                    <a:cubicBezTo>
                      <a:pt x="82347" y="288676"/>
                      <a:pt x="51143" y="320706"/>
                      <a:pt x="23757" y="356482"/>
                    </a:cubicBezTo>
                    <a:cubicBezTo>
                      <a:pt x="20646" y="360536"/>
                      <a:pt x="18784" y="365556"/>
                      <a:pt x="16333" y="370128"/>
                    </a:cubicBezTo>
                    <a:cubicBezTo>
                      <a:pt x="17040" y="370741"/>
                      <a:pt x="17770" y="371377"/>
                      <a:pt x="18478" y="371990"/>
                    </a:cubicBezTo>
                    <a:cubicBezTo>
                      <a:pt x="22225" y="369515"/>
                      <a:pt x="26302" y="367418"/>
                      <a:pt x="29696" y="364542"/>
                    </a:cubicBezTo>
                    <a:cubicBezTo>
                      <a:pt x="58308" y="340126"/>
                      <a:pt x="86731" y="315450"/>
                      <a:pt x="115367" y="291057"/>
                    </a:cubicBezTo>
                    <a:cubicBezTo>
                      <a:pt x="138346" y="271495"/>
                      <a:pt x="161537" y="252122"/>
                      <a:pt x="184775" y="232843"/>
                    </a:cubicBezTo>
                    <a:cubicBezTo>
                      <a:pt x="189701" y="228742"/>
                      <a:pt x="196041" y="225348"/>
                      <a:pt x="201273" y="231288"/>
                    </a:cubicBezTo>
                    <a:cubicBezTo>
                      <a:pt x="205892" y="236520"/>
                      <a:pt x="201815" y="242506"/>
                      <a:pt x="198185" y="246560"/>
                    </a:cubicBezTo>
                    <a:cubicBezTo>
                      <a:pt x="188452" y="257378"/>
                      <a:pt x="178977" y="268761"/>
                      <a:pt x="167688" y="277788"/>
                    </a:cubicBezTo>
                    <a:cubicBezTo>
                      <a:pt x="128188" y="309416"/>
                      <a:pt x="89984" y="342459"/>
                      <a:pt x="55503" y="379508"/>
                    </a:cubicBezTo>
                    <a:cubicBezTo>
                      <a:pt x="38346" y="397962"/>
                      <a:pt x="22626" y="417760"/>
                      <a:pt x="6599" y="437251"/>
                    </a:cubicBezTo>
                    <a:cubicBezTo>
                      <a:pt x="3559" y="440951"/>
                      <a:pt x="2168" y="446018"/>
                      <a:pt x="0" y="450472"/>
                    </a:cubicBezTo>
                    <a:cubicBezTo>
                      <a:pt x="660" y="451062"/>
                      <a:pt x="1343" y="451674"/>
                      <a:pt x="2003" y="452263"/>
                    </a:cubicBezTo>
                    <a:cubicBezTo>
                      <a:pt x="5468" y="450590"/>
                      <a:pt x="9144" y="449247"/>
                      <a:pt x="12020" y="446890"/>
                    </a:cubicBezTo>
                    <a:close/>
                    <a:moveTo>
                      <a:pt x="522508" y="114248"/>
                    </a:moveTo>
                    <a:cubicBezTo>
                      <a:pt x="571342" y="111042"/>
                      <a:pt x="620198" y="107366"/>
                      <a:pt x="669103" y="105905"/>
                    </a:cubicBezTo>
                    <a:cubicBezTo>
                      <a:pt x="702428" y="104915"/>
                      <a:pt x="735966" y="106022"/>
                      <a:pt x="769197" y="108662"/>
                    </a:cubicBezTo>
                    <a:cubicBezTo>
                      <a:pt x="788429" y="110194"/>
                      <a:pt x="807354" y="116204"/>
                      <a:pt x="826232" y="120988"/>
                    </a:cubicBezTo>
                    <a:cubicBezTo>
                      <a:pt x="842447" y="125089"/>
                      <a:pt x="858403" y="130180"/>
                      <a:pt x="874406" y="135035"/>
                    </a:cubicBezTo>
                    <a:cubicBezTo>
                      <a:pt x="877187" y="135883"/>
                      <a:pt x="879803" y="137486"/>
                      <a:pt x="882325" y="138994"/>
                    </a:cubicBezTo>
                    <a:cubicBezTo>
                      <a:pt x="892435" y="145004"/>
                      <a:pt x="893449" y="150944"/>
                      <a:pt x="886166" y="160088"/>
                    </a:cubicBezTo>
                    <a:cubicBezTo>
                      <a:pt x="879190" y="168879"/>
                      <a:pt x="865733" y="172343"/>
                      <a:pt x="856918" y="161879"/>
                    </a:cubicBezTo>
                    <a:cubicBezTo>
                      <a:pt x="848622" y="152051"/>
                      <a:pt x="835165" y="150236"/>
                      <a:pt x="823145" y="148540"/>
                    </a:cubicBezTo>
                    <a:cubicBezTo>
                      <a:pt x="786520" y="143355"/>
                      <a:pt x="749824" y="137392"/>
                      <a:pt x="712963" y="135294"/>
                    </a:cubicBezTo>
                    <a:cubicBezTo>
                      <a:pt x="656659" y="132089"/>
                      <a:pt x="600189" y="131971"/>
                      <a:pt x="543790" y="130251"/>
                    </a:cubicBezTo>
                    <a:cubicBezTo>
                      <a:pt x="531959" y="129897"/>
                      <a:pt x="520128" y="128530"/>
                      <a:pt x="508344" y="127281"/>
                    </a:cubicBezTo>
                    <a:cubicBezTo>
                      <a:pt x="505091" y="126927"/>
                      <a:pt x="501980" y="125348"/>
                      <a:pt x="497243" y="123840"/>
                    </a:cubicBezTo>
                    <a:cubicBezTo>
                      <a:pt x="505233" y="115450"/>
                      <a:pt x="514212" y="114790"/>
                      <a:pt x="522508" y="114248"/>
                    </a:cubicBezTo>
                    <a:close/>
                    <a:moveTo>
                      <a:pt x="214188" y="222379"/>
                    </a:moveTo>
                    <a:cubicBezTo>
                      <a:pt x="222956" y="215615"/>
                      <a:pt x="231652" y="208544"/>
                      <a:pt x="241150" y="202959"/>
                    </a:cubicBezTo>
                    <a:cubicBezTo>
                      <a:pt x="275631" y="182690"/>
                      <a:pt x="311242" y="164707"/>
                      <a:pt x="349847" y="153489"/>
                    </a:cubicBezTo>
                    <a:cubicBezTo>
                      <a:pt x="356281" y="151627"/>
                      <a:pt x="363210" y="151415"/>
                      <a:pt x="369927" y="150449"/>
                    </a:cubicBezTo>
                    <a:cubicBezTo>
                      <a:pt x="370399" y="151344"/>
                      <a:pt x="370870" y="152216"/>
                      <a:pt x="371365" y="153112"/>
                    </a:cubicBezTo>
                    <a:cubicBezTo>
                      <a:pt x="367806" y="156435"/>
                      <a:pt x="364648" y="160465"/>
                      <a:pt x="360571" y="162963"/>
                    </a:cubicBezTo>
                    <a:cubicBezTo>
                      <a:pt x="344803" y="172626"/>
                      <a:pt x="329083" y="182431"/>
                      <a:pt x="312751" y="191033"/>
                    </a:cubicBezTo>
                    <a:cubicBezTo>
                      <a:pt x="283550" y="206447"/>
                      <a:pt x="253854" y="220894"/>
                      <a:pt x="222036" y="230345"/>
                    </a:cubicBezTo>
                    <a:cubicBezTo>
                      <a:pt x="218407" y="231429"/>
                      <a:pt x="214518" y="231618"/>
                      <a:pt x="210747" y="232207"/>
                    </a:cubicBezTo>
                    <a:cubicBezTo>
                      <a:pt x="210205" y="231382"/>
                      <a:pt x="209640" y="230581"/>
                      <a:pt x="209098" y="229756"/>
                    </a:cubicBezTo>
                    <a:cubicBezTo>
                      <a:pt x="210771" y="227234"/>
                      <a:pt x="211949" y="224123"/>
                      <a:pt x="214188" y="22237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8">
                <a:extLst>
                  <a:ext uri="{FF2B5EF4-FFF2-40B4-BE49-F238E27FC236}">
                    <a16:creationId xmlns:a16="http://schemas.microsoft.com/office/drawing/2014/main" id="{DE116CAE-CCDA-46FD-939E-8A0F44026018}"/>
                  </a:ext>
                </a:extLst>
              </p:cNvPr>
              <p:cNvSpPr/>
              <p:nvPr/>
            </p:nvSpPr>
            <p:spPr>
              <a:xfrm>
                <a:off x="169229" y="2355877"/>
                <a:ext cx="1154991" cy="545553"/>
              </a:xfrm>
              <a:custGeom>
                <a:avLst/>
                <a:gdLst>
                  <a:gd name="connsiteX0" fmla="*/ 21541 w 1154991"/>
                  <a:gd name="connsiteY0" fmla="*/ 418383 h 545553"/>
                  <a:gd name="connsiteX1" fmla="*/ 33584 w 1154991"/>
                  <a:gd name="connsiteY1" fmla="*/ 405138 h 545553"/>
                  <a:gd name="connsiteX2" fmla="*/ 45227 w 1154991"/>
                  <a:gd name="connsiteY2" fmla="*/ 403488 h 545553"/>
                  <a:gd name="connsiteX3" fmla="*/ 59415 w 1154991"/>
                  <a:gd name="connsiteY3" fmla="*/ 387627 h 545553"/>
                  <a:gd name="connsiteX4" fmla="*/ 64906 w 1154991"/>
                  <a:gd name="connsiteY4" fmla="*/ 368890 h 545553"/>
                  <a:gd name="connsiteX5" fmla="*/ 108625 w 1154991"/>
                  <a:gd name="connsiteY5" fmla="*/ 320999 h 545553"/>
                  <a:gd name="connsiteX6" fmla="*/ 119090 w 1154991"/>
                  <a:gd name="connsiteY6" fmla="*/ 315697 h 545553"/>
                  <a:gd name="connsiteX7" fmla="*/ 127456 w 1154991"/>
                  <a:gd name="connsiteY7" fmla="*/ 316851 h 545553"/>
                  <a:gd name="connsiteX8" fmla="*/ 126796 w 1154991"/>
                  <a:gd name="connsiteY8" fmla="*/ 325289 h 545553"/>
                  <a:gd name="connsiteX9" fmla="*/ 111713 w 1154991"/>
                  <a:gd name="connsiteY9" fmla="*/ 338204 h 545553"/>
                  <a:gd name="connsiteX10" fmla="*/ 89441 w 1154991"/>
                  <a:gd name="connsiteY10" fmla="*/ 368254 h 545553"/>
                  <a:gd name="connsiteX11" fmla="*/ 71387 w 1154991"/>
                  <a:gd name="connsiteY11" fmla="*/ 407259 h 545553"/>
                  <a:gd name="connsiteX12" fmla="*/ 11147 w 1154991"/>
                  <a:gd name="connsiteY12" fmla="*/ 516993 h 545553"/>
                  <a:gd name="connsiteX13" fmla="*/ 8884 w 1154991"/>
                  <a:gd name="connsiteY13" fmla="*/ 534410 h 545553"/>
                  <a:gd name="connsiteX14" fmla="*/ 15036 w 1154991"/>
                  <a:gd name="connsiteY14" fmla="*/ 545487 h 545553"/>
                  <a:gd name="connsiteX15" fmla="*/ 27008 w 1154991"/>
                  <a:gd name="connsiteY15" fmla="*/ 539548 h 545553"/>
                  <a:gd name="connsiteX16" fmla="*/ 34668 w 1154991"/>
                  <a:gd name="connsiteY16" fmla="*/ 521447 h 545553"/>
                  <a:gd name="connsiteX17" fmla="*/ 47395 w 1154991"/>
                  <a:gd name="connsiteY17" fmla="*/ 483055 h 545553"/>
                  <a:gd name="connsiteX18" fmla="*/ 130827 w 1154991"/>
                  <a:gd name="connsiteY18" fmla="*/ 357931 h 545553"/>
                  <a:gd name="connsiteX19" fmla="*/ 210723 w 1154991"/>
                  <a:gd name="connsiteY19" fmla="*/ 271223 h 545553"/>
                  <a:gd name="connsiteX20" fmla="*/ 401296 w 1154991"/>
                  <a:gd name="connsiteY20" fmla="*/ 148668 h 545553"/>
                  <a:gd name="connsiteX21" fmla="*/ 440631 w 1154991"/>
                  <a:gd name="connsiteY21" fmla="*/ 133797 h 545553"/>
                  <a:gd name="connsiteX22" fmla="*/ 451614 w 1154991"/>
                  <a:gd name="connsiteY22" fmla="*/ 137332 h 545553"/>
                  <a:gd name="connsiteX23" fmla="*/ 451850 w 1154991"/>
                  <a:gd name="connsiteY23" fmla="*/ 148810 h 545553"/>
                  <a:gd name="connsiteX24" fmla="*/ 437355 w 1154991"/>
                  <a:gd name="connsiteY24" fmla="*/ 160170 h 545553"/>
                  <a:gd name="connsiteX25" fmla="*/ 405986 w 1154991"/>
                  <a:gd name="connsiteY25" fmla="*/ 170752 h 545553"/>
                  <a:gd name="connsiteX26" fmla="*/ 377893 w 1154991"/>
                  <a:gd name="connsiteY26" fmla="*/ 185671 h 545553"/>
                  <a:gd name="connsiteX27" fmla="*/ 293188 w 1154991"/>
                  <a:gd name="connsiteY27" fmla="*/ 243059 h 545553"/>
                  <a:gd name="connsiteX28" fmla="*/ 281145 w 1154991"/>
                  <a:gd name="connsiteY28" fmla="*/ 249140 h 545553"/>
                  <a:gd name="connsiteX29" fmla="*/ 268654 w 1154991"/>
                  <a:gd name="connsiteY29" fmla="*/ 253618 h 545553"/>
                  <a:gd name="connsiteX30" fmla="*/ 112679 w 1154991"/>
                  <a:gd name="connsiteY30" fmla="*/ 412751 h 545553"/>
                  <a:gd name="connsiteX31" fmla="*/ 85882 w 1154991"/>
                  <a:gd name="connsiteY31" fmla="*/ 448197 h 545553"/>
                  <a:gd name="connsiteX32" fmla="*/ 83714 w 1154991"/>
                  <a:gd name="connsiteY32" fmla="*/ 456965 h 545553"/>
                  <a:gd name="connsiteX33" fmla="*/ 83478 w 1154991"/>
                  <a:gd name="connsiteY33" fmla="*/ 465873 h 545553"/>
                  <a:gd name="connsiteX34" fmla="*/ 73674 w 1154991"/>
                  <a:gd name="connsiteY34" fmla="*/ 480674 h 545553"/>
                  <a:gd name="connsiteX35" fmla="*/ 65778 w 1154991"/>
                  <a:gd name="connsiteY35" fmla="*/ 498798 h 545553"/>
                  <a:gd name="connsiteX36" fmla="*/ 69125 w 1154991"/>
                  <a:gd name="connsiteY36" fmla="*/ 508438 h 545553"/>
                  <a:gd name="connsiteX37" fmla="*/ 78576 w 1154991"/>
                  <a:gd name="connsiteY37" fmla="*/ 508155 h 545553"/>
                  <a:gd name="connsiteX38" fmla="*/ 90548 w 1154991"/>
                  <a:gd name="connsiteY38" fmla="*/ 496347 h 545553"/>
                  <a:gd name="connsiteX39" fmla="*/ 114635 w 1154991"/>
                  <a:gd name="connsiteY39" fmla="*/ 496017 h 545553"/>
                  <a:gd name="connsiteX40" fmla="*/ 115554 w 1154991"/>
                  <a:gd name="connsiteY40" fmla="*/ 497196 h 545553"/>
                  <a:gd name="connsiteX41" fmla="*/ 129035 w 1154991"/>
                  <a:gd name="connsiteY41" fmla="*/ 497573 h 545553"/>
                  <a:gd name="connsiteX42" fmla="*/ 134503 w 1154991"/>
                  <a:gd name="connsiteY42" fmla="*/ 489677 h 545553"/>
                  <a:gd name="connsiteX43" fmla="*/ 153829 w 1154991"/>
                  <a:gd name="connsiteY43" fmla="*/ 444049 h 545553"/>
                  <a:gd name="connsiteX44" fmla="*/ 155620 w 1154991"/>
                  <a:gd name="connsiteY44" fmla="*/ 433844 h 545553"/>
                  <a:gd name="connsiteX45" fmla="*/ 118335 w 1154991"/>
                  <a:gd name="connsiteY45" fmla="*/ 477398 h 545553"/>
                  <a:gd name="connsiteX46" fmla="*/ 117275 w 1154991"/>
                  <a:gd name="connsiteY46" fmla="*/ 466533 h 545553"/>
                  <a:gd name="connsiteX47" fmla="*/ 133160 w 1154991"/>
                  <a:gd name="connsiteY47" fmla="*/ 418266 h 545553"/>
                  <a:gd name="connsiteX48" fmla="*/ 181357 w 1154991"/>
                  <a:gd name="connsiteY48" fmla="*/ 358355 h 545553"/>
                  <a:gd name="connsiteX49" fmla="*/ 372920 w 1154991"/>
                  <a:gd name="connsiteY49" fmla="*/ 208815 h 545553"/>
                  <a:gd name="connsiteX50" fmla="*/ 460523 w 1154991"/>
                  <a:gd name="connsiteY50" fmla="*/ 167759 h 545553"/>
                  <a:gd name="connsiteX51" fmla="*/ 482300 w 1154991"/>
                  <a:gd name="connsiteY51" fmla="*/ 160759 h 545553"/>
                  <a:gd name="connsiteX52" fmla="*/ 483290 w 1154991"/>
                  <a:gd name="connsiteY52" fmla="*/ 149234 h 545553"/>
                  <a:gd name="connsiteX53" fmla="*/ 472166 w 1154991"/>
                  <a:gd name="connsiteY53" fmla="*/ 140608 h 545553"/>
                  <a:gd name="connsiteX54" fmla="*/ 469927 w 1154991"/>
                  <a:gd name="connsiteY54" fmla="*/ 126585 h 545553"/>
                  <a:gd name="connsiteX55" fmla="*/ 502451 w 1154991"/>
                  <a:gd name="connsiteY55" fmla="*/ 121306 h 545553"/>
                  <a:gd name="connsiteX56" fmla="*/ 513104 w 1154991"/>
                  <a:gd name="connsiteY56" fmla="*/ 132689 h 545553"/>
                  <a:gd name="connsiteX57" fmla="*/ 528494 w 1154991"/>
                  <a:gd name="connsiteY57" fmla="*/ 144096 h 545553"/>
                  <a:gd name="connsiteX58" fmla="*/ 546641 w 1154991"/>
                  <a:gd name="connsiteY58" fmla="*/ 133962 h 545553"/>
                  <a:gd name="connsiteX59" fmla="*/ 567146 w 1154991"/>
                  <a:gd name="connsiteY59" fmla="*/ 110582 h 545553"/>
                  <a:gd name="connsiteX60" fmla="*/ 610181 w 1154991"/>
                  <a:gd name="connsiteY60" fmla="*/ 103912 h 545553"/>
                  <a:gd name="connsiteX61" fmla="*/ 669503 w 1154991"/>
                  <a:gd name="connsiteY61" fmla="*/ 105374 h 545553"/>
                  <a:gd name="connsiteX62" fmla="*/ 695970 w 1154991"/>
                  <a:gd name="connsiteY62" fmla="*/ 95051 h 545553"/>
                  <a:gd name="connsiteX63" fmla="*/ 700919 w 1154991"/>
                  <a:gd name="connsiteY63" fmla="*/ 79496 h 545553"/>
                  <a:gd name="connsiteX64" fmla="*/ 687179 w 1154991"/>
                  <a:gd name="connsiteY64" fmla="*/ 76290 h 545553"/>
                  <a:gd name="connsiteX65" fmla="*/ 639594 w 1154991"/>
                  <a:gd name="connsiteY65" fmla="*/ 83219 h 545553"/>
                  <a:gd name="connsiteX66" fmla="*/ 586943 w 1154991"/>
                  <a:gd name="connsiteY66" fmla="*/ 91327 h 545553"/>
                  <a:gd name="connsiteX67" fmla="*/ 575489 w 1154991"/>
                  <a:gd name="connsiteY67" fmla="*/ 85741 h 545553"/>
                  <a:gd name="connsiteX68" fmla="*/ 580886 w 1154991"/>
                  <a:gd name="connsiteY68" fmla="*/ 70280 h 545553"/>
                  <a:gd name="connsiteX69" fmla="*/ 594838 w 1154991"/>
                  <a:gd name="connsiteY69" fmla="*/ 66227 h 545553"/>
                  <a:gd name="connsiteX70" fmla="*/ 615413 w 1154991"/>
                  <a:gd name="connsiteY70" fmla="*/ 49540 h 545553"/>
                  <a:gd name="connsiteX71" fmla="*/ 626490 w 1154991"/>
                  <a:gd name="connsiteY71" fmla="*/ 44497 h 545553"/>
                  <a:gd name="connsiteX72" fmla="*/ 671553 w 1154991"/>
                  <a:gd name="connsiteY72" fmla="*/ 55527 h 545553"/>
                  <a:gd name="connsiteX73" fmla="*/ 744261 w 1154991"/>
                  <a:gd name="connsiteY73" fmla="*/ 65284 h 545553"/>
                  <a:gd name="connsiteX74" fmla="*/ 903417 w 1154991"/>
                  <a:gd name="connsiteY74" fmla="*/ 107801 h 545553"/>
                  <a:gd name="connsiteX75" fmla="*/ 1090361 w 1154991"/>
                  <a:gd name="connsiteY75" fmla="*/ 202875 h 545553"/>
                  <a:gd name="connsiteX76" fmla="*/ 1115626 w 1154991"/>
                  <a:gd name="connsiteY76" fmla="*/ 216592 h 545553"/>
                  <a:gd name="connsiteX77" fmla="*/ 1139171 w 1154991"/>
                  <a:gd name="connsiteY77" fmla="*/ 211124 h 545553"/>
                  <a:gd name="connsiteX78" fmla="*/ 1152793 w 1154991"/>
                  <a:gd name="connsiteY78" fmla="*/ 190950 h 545553"/>
                  <a:gd name="connsiteX79" fmla="*/ 1151379 w 1154991"/>
                  <a:gd name="connsiteY79" fmla="*/ 174287 h 545553"/>
                  <a:gd name="connsiteX80" fmla="*/ 1121070 w 1154991"/>
                  <a:gd name="connsiteY80" fmla="*/ 141881 h 545553"/>
                  <a:gd name="connsiteX81" fmla="*/ 1085341 w 1154991"/>
                  <a:gd name="connsiteY81" fmla="*/ 120151 h 545553"/>
                  <a:gd name="connsiteX82" fmla="*/ 1079732 w 1154991"/>
                  <a:gd name="connsiteY82" fmla="*/ 109074 h 545553"/>
                  <a:gd name="connsiteX83" fmla="*/ 1102357 w 1154991"/>
                  <a:gd name="connsiteY83" fmla="*/ 100306 h 545553"/>
                  <a:gd name="connsiteX84" fmla="*/ 1112751 w 1154991"/>
                  <a:gd name="connsiteY84" fmla="*/ 99269 h 545553"/>
                  <a:gd name="connsiteX85" fmla="*/ 1110771 w 1154991"/>
                  <a:gd name="connsiteY85" fmla="*/ 88381 h 545553"/>
                  <a:gd name="connsiteX86" fmla="*/ 1101862 w 1154991"/>
                  <a:gd name="connsiteY86" fmla="*/ 80556 h 545553"/>
                  <a:gd name="connsiteX87" fmla="*/ 992670 w 1154991"/>
                  <a:gd name="connsiteY87" fmla="*/ 26774 h 545553"/>
                  <a:gd name="connsiteX88" fmla="*/ 980603 w 1154991"/>
                  <a:gd name="connsiteY88" fmla="*/ 25171 h 545553"/>
                  <a:gd name="connsiteX89" fmla="*/ 979307 w 1154991"/>
                  <a:gd name="connsiteY89" fmla="*/ 27433 h 545553"/>
                  <a:gd name="connsiteX90" fmla="*/ 989159 w 1154991"/>
                  <a:gd name="connsiteY90" fmla="*/ 36413 h 545553"/>
                  <a:gd name="connsiteX91" fmla="*/ 1041197 w 1154991"/>
                  <a:gd name="connsiteY91" fmla="*/ 64695 h 545553"/>
                  <a:gd name="connsiteX92" fmla="*/ 1072143 w 1154991"/>
                  <a:gd name="connsiteY92" fmla="*/ 84822 h 545553"/>
                  <a:gd name="connsiteX93" fmla="*/ 1077163 w 1154991"/>
                  <a:gd name="connsiteY93" fmla="*/ 94839 h 545553"/>
                  <a:gd name="connsiteX94" fmla="*/ 1066604 w 1154991"/>
                  <a:gd name="connsiteY94" fmla="*/ 98562 h 545553"/>
                  <a:gd name="connsiteX95" fmla="*/ 1029837 w 1154991"/>
                  <a:gd name="connsiteY95" fmla="*/ 88428 h 545553"/>
                  <a:gd name="connsiteX96" fmla="*/ 964577 w 1154991"/>
                  <a:gd name="connsiteY96" fmla="*/ 65402 h 545553"/>
                  <a:gd name="connsiteX97" fmla="*/ 952793 w 1154991"/>
                  <a:gd name="connsiteY97" fmla="*/ 55715 h 545553"/>
                  <a:gd name="connsiteX98" fmla="*/ 938746 w 1154991"/>
                  <a:gd name="connsiteY98" fmla="*/ 42517 h 545553"/>
                  <a:gd name="connsiteX99" fmla="*/ 919821 w 1154991"/>
                  <a:gd name="connsiteY99" fmla="*/ 39005 h 545553"/>
                  <a:gd name="connsiteX100" fmla="*/ 736955 w 1154991"/>
                  <a:gd name="connsiteY100" fmla="*/ 2852 h 545553"/>
                  <a:gd name="connsiteX101" fmla="*/ 697572 w 1154991"/>
                  <a:gd name="connsiteY101" fmla="*/ 0 h 545553"/>
                  <a:gd name="connsiteX102" fmla="*/ 696865 w 1154991"/>
                  <a:gd name="connsiteY102" fmla="*/ 3040 h 545553"/>
                  <a:gd name="connsiteX103" fmla="*/ 713339 w 1154991"/>
                  <a:gd name="connsiteY103" fmla="*/ 9427 h 545553"/>
                  <a:gd name="connsiteX104" fmla="*/ 806599 w 1154991"/>
                  <a:gd name="connsiteY104" fmla="*/ 32736 h 545553"/>
                  <a:gd name="connsiteX105" fmla="*/ 1068112 w 1154991"/>
                  <a:gd name="connsiteY105" fmla="*/ 133161 h 545553"/>
                  <a:gd name="connsiteX106" fmla="*/ 1126232 w 1154991"/>
                  <a:gd name="connsiteY106" fmla="*/ 167170 h 545553"/>
                  <a:gd name="connsiteX107" fmla="*/ 1140820 w 1154991"/>
                  <a:gd name="connsiteY107" fmla="*/ 186095 h 545553"/>
                  <a:gd name="connsiteX108" fmla="*/ 1133773 w 1154991"/>
                  <a:gd name="connsiteY108" fmla="*/ 195569 h 545553"/>
                  <a:gd name="connsiteX109" fmla="*/ 1122343 w 1154991"/>
                  <a:gd name="connsiteY109" fmla="*/ 192906 h 545553"/>
                  <a:gd name="connsiteX110" fmla="*/ 1066250 w 1154991"/>
                  <a:gd name="connsiteY110" fmla="*/ 162880 h 545553"/>
                  <a:gd name="connsiteX111" fmla="*/ 954348 w 1154991"/>
                  <a:gd name="connsiteY111" fmla="*/ 100495 h 545553"/>
                  <a:gd name="connsiteX112" fmla="*/ 804902 w 1154991"/>
                  <a:gd name="connsiteY112" fmla="*/ 58873 h 545553"/>
                  <a:gd name="connsiteX113" fmla="*/ 672142 w 1154991"/>
                  <a:gd name="connsiteY113" fmla="*/ 36248 h 545553"/>
                  <a:gd name="connsiteX114" fmla="*/ 558237 w 1154991"/>
                  <a:gd name="connsiteY114" fmla="*/ 29060 h 545553"/>
                  <a:gd name="connsiteX115" fmla="*/ 535753 w 1154991"/>
                  <a:gd name="connsiteY115" fmla="*/ 33019 h 545553"/>
                  <a:gd name="connsiteX116" fmla="*/ 527433 w 1154991"/>
                  <a:gd name="connsiteY116" fmla="*/ 42069 h 545553"/>
                  <a:gd name="connsiteX117" fmla="*/ 537874 w 1154991"/>
                  <a:gd name="connsiteY117" fmla="*/ 46477 h 545553"/>
                  <a:gd name="connsiteX118" fmla="*/ 576785 w 1154991"/>
                  <a:gd name="connsiteY118" fmla="*/ 41716 h 545553"/>
                  <a:gd name="connsiteX119" fmla="*/ 600330 w 1154991"/>
                  <a:gd name="connsiteY119" fmla="*/ 41574 h 545553"/>
                  <a:gd name="connsiteX120" fmla="*/ 596040 w 1154991"/>
                  <a:gd name="connsiteY120" fmla="*/ 47301 h 545553"/>
                  <a:gd name="connsiteX121" fmla="*/ 568984 w 1154991"/>
                  <a:gd name="connsiteY121" fmla="*/ 57059 h 545553"/>
                  <a:gd name="connsiteX122" fmla="*/ 491256 w 1154991"/>
                  <a:gd name="connsiteY122" fmla="*/ 75348 h 545553"/>
                  <a:gd name="connsiteX123" fmla="*/ 430662 w 1154991"/>
                  <a:gd name="connsiteY123" fmla="*/ 96701 h 545553"/>
                  <a:gd name="connsiteX124" fmla="*/ 420150 w 1154991"/>
                  <a:gd name="connsiteY124" fmla="*/ 110724 h 545553"/>
                  <a:gd name="connsiteX125" fmla="*/ 414824 w 1154991"/>
                  <a:gd name="connsiteY125" fmla="*/ 119090 h 545553"/>
                  <a:gd name="connsiteX126" fmla="*/ 397336 w 1154991"/>
                  <a:gd name="connsiteY126" fmla="*/ 131511 h 545553"/>
                  <a:gd name="connsiteX127" fmla="*/ 301414 w 1154991"/>
                  <a:gd name="connsiteY127" fmla="*/ 161513 h 545553"/>
                  <a:gd name="connsiteX128" fmla="*/ 277845 w 1154991"/>
                  <a:gd name="connsiteY128" fmla="*/ 175536 h 545553"/>
                  <a:gd name="connsiteX129" fmla="*/ 268842 w 1154991"/>
                  <a:gd name="connsiteY129" fmla="*/ 193047 h 545553"/>
                  <a:gd name="connsiteX130" fmla="*/ 178081 w 1154991"/>
                  <a:gd name="connsiteY130" fmla="*/ 278270 h 545553"/>
                  <a:gd name="connsiteX131" fmla="*/ 144001 w 1154991"/>
                  <a:gd name="connsiteY131" fmla="*/ 300589 h 545553"/>
                  <a:gd name="connsiteX132" fmla="*/ 132429 w 1154991"/>
                  <a:gd name="connsiteY132" fmla="*/ 302239 h 545553"/>
                  <a:gd name="connsiteX133" fmla="*/ 134904 w 1154991"/>
                  <a:gd name="connsiteY133" fmla="*/ 290172 h 545553"/>
                  <a:gd name="connsiteX134" fmla="*/ 153099 w 1154991"/>
                  <a:gd name="connsiteY134" fmla="*/ 269833 h 545553"/>
                  <a:gd name="connsiteX135" fmla="*/ 220645 w 1154991"/>
                  <a:gd name="connsiteY135" fmla="*/ 210559 h 545553"/>
                  <a:gd name="connsiteX136" fmla="*/ 285599 w 1154991"/>
                  <a:gd name="connsiteY136" fmla="*/ 142258 h 545553"/>
                  <a:gd name="connsiteX137" fmla="*/ 290949 w 1154991"/>
                  <a:gd name="connsiteY137" fmla="*/ 130521 h 545553"/>
                  <a:gd name="connsiteX138" fmla="*/ 288263 w 1154991"/>
                  <a:gd name="connsiteY138" fmla="*/ 122060 h 545553"/>
                  <a:gd name="connsiteX139" fmla="*/ 279613 w 1154991"/>
                  <a:gd name="connsiteY139" fmla="*/ 123757 h 545553"/>
                  <a:gd name="connsiteX140" fmla="*/ 261913 w 1154991"/>
                  <a:gd name="connsiteY140" fmla="*/ 138393 h 545553"/>
                  <a:gd name="connsiteX141" fmla="*/ 244166 w 1154991"/>
                  <a:gd name="connsiteY141" fmla="*/ 152934 h 545553"/>
                  <a:gd name="connsiteX142" fmla="*/ 226160 w 1154991"/>
                  <a:gd name="connsiteY142" fmla="*/ 153194 h 545553"/>
                  <a:gd name="connsiteX143" fmla="*/ 198161 w 1154991"/>
                  <a:gd name="connsiteY143" fmla="*/ 153759 h 545553"/>
                  <a:gd name="connsiteX144" fmla="*/ 137921 w 1154991"/>
                  <a:gd name="connsiteY144" fmla="*/ 205350 h 545553"/>
                  <a:gd name="connsiteX145" fmla="*/ 29860 w 1154991"/>
                  <a:gd name="connsiteY145" fmla="*/ 307353 h 545553"/>
                  <a:gd name="connsiteX146" fmla="*/ 4642 w 1154991"/>
                  <a:gd name="connsiteY146" fmla="*/ 325548 h 545553"/>
                  <a:gd name="connsiteX147" fmla="*/ 5231 w 1154991"/>
                  <a:gd name="connsiteY147" fmla="*/ 336790 h 545553"/>
                  <a:gd name="connsiteX148" fmla="*/ 24157 w 1154991"/>
                  <a:gd name="connsiteY148" fmla="*/ 336932 h 545553"/>
                  <a:gd name="connsiteX149" fmla="*/ 49021 w 1154991"/>
                  <a:gd name="connsiteY149" fmla="*/ 319585 h 545553"/>
                  <a:gd name="connsiteX150" fmla="*/ 120598 w 1154991"/>
                  <a:gd name="connsiteY150" fmla="*/ 248339 h 545553"/>
                  <a:gd name="connsiteX151" fmla="*/ 185929 w 1154991"/>
                  <a:gd name="connsiteY151" fmla="*/ 189017 h 545553"/>
                  <a:gd name="connsiteX152" fmla="*/ 207070 w 1154991"/>
                  <a:gd name="connsiteY152" fmla="*/ 185765 h 545553"/>
                  <a:gd name="connsiteX153" fmla="*/ 208531 w 1154991"/>
                  <a:gd name="connsiteY153" fmla="*/ 184021 h 545553"/>
                  <a:gd name="connsiteX154" fmla="*/ 203134 w 1154991"/>
                  <a:gd name="connsiteY154" fmla="*/ 171530 h 545553"/>
                  <a:gd name="connsiteX155" fmla="*/ 206151 w 1154991"/>
                  <a:gd name="connsiteY155" fmla="*/ 161702 h 545553"/>
                  <a:gd name="connsiteX156" fmla="*/ 220739 w 1154991"/>
                  <a:gd name="connsiteY156" fmla="*/ 163705 h 545553"/>
                  <a:gd name="connsiteX157" fmla="*/ 219726 w 1154991"/>
                  <a:gd name="connsiteY157" fmla="*/ 174664 h 545553"/>
                  <a:gd name="connsiteX158" fmla="*/ 214777 w 1154991"/>
                  <a:gd name="connsiteY158" fmla="*/ 181970 h 545553"/>
                  <a:gd name="connsiteX159" fmla="*/ 167923 w 1154991"/>
                  <a:gd name="connsiteY159" fmla="*/ 231699 h 545553"/>
                  <a:gd name="connsiteX160" fmla="*/ 39028 w 1154991"/>
                  <a:gd name="connsiteY160" fmla="*/ 368372 h 545553"/>
                  <a:gd name="connsiteX161" fmla="*/ 5420 w 1154991"/>
                  <a:gd name="connsiteY161" fmla="*/ 417983 h 545553"/>
                  <a:gd name="connsiteX162" fmla="*/ 4736 w 1154991"/>
                  <a:gd name="connsiteY162" fmla="*/ 429932 h 545553"/>
                  <a:gd name="connsiteX163" fmla="*/ 18571 w 1154991"/>
                  <a:gd name="connsiteY163" fmla="*/ 424841 h 545553"/>
                  <a:gd name="connsiteX164" fmla="*/ 21541 w 1154991"/>
                  <a:gd name="connsiteY164" fmla="*/ 418383 h 545553"/>
                  <a:gd name="connsiteX165" fmla="*/ 498161 w 1154991"/>
                  <a:gd name="connsiteY165" fmla="*/ 87203 h 545553"/>
                  <a:gd name="connsiteX166" fmla="*/ 557954 w 1154991"/>
                  <a:gd name="connsiteY166" fmla="*/ 84304 h 545553"/>
                  <a:gd name="connsiteX167" fmla="*/ 518831 w 1154991"/>
                  <a:gd name="connsiteY167" fmla="*/ 104784 h 545553"/>
                  <a:gd name="connsiteX168" fmla="*/ 502144 w 1154991"/>
                  <a:gd name="connsiteY168" fmla="*/ 104101 h 545553"/>
                  <a:gd name="connsiteX169" fmla="*/ 494650 w 1154991"/>
                  <a:gd name="connsiteY169" fmla="*/ 95192 h 545553"/>
                  <a:gd name="connsiteX170" fmla="*/ 498161 w 1154991"/>
                  <a:gd name="connsiteY170" fmla="*/ 87203 h 54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1154991" h="545553">
                    <a:moveTo>
                      <a:pt x="21541" y="418383"/>
                    </a:moveTo>
                    <a:cubicBezTo>
                      <a:pt x="22083" y="410606"/>
                      <a:pt x="27032" y="407024"/>
                      <a:pt x="33584" y="405138"/>
                    </a:cubicBezTo>
                    <a:cubicBezTo>
                      <a:pt x="37331" y="404077"/>
                      <a:pt x="41338" y="403960"/>
                      <a:pt x="45227" y="403488"/>
                    </a:cubicBezTo>
                    <a:cubicBezTo>
                      <a:pt x="55832" y="402192"/>
                      <a:pt x="58778" y="397950"/>
                      <a:pt x="59415" y="387627"/>
                    </a:cubicBezTo>
                    <a:cubicBezTo>
                      <a:pt x="59792" y="381263"/>
                      <a:pt x="61748" y="374429"/>
                      <a:pt x="64906" y="368890"/>
                    </a:cubicBezTo>
                    <a:cubicBezTo>
                      <a:pt x="75818" y="349729"/>
                      <a:pt x="90831" y="333986"/>
                      <a:pt x="108625" y="320999"/>
                    </a:cubicBezTo>
                    <a:cubicBezTo>
                      <a:pt x="111760" y="318713"/>
                      <a:pt x="115389" y="316686"/>
                      <a:pt x="119090" y="315697"/>
                    </a:cubicBezTo>
                    <a:cubicBezTo>
                      <a:pt x="121729" y="314990"/>
                      <a:pt x="126207" y="315202"/>
                      <a:pt x="127456" y="316851"/>
                    </a:cubicBezTo>
                    <a:cubicBezTo>
                      <a:pt x="128776" y="318619"/>
                      <a:pt x="128399" y="323545"/>
                      <a:pt x="126796" y="325289"/>
                    </a:cubicBezTo>
                    <a:cubicBezTo>
                      <a:pt x="122342" y="330120"/>
                      <a:pt x="117133" y="334433"/>
                      <a:pt x="111713" y="338204"/>
                    </a:cubicBezTo>
                    <a:cubicBezTo>
                      <a:pt x="100824" y="345793"/>
                      <a:pt x="91043" y="354513"/>
                      <a:pt x="89441" y="368254"/>
                    </a:cubicBezTo>
                    <a:cubicBezTo>
                      <a:pt x="87673" y="383502"/>
                      <a:pt x="80791" y="395781"/>
                      <a:pt x="71387" y="407259"/>
                    </a:cubicBezTo>
                    <a:cubicBezTo>
                      <a:pt x="44496" y="440090"/>
                      <a:pt x="23921" y="476456"/>
                      <a:pt x="11147" y="516993"/>
                    </a:cubicBezTo>
                    <a:cubicBezTo>
                      <a:pt x="9403" y="522532"/>
                      <a:pt x="8366" y="528706"/>
                      <a:pt x="8884" y="534410"/>
                    </a:cubicBezTo>
                    <a:cubicBezTo>
                      <a:pt x="9262" y="538487"/>
                      <a:pt x="12373" y="545086"/>
                      <a:pt x="15036" y="545487"/>
                    </a:cubicBezTo>
                    <a:cubicBezTo>
                      <a:pt x="18760" y="546053"/>
                      <a:pt x="24581" y="542918"/>
                      <a:pt x="27008" y="539548"/>
                    </a:cubicBezTo>
                    <a:cubicBezTo>
                      <a:pt x="30779" y="534316"/>
                      <a:pt x="34150" y="527717"/>
                      <a:pt x="34668" y="521447"/>
                    </a:cubicBezTo>
                    <a:cubicBezTo>
                      <a:pt x="35823" y="507424"/>
                      <a:pt x="41149" y="495098"/>
                      <a:pt x="47395" y="483055"/>
                    </a:cubicBezTo>
                    <a:cubicBezTo>
                      <a:pt x="70586" y="438275"/>
                      <a:pt x="99881" y="397526"/>
                      <a:pt x="130827" y="357931"/>
                    </a:cubicBezTo>
                    <a:cubicBezTo>
                      <a:pt x="155102" y="326868"/>
                      <a:pt x="180037" y="296253"/>
                      <a:pt x="210723" y="271223"/>
                    </a:cubicBezTo>
                    <a:cubicBezTo>
                      <a:pt x="269596" y="223215"/>
                      <a:pt x="333773" y="183267"/>
                      <a:pt x="401296" y="148668"/>
                    </a:cubicBezTo>
                    <a:cubicBezTo>
                      <a:pt x="413716" y="142305"/>
                      <a:pt x="427268" y="138039"/>
                      <a:pt x="440631" y="133797"/>
                    </a:cubicBezTo>
                    <a:cubicBezTo>
                      <a:pt x="443766" y="132807"/>
                      <a:pt x="449634" y="134740"/>
                      <a:pt x="451614" y="137332"/>
                    </a:cubicBezTo>
                    <a:cubicBezTo>
                      <a:pt x="453523" y="139830"/>
                      <a:pt x="453122" y="145322"/>
                      <a:pt x="451850" y="148810"/>
                    </a:cubicBezTo>
                    <a:cubicBezTo>
                      <a:pt x="449516" y="155173"/>
                      <a:pt x="444049" y="158308"/>
                      <a:pt x="437355" y="160170"/>
                    </a:cubicBezTo>
                    <a:cubicBezTo>
                      <a:pt x="426726" y="163116"/>
                      <a:pt x="416120" y="166439"/>
                      <a:pt x="405986" y="170752"/>
                    </a:cubicBezTo>
                    <a:cubicBezTo>
                      <a:pt x="396252" y="174900"/>
                      <a:pt x="386684" y="179826"/>
                      <a:pt x="377893" y="185671"/>
                    </a:cubicBezTo>
                    <a:cubicBezTo>
                      <a:pt x="349469" y="204502"/>
                      <a:pt x="321447" y="223969"/>
                      <a:pt x="293188" y="243059"/>
                    </a:cubicBezTo>
                    <a:cubicBezTo>
                      <a:pt x="289370" y="245652"/>
                      <a:pt x="284115" y="250177"/>
                      <a:pt x="281145" y="249140"/>
                    </a:cubicBezTo>
                    <a:cubicBezTo>
                      <a:pt x="274758" y="246948"/>
                      <a:pt x="272024" y="250554"/>
                      <a:pt x="268654" y="253618"/>
                    </a:cubicBezTo>
                    <a:cubicBezTo>
                      <a:pt x="213410" y="303488"/>
                      <a:pt x="161913" y="357035"/>
                      <a:pt x="112679" y="412751"/>
                    </a:cubicBezTo>
                    <a:cubicBezTo>
                      <a:pt x="102898" y="423828"/>
                      <a:pt x="94531" y="436177"/>
                      <a:pt x="85882" y="448197"/>
                    </a:cubicBezTo>
                    <a:cubicBezTo>
                      <a:pt x="84232" y="450483"/>
                      <a:pt x="84044" y="453971"/>
                      <a:pt x="83714" y="456965"/>
                    </a:cubicBezTo>
                    <a:cubicBezTo>
                      <a:pt x="83360" y="459934"/>
                      <a:pt x="84704" y="463493"/>
                      <a:pt x="83478" y="465873"/>
                    </a:cubicBezTo>
                    <a:cubicBezTo>
                      <a:pt x="80768" y="471106"/>
                      <a:pt x="76525" y="475513"/>
                      <a:pt x="73674" y="480674"/>
                    </a:cubicBezTo>
                    <a:cubicBezTo>
                      <a:pt x="70492" y="486449"/>
                      <a:pt x="67452" y="492482"/>
                      <a:pt x="65778" y="498798"/>
                    </a:cubicBezTo>
                    <a:cubicBezTo>
                      <a:pt x="65024" y="501650"/>
                      <a:pt x="66815" y="506529"/>
                      <a:pt x="69125" y="508438"/>
                    </a:cubicBezTo>
                    <a:cubicBezTo>
                      <a:pt x="71034" y="509993"/>
                      <a:pt x="76266" y="509734"/>
                      <a:pt x="78576" y="508155"/>
                    </a:cubicBezTo>
                    <a:cubicBezTo>
                      <a:pt x="83124" y="505020"/>
                      <a:pt x="87225" y="500825"/>
                      <a:pt x="90548" y="496347"/>
                    </a:cubicBezTo>
                    <a:cubicBezTo>
                      <a:pt x="101296" y="481876"/>
                      <a:pt x="103393" y="481711"/>
                      <a:pt x="114635" y="496017"/>
                    </a:cubicBezTo>
                    <a:cubicBezTo>
                      <a:pt x="114942" y="496418"/>
                      <a:pt x="115224" y="496819"/>
                      <a:pt x="115554" y="497196"/>
                    </a:cubicBezTo>
                    <a:cubicBezTo>
                      <a:pt x="120386" y="502781"/>
                      <a:pt x="124227" y="502993"/>
                      <a:pt x="129035" y="497573"/>
                    </a:cubicBezTo>
                    <a:cubicBezTo>
                      <a:pt x="131157" y="495192"/>
                      <a:pt x="133231" y="492553"/>
                      <a:pt x="134503" y="489677"/>
                    </a:cubicBezTo>
                    <a:cubicBezTo>
                      <a:pt x="141126" y="474547"/>
                      <a:pt x="147607" y="459345"/>
                      <a:pt x="153829" y="444049"/>
                    </a:cubicBezTo>
                    <a:cubicBezTo>
                      <a:pt x="155102" y="440938"/>
                      <a:pt x="155055" y="437262"/>
                      <a:pt x="155620" y="433844"/>
                    </a:cubicBezTo>
                    <a:cubicBezTo>
                      <a:pt x="139570" y="445652"/>
                      <a:pt x="135658" y="466651"/>
                      <a:pt x="118335" y="477398"/>
                    </a:cubicBezTo>
                    <a:cubicBezTo>
                      <a:pt x="117133" y="473533"/>
                      <a:pt x="116285" y="469762"/>
                      <a:pt x="117275" y="466533"/>
                    </a:cubicBezTo>
                    <a:cubicBezTo>
                      <a:pt x="122177" y="450295"/>
                      <a:pt x="125830" y="433373"/>
                      <a:pt x="133160" y="418266"/>
                    </a:cubicBezTo>
                    <a:cubicBezTo>
                      <a:pt x="144496" y="394909"/>
                      <a:pt x="163092" y="376479"/>
                      <a:pt x="181357" y="358355"/>
                    </a:cubicBezTo>
                    <a:cubicBezTo>
                      <a:pt x="239288" y="300943"/>
                      <a:pt x="303464" y="251402"/>
                      <a:pt x="372920" y="208815"/>
                    </a:cubicBezTo>
                    <a:cubicBezTo>
                      <a:pt x="400518" y="191893"/>
                      <a:pt x="428989" y="176479"/>
                      <a:pt x="460523" y="167759"/>
                    </a:cubicBezTo>
                    <a:cubicBezTo>
                      <a:pt x="467876" y="165732"/>
                      <a:pt x="475300" y="163729"/>
                      <a:pt x="482300" y="160759"/>
                    </a:cubicBezTo>
                    <a:cubicBezTo>
                      <a:pt x="489182" y="157860"/>
                      <a:pt x="489253" y="153971"/>
                      <a:pt x="483290" y="149234"/>
                    </a:cubicBezTo>
                    <a:cubicBezTo>
                      <a:pt x="479613" y="146312"/>
                      <a:pt x="475607" y="143766"/>
                      <a:pt x="472166" y="140608"/>
                    </a:cubicBezTo>
                    <a:cubicBezTo>
                      <a:pt x="467923" y="136696"/>
                      <a:pt x="466509" y="131652"/>
                      <a:pt x="469927" y="126585"/>
                    </a:cubicBezTo>
                    <a:cubicBezTo>
                      <a:pt x="478411" y="114000"/>
                      <a:pt x="488828" y="107306"/>
                      <a:pt x="502451" y="121306"/>
                    </a:cubicBezTo>
                    <a:cubicBezTo>
                      <a:pt x="506080" y="125030"/>
                      <a:pt x="509191" y="129295"/>
                      <a:pt x="513104" y="132689"/>
                    </a:cubicBezTo>
                    <a:cubicBezTo>
                      <a:pt x="517912" y="136884"/>
                      <a:pt x="522908" y="141150"/>
                      <a:pt x="528494" y="144096"/>
                    </a:cubicBezTo>
                    <a:cubicBezTo>
                      <a:pt x="538180" y="149234"/>
                      <a:pt x="546052" y="145063"/>
                      <a:pt x="546641" y="133962"/>
                    </a:cubicBezTo>
                    <a:cubicBezTo>
                      <a:pt x="547348" y="120222"/>
                      <a:pt x="554914" y="113128"/>
                      <a:pt x="567146" y="110582"/>
                    </a:cubicBezTo>
                    <a:cubicBezTo>
                      <a:pt x="581357" y="107636"/>
                      <a:pt x="595757" y="104478"/>
                      <a:pt x="610181" y="103912"/>
                    </a:cubicBezTo>
                    <a:cubicBezTo>
                      <a:pt x="629908" y="103135"/>
                      <a:pt x="649729" y="104502"/>
                      <a:pt x="669503" y="105374"/>
                    </a:cubicBezTo>
                    <a:cubicBezTo>
                      <a:pt x="680038" y="105845"/>
                      <a:pt x="689583" y="103465"/>
                      <a:pt x="695970" y="95051"/>
                    </a:cubicBezTo>
                    <a:cubicBezTo>
                      <a:pt x="699057" y="90950"/>
                      <a:pt x="699363" y="84751"/>
                      <a:pt x="700919" y="79496"/>
                    </a:cubicBezTo>
                    <a:cubicBezTo>
                      <a:pt x="696323" y="78341"/>
                      <a:pt x="691586" y="75795"/>
                      <a:pt x="687179" y="76290"/>
                    </a:cubicBezTo>
                    <a:cubicBezTo>
                      <a:pt x="671247" y="78058"/>
                      <a:pt x="655432" y="80792"/>
                      <a:pt x="639594" y="83219"/>
                    </a:cubicBezTo>
                    <a:cubicBezTo>
                      <a:pt x="622036" y="85906"/>
                      <a:pt x="604525" y="88805"/>
                      <a:pt x="586943" y="91327"/>
                    </a:cubicBezTo>
                    <a:cubicBezTo>
                      <a:pt x="582182" y="92010"/>
                      <a:pt x="577115" y="91657"/>
                      <a:pt x="575489" y="85741"/>
                    </a:cubicBezTo>
                    <a:cubicBezTo>
                      <a:pt x="573768" y="79496"/>
                      <a:pt x="574758" y="73486"/>
                      <a:pt x="580886" y="70280"/>
                    </a:cubicBezTo>
                    <a:cubicBezTo>
                      <a:pt x="585128" y="68089"/>
                      <a:pt x="590078" y="66627"/>
                      <a:pt x="594838" y="66227"/>
                    </a:cubicBezTo>
                    <a:cubicBezTo>
                      <a:pt x="607565" y="65119"/>
                      <a:pt x="611713" y="62055"/>
                      <a:pt x="615413" y="49540"/>
                    </a:cubicBezTo>
                    <a:cubicBezTo>
                      <a:pt x="617134" y="43719"/>
                      <a:pt x="621093" y="43059"/>
                      <a:pt x="626490" y="44497"/>
                    </a:cubicBezTo>
                    <a:cubicBezTo>
                      <a:pt x="641456" y="48433"/>
                      <a:pt x="656328" y="53029"/>
                      <a:pt x="671553" y="55527"/>
                    </a:cubicBezTo>
                    <a:cubicBezTo>
                      <a:pt x="695663" y="59510"/>
                      <a:pt x="720127" y="61348"/>
                      <a:pt x="744261" y="65284"/>
                    </a:cubicBezTo>
                    <a:cubicBezTo>
                      <a:pt x="798680" y="74146"/>
                      <a:pt x="851614" y="88970"/>
                      <a:pt x="903417" y="107801"/>
                    </a:cubicBezTo>
                    <a:cubicBezTo>
                      <a:pt x="969597" y="131841"/>
                      <a:pt x="1033161" y="161018"/>
                      <a:pt x="1090361" y="202875"/>
                    </a:cubicBezTo>
                    <a:cubicBezTo>
                      <a:pt x="1098044" y="208485"/>
                      <a:pt x="1106859" y="212774"/>
                      <a:pt x="1115626" y="216592"/>
                    </a:cubicBezTo>
                    <a:cubicBezTo>
                      <a:pt x="1124323" y="220363"/>
                      <a:pt x="1132996" y="218501"/>
                      <a:pt x="1139171" y="211124"/>
                    </a:cubicBezTo>
                    <a:cubicBezTo>
                      <a:pt x="1144356" y="204926"/>
                      <a:pt x="1148645" y="197926"/>
                      <a:pt x="1152793" y="190950"/>
                    </a:cubicBezTo>
                    <a:cubicBezTo>
                      <a:pt x="1156116" y="185341"/>
                      <a:pt x="1155692" y="179142"/>
                      <a:pt x="1151379" y="174287"/>
                    </a:cubicBezTo>
                    <a:cubicBezTo>
                      <a:pt x="1141575" y="163210"/>
                      <a:pt x="1131817" y="151992"/>
                      <a:pt x="1121070" y="141881"/>
                    </a:cubicBezTo>
                    <a:cubicBezTo>
                      <a:pt x="1110818" y="132241"/>
                      <a:pt x="1099529" y="123615"/>
                      <a:pt x="1085341" y="120151"/>
                    </a:cubicBezTo>
                    <a:cubicBezTo>
                      <a:pt x="1078459" y="118454"/>
                      <a:pt x="1077021" y="115673"/>
                      <a:pt x="1079732" y="109074"/>
                    </a:cubicBezTo>
                    <a:cubicBezTo>
                      <a:pt x="1083691" y="99505"/>
                      <a:pt x="1091893" y="96701"/>
                      <a:pt x="1102357" y="100306"/>
                    </a:cubicBezTo>
                    <a:cubicBezTo>
                      <a:pt x="1105444" y="101367"/>
                      <a:pt x="1110629" y="101202"/>
                      <a:pt x="1112751" y="99269"/>
                    </a:cubicBezTo>
                    <a:cubicBezTo>
                      <a:pt x="1116498" y="95852"/>
                      <a:pt x="1114188" y="91539"/>
                      <a:pt x="1110771" y="88381"/>
                    </a:cubicBezTo>
                    <a:cubicBezTo>
                      <a:pt x="1107872" y="85694"/>
                      <a:pt x="1105067" y="82842"/>
                      <a:pt x="1101862" y="80556"/>
                    </a:cubicBezTo>
                    <a:cubicBezTo>
                      <a:pt x="1068489" y="56469"/>
                      <a:pt x="1031582" y="39524"/>
                      <a:pt x="992670" y="26774"/>
                    </a:cubicBezTo>
                    <a:cubicBezTo>
                      <a:pt x="988876" y="25524"/>
                      <a:pt x="984634" y="25666"/>
                      <a:pt x="980603" y="25171"/>
                    </a:cubicBezTo>
                    <a:cubicBezTo>
                      <a:pt x="980179" y="25925"/>
                      <a:pt x="979731" y="26679"/>
                      <a:pt x="979307" y="27433"/>
                    </a:cubicBezTo>
                    <a:cubicBezTo>
                      <a:pt x="982560" y="30474"/>
                      <a:pt x="985388" y="34292"/>
                      <a:pt x="989159" y="36413"/>
                    </a:cubicBezTo>
                    <a:cubicBezTo>
                      <a:pt x="1006387" y="46076"/>
                      <a:pt x="1024040" y="54938"/>
                      <a:pt x="1041197" y="64695"/>
                    </a:cubicBezTo>
                    <a:cubicBezTo>
                      <a:pt x="1051874" y="70775"/>
                      <a:pt x="1062197" y="77610"/>
                      <a:pt x="1072143" y="84822"/>
                    </a:cubicBezTo>
                    <a:cubicBezTo>
                      <a:pt x="1074829" y="86778"/>
                      <a:pt x="1075536" y="91421"/>
                      <a:pt x="1077163" y="94839"/>
                    </a:cubicBezTo>
                    <a:cubicBezTo>
                      <a:pt x="1073627" y="96182"/>
                      <a:pt x="1069715" y="99246"/>
                      <a:pt x="1066604" y="98562"/>
                    </a:cubicBezTo>
                    <a:cubicBezTo>
                      <a:pt x="1054184" y="95899"/>
                      <a:pt x="1041504" y="93283"/>
                      <a:pt x="1029837" y="88428"/>
                    </a:cubicBezTo>
                    <a:cubicBezTo>
                      <a:pt x="1008461" y="79566"/>
                      <a:pt x="988216" y="67947"/>
                      <a:pt x="964577" y="65402"/>
                    </a:cubicBezTo>
                    <a:cubicBezTo>
                      <a:pt x="959086" y="64813"/>
                      <a:pt x="953665" y="62008"/>
                      <a:pt x="952793" y="55715"/>
                    </a:cubicBezTo>
                    <a:cubicBezTo>
                      <a:pt x="951614" y="47207"/>
                      <a:pt x="945652" y="44285"/>
                      <a:pt x="938746" y="42517"/>
                    </a:cubicBezTo>
                    <a:cubicBezTo>
                      <a:pt x="932548" y="40938"/>
                      <a:pt x="926114" y="40302"/>
                      <a:pt x="919821" y="39005"/>
                    </a:cubicBezTo>
                    <a:cubicBezTo>
                      <a:pt x="858944" y="26467"/>
                      <a:pt x="798822" y="10181"/>
                      <a:pt x="736955" y="2852"/>
                    </a:cubicBezTo>
                    <a:cubicBezTo>
                      <a:pt x="723898" y="1320"/>
                      <a:pt x="710700" y="919"/>
                      <a:pt x="697572" y="0"/>
                    </a:cubicBezTo>
                    <a:cubicBezTo>
                      <a:pt x="697337" y="1013"/>
                      <a:pt x="697101" y="2027"/>
                      <a:pt x="696865" y="3040"/>
                    </a:cubicBezTo>
                    <a:cubicBezTo>
                      <a:pt x="702357" y="5209"/>
                      <a:pt x="707683" y="7990"/>
                      <a:pt x="713339" y="9427"/>
                    </a:cubicBezTo>
                    <a:cubicBezTo>
                      <a:pt x="744402" y="17323"/>
                      <a:pt x="775725" y="24205"/>
                      <a:pt x="806599" y="32736"/>
                    </a:cubicBezTo>
                    <a:cubicBezTo>
                      <a:pt x="897007" y="57719"/>
                      <a:pt x="983927" y="92010"/>
                      <a:pt x="1068112" y="133161"/>
                    </a:cubicBezTo>
                    <a:cubicBezTo>
                      <a:pt x="1088240" y="142989"/>
                      <a:pt x="1107471" y="154891"/>
                      <a:pt x="1126232" y="167170"/>
                    </a:cubicBezTo>
                    <a:cubicBezTo>
                      <a:pt x="1132571" y="171318"/>
                      <a:pt x="1137144" y="179095"/>
                      <a:pt x="1140820" y="186095"/>
                    </a:cubicBezTo>
                    <a:cubicBezTo>
                      <a:pt x="1144143" y="192411"/>
                      <a:pt x="1140891" y="196111"/>
                      <a:pt x="1133773" y="195569"/>
                    </a:cubicBezTo>
                    <a:cubicBezTo>
                      <a:pt x="1129908" y="195263"/>
                      <a:pt x="1125737" y="194650"/>
                      <a:pt x="1122343" y="192906"/>
                    </a:cubicBezTo>
                    <a:cubicBezTo>
                      <a:pt x="1103512" y="183172"/>
                      <a:pt x="1084351" y="173886"/>
                      <a:pt x="1066250" y="162880"/>
                    </a:cubicBezTo>
                    <a:cubicBezTo>
                      <a:pt x="1029696" y="140702"/>
                      <a:pt x="993967" y="116804"/>
                      <a:pt x="954348" y="100495"/>
                    </a:cubicBezTo>
                    <a:cubicBezTo>
                      <a:pt x="906316" y="80698"/>
                      <a:pt x="855739" y="68843"/>
                      <a:pt x="804902" y="58873"/>
                    </a:cubicBezTo>
                    <a:cubicBezTo>
                      <a:pt x="760853" y="50224"/>
                      <a:pt x="716498" y="43153"/>
                      <a:pt x="672142" y="36248"/>
                    </a:cubicBezTo>
                    <a:cubicBezTo>
                      <a:pt x="634457" y="30379"/>
                      <a:pt x="596465" y="27292"/>
                      <a:pt x="558237" y="29060"/>
                    </a:cubicBezTo>
                    <a:cubicBezTo>
                      <a:pt x="550671" y="29413"/>
                      <a:pt x="542917" y="30639"/>
                      <a:pt x="535753" y="33019"/>
                    </a:cubicBezTo>
                    <a:cubicBezTo>
                      <a:pt x="532359" y="34150"/>
                      <a:pt x="530167" y="38935"/>
                      <a:pt x="527433" y="42069"/>
                    </a:cubicBezTo>
                    <a:cubicBezTo>
                      <a:pt x="530921" y="43625"/>
                      <a:pt x="534527" y="46759"/>
                      <a:pt x="537874" y="46477"/>
                    </a:cubicBezTo>
                    <a:cubicBezTo>
                      <a:pt x="550884" y="45416"/>
                      <a:pt x="563775" y="42941"/>
                      <a:pt x="576785" y="41716"/>
                    </a:cubicBezTo>
                    <a:cubicBezTo>
                      <a:pt x="584563" y="40985"/>
                      <a:pt x="592481" y="41574"/>
                      <a:pt x="600330" y="41574"/>
                    </a:cubicBezTo>
                    <a:cubicBezTo>
                      <a:pt x="599269" y="44709"/>
                      <a:pt x="597879" y="46594"/>
                      <a:pt x="596040" y="47301"/>
                    </a:cubicBezTo>
                    <a:cubicBezTo>
                      <a:pt x="587108" y="50766"/>
                      <a:pt x="578246" y="54773"/>
                      <a:pt x="568984" y="57059"/>
                    </a:cubicBezTo>
                    <a:cubicBezTo>
                      <a:pt x="543153" y="63469"/>
                      <a:pt x="516875" y="68207"/>
                      <a:pt x="491256" y="75348"/>
                    </a:cubicBezTo>
                    <a:cubicBezTo>
                      <a:pt x="470681" y="81098"/>
                      <a:pt x="450718" y="89182"/>
                      <a:pt x="430662" y="96701"/>
                    </a:cubicBezTo>
                    <a:cubicBezTo>
                      <a:pt x="424676" y="98939"/>
                      <a:pt x="419231" y="102215"/>
                      <a:pt x="420150" y="110724"/>
                    </a:cubicBezTo>
                    <a:cubicBezTo>
                      <a:pt x="420433" y="113340"/>
                      <a:pt x="417322" y="117016"/>
                      <a:pt x="414824" y="119090"/>
                    </a:cubicBezTo>
                    <a:cubicBezTo>
                      <a:pt x="409333" y="123639"/>
                      <a:pt x="403535" y="128023"/>
                      <a:pt x="397336" y="131511"/>
                    </a:cubicBezTo>
                    <a:cubicBezTo>
                      <a:pt x="367499" y="148244"/>
                      <a:pt x="336130" y="159911"/>
                      <a:pt x="301414" y="161513"/>
                    </a:cubicBezTo>
                    <a:cubicBezTo>
                      <a:pt x="291774" y="161961"/>
                      <a:pt x="282465" y="165261"/>
                      <a:pt x="277845" y="175536"/>
                    </a:cubicBezTo>
                    <a:cubicBezTo>
                      <a:pt x="275159" y="181523"/>
                      <a:pt x="272825" y="187980"/>
                      <a:pt x="268842" y="193047"/>
                    </a:cubicBezTo>
                    <a:cubicBezTo>
                      <a:pt x="242870" y="225949"/>
                      <a:pt x="210912" y="252628"/>
                      <a:pt x="178081" y="278270"/>
                    </a:cubicBezTo>
                    <a:cubicBezTo>
                      <a:pt x="167405" y="286613"/>
                      <a:pt x="155668" y="293637"/>
                      <a:pt x="144001" y="300589"/>
                    </a:cubicBezTo>
                    <a:cubicBezTo>
                      <a:pt x="140914" y="302428"/>
                      <a:pt x="136342" y="301744"/>
                      <a:pt x="132429" y="302239"/>
                    </a:cubicBezTo>
                    <a:cubicBezTo>
                      <a:pt x="133160" y="298162"/>
                      <a:pt x="132688" y="293165"/>
                      <a:pt x="134904" y="290172"/>
                    </a:cubicBezTo>
                    <a:cubicBezTo>
                      <a:pt x="140277" y="282866"/>
                      <a:pt x="146335" y="275843"/>
                      <a:pt x="153099" y="269833"/>
                    </a:cubicBezTo>
                    <a:cubicBezTo>
                      <a:pt x="175465" y="249894"/>
                      <a:pt x="199057" y="231299"/>
                      <a:pt x="220645" y="210559"/>
                    </a:cubicBezTo>
                    <a:cubicBezTo>
                      <a:pt x="243271" y="188805"/>
                      <a:pt x="264223" y="165284"/>
                      <a:pt x="285599" y="142258"/>
                    </a:cubicBezTo>
                    <a:cubicBezTo>
                      <a:pt x="288404" y="139241"/>
                      <a:pt x="290148" y="134645"/>
                      <a:pt x="290949" y="130521"/>
                    </a:cubicBezTo>
                    <a:cubicBezTo>
                      <a:pt x="291468" y="127834"/>
                      <a:pt x="290266" y="123285"/>
                      <a:pt x="288263" y="122060"/>
                    </a:cubicBezTo>
                    <a:cubicBezTo>
                      <a:pt x="286377" y="120882"/>
                      <a:pt x="281899" y="122107"/>
                      <a:pt x="279613" y="123757"/>
                    </a:cubicBezTo>
                    <a:cubicBezTo>
                      <a:pt x="273415" y="128211"/>
                      <a:pt x="267782" y="133491"/>
                      <a:pt x="261913" y="138393"/>
                    </a:cubicBezTo>
                    <a:cubicBezTo>
                      <a:pt x="256045" y="143295"/>
                      <a:pt x="250435" y="148598"/>
                      <a:pt x="244166" y="152934"/>
                    </a:cubicBezTo>
                    <a:cubicBezTo>
                      <a:pt x="238557" y="156823"/>
                      <a:pt x="231439" y="157978"/>
                      <a:pt x="226160" y="153194"/>
                    </a:cubicBezTo>
                    <a:cubicBezTo>
                      <a:pt x="216214" y="144190"/>
                      <a:pt x="206740" y="146736"/>
                      <a:pt x="198161" y="153759"/>
                    </a:cubicBezTo>
                    <a:cubicBezTo>
                      <a:pt x="177727" y="170516"/>
                      <a:pt x="157317" y="187415"/>
                      <a:pt x="137921" y="205350"/>
                    </a:cubicBezTo>
                    <a:cubicBezTo>
                      <a:pt x="101555" y="238982"/>
                      <a:pt x="66108" y="273580"/>
                      <a:pt x="29860" y="307353"/>
                    </a:cubicBezTo>
                    <a:cubicBezTo>
                      <a:pt x="22342" y="314377"/>
                      <a:pt x="13056" y="319491"/>
                      <a:pt x="4642" y="325548"/>
                    </a:cubicBezTo>
                    <a:cubicBezTo>
                      <a:pt x="-1768" y="330168"/>
                      <a:pt x="-1509" y="332901"/>
                      <a:pt x="5231" y="336790"/>
                    </a:cubicBezTo>
                    <a:cubicBezTo>
                      <a:pt x="11595" y="340443"/>
                      <a:pt x="17982" y="340962"/>
                      <a:pt x="24157" y="336932"/>
                    </a:cubicBezTo>
                    <a:cubicBezTo>
                      <a:pt x="32641" y="331417"/>
                      <a:pt x="41833" y="326514"/>
                      <a:pt x="49021" y="319585"/>
                    </a:cubicBezTo>
                    <a:cubicBezTo>
                      <a:pt x="73249" y="296206"/>
                      <a:pt x="96323" y="271648"/>
                      <a:pt x="120598" y="248339"/>
                    </a:cubicBezTo>
                    <a:cubicBezTo>
                      <a:pt x="141809" y="227976"/>
                      <a:pt x="163893" y="208508"/>
                      <a:pt x="185929" y="189017"/>
                    </a:cubicBezTo>
                    <a:cubicBezTo>
                      <a:pt x="191727" y="183879"/>
                      <a:pt x="198727" y="180226"/>
                      <a:pt x="207070" y="185765"/>
                    </a:cubicBezTo>
                    <a:cubicBezTo>
                      <a:pt x="207565" y="185176"/>
                      <a:pt x="208036" y="184610"/>
                      <a:pt x="208531" y="184021"/>
                    </a:cubicBezTo>
                    <a:cubicBezTo>
                      <a:pt x="206740" y="179849"/>
                      <a:pt x="204949" y="175678"/>
                      <a:pt x="203134" y="171530"/>
                    </a:cubicBezTo>
                    <a:cubicBezTo>
                      <a:pt x="201249" y="167287"/>
                      <a:pt x="201696" y="162597"/>
                      <a:pt x="206151" y="161702"/>
                    </a:cubicBezTo>
                    <a:cubicBezTo>
                      <a:pt x="210794" y="160783"/>
                      <a:pt x="216238" y="161914"/>
                      <a:pt x="220739" y="163705"/>
                    </a:cubicBezTo>
                    <a:cubicBezTo>
                      <a:pt x="221753" y="164106"/>
                      <a:pt x="220787" y="171035"/>
                      <a:pt x="219726" y="174664"/>
                    </a:cubicBezTo>
                    <a:cubicBezTo>
                      <a:pt x="218925" y="177351"/>
                      <a:pt x="216780" y="179826"/>
                      <a:pt x="214777" y="181970"/>
                    </a:cubicBezTo>
                    <a:cubicBezTo>
                      <a:pt x="199269" y="198633"/>
                      <a:pt x="184232" y="215814"/>
                      <a:pt x="167923" y="231699"/>
                    </a:cubicBezTo>
                    <a:cubicBezTo>
                      <a:pt x="123002" y="275442"/>
                      <a:pt x="77916" y="318996"/>
                      <a:pt x="39028" y="368372"/>
                    </a:cubicBezTo>
                    <a:cubicBezTo>
                      <a:pt x="26702" y="384021"/>
                      <a:pt x="16143" y="401131"/>
                      <a:pt x="5420" y="417983"/>
                    </a:cubicBezTo>
                    <a:cubicBezTo>
                      <a:pt x="3558" y="420929"/>
                      <a:pt x="4878" y="425902"/>
                      <a:pt x="4736" y="429932"/>
                    </a:cubicBezTo>
                    <a:cubicBezTo>
                      <a:pt x="9379" y="428306"/>
                      <a:pt x="14258" y="427127"/>
                      <a:pt x="18571" y="424841"/>
                    </a:cubicBezTo>
                    <a:cubicBezTo>
                      <a:pt x="20197" y="423946"/>
                      <a:pt x="21376" y="420670"/>
                      <a:pt x="21541" y="418383"/>
                    </a:cubicBezTo>
                    <a:close/>
                    <a:moveTo>
                      <a:pt x="498161" y="87203"/>
                    </a:moveTo>
                    <a:cubicBezTo>
                      <a:pt x="508319" y="78694"/>
                      <a:pt x="545015" y="76691"/>
                      <a:pt x="557954" y="84304"/>
                    </a:cubicBezTo>
                    <a:cubicBezTo>
                      <a:pt x="546712" y="95828"/>
                      <a:pt x="533632" y="102192"/>
                      <a:pt x="518831" y="104784"/>
                    </a:cubicBezTo>
                    <a:cubicBezTo>
                      <a:pt x="513410" y="105727"/>
                      <a:pt x="507329" y="105680"/>
                      <a:pt x="502144" y="104101"/>
                    </a:cubicBezTo>
                    <a:cubicBezTo>
                      <a:pt x="498916" y="103111"/>
                      <a:pt x="495922" y="98704"/>
                      <a:pt x="494650" y="95192"/>
                    </a:cubicBezTo>
                    <a:cubicBezTo>
                      <a:pt x="493895" y="93142"/>
                      <a:pt x="496064" y="88947"/>
                      <a:pt x="498161" y="8720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9">
                <a:extLst>
                  <a:ext uri="{FF2B5EF4-FFF2-40B4-BE49-F238E27FC236}">
                    <a16:creationId xmlns:a16="http://schemas.microsoft.com/office/drawing/2014/main" id="{FCEA0FDE-428C-4C8C-92DB-192BB9DFC32F}"/>
                  </a:ext>
                </a:extLst>
              </p:cNvPr>
              <p:cNvSpPr/>
              <p:nvPr/>
            </p:nvSpPr>
            <p:spPr>
              <a:xfrm>
                <a:off x="437812" y="2880888"/>
                <a:ext cx="459214" cy="631201"/>
              </a:xfrm>
              <a:custGeom>
                <a:avLst/>
                <a:gdLst>
                  <a:gd name="connsiteX0" fmla="*/ 119444 w 459214"/>
                  <a:gd name="connsiteY0" fmla="*/ 78172 h 631201"/>
                  <a:gd name="connsiteX1" fmla="*/ 147066 w 459214"/>
                  <a:gd name="connsiteY1" fmla="*/ 30776 h 631201"/>
                  <a:gd name="connsiteX2" fmla="*/ 156706 w 459214"/>
                  <a:gd name="connsiteY2" fmla="*/ 12888 h 631201"/>
                  <a:gd name="connsiteX3" fmla="*/ 152322 w 459214"/>
                  <a:gd name="connsiteY3" fmla="*/ 1787 h 631201"/>
                  <a:gd name="connsiteX4" fmla="*/ 140231 w 459214"/>
                  <a:gd name="connsiteY4" fmla="*/ 4615 h 631201"/>
                  <a:gd name="connsiteX5" fmla="*/ 132972 w 459214"/>
                  <a:gd name="connsiteY5" fmla="*/ 14915 h 631201"/>
                  <a:gd name="connsiteX6" fmla="*/ 92388 w 459214"/>
                  <a:gd name="connsiteY6" fmla="*/ 98016 h 631201"/>
                  <a:gd name="connsiteX7" fmla="*/ 72190 w 459214"/>
                  <a:gd name="connsiteY7" fmla="*/ 161274 h 631201"/>
                  <a:gd name="connsiteX8" fmla="*/ 62880 w 459214"/>
                  <a:gd name="connsiteY8" fmla="*/ 171196 h 631201"/>
                  <a:gd name="connsiteX9" fmla="*/ 49164 w 459214"/>
                  <a:gd name="connsiteY9" fmla="*/ 171408 h 631201"/>
                  <a:gd name="connsiteX10" fmla="*/ 23639 w 459214"/>
                  <a:gd name="connsiteY10" fmla="*/ 187081 h 631201"/>
                  <a:gd name="connsiteX11" fmla="*/ 9192 w 459214"/>
                  <a:gd name="connsiteY11" fmla="*/ 244422 h 631201"/>
                  <a:gd name="connsiteX12" fmla="*/ 283 w 459214"/>
                  <a:gd name="connsiteY12" fmla="*/ 293939 h 631201"/>
                  <a:gd name="connsiteX13" fmla="*/ 7990 w 459214"/>
                  <a:gd name="connsiteY13" fmla="*/ 309777 h 631201"/>
                  <a:gd name="connsiteX14" fmla="*/ 20505 w 459214"/>
                  <a:gd name="connsiteY14" fmla="*/ 296862 h 631201"/>
                  <a:gd name="connsiteX15" fmla="*/ 23969 w 459214"/>
                  <a:gd name="connsiteY15" fmla="*/ 264502 h 631201"/>
                  <a:gd name="connsiteX16" fmla="*/ 33538 w 459214"/>
                  <a:gd name="connsiteY16" fmla="*/ 216046 h 631201"/>
                  <a:gd name="connsiteX17" fmla="*/ 46878 w 459214"/>
                  <a:gd name="connsiteY17" fmla="*/ 194222 h 631201"/>
                  <a:gd name="connsiteX18" fmla="*/ 73816 w 459214"/>
                  <a:gd name="connsiteY18" fmla="*/ 195660 h 631201"/>
                  <a:gd name="connsiteX19" fmla="*/ 66204 w 459214"/>
                  <a:gd name="connsiteY19" fmla="*/ 218002 h 631201"/>
                  <a:gd name="connsiteX20" fmla="*/ 60712 w 459214"/>
                  <a:gd name="connsiteY20" fmla="*/ 222834 h 631201"/>
                  <a:gd name="connsiteX21" fmla="*/ 41858 w 459214"/>
                  <a:gd name="connsiteY21" fmla="*/ 285054 h 631201"/>
                  <a:gd name="connsiteX22" fmla="*/ 52251 w 459214"/>
                  <a:gd name="connsiteY22" fmla="*/ 296320 h 631201"/>
                  <a:gd name="connsiteX23" fmla="*/ 79779 w 459214"/>
                  <a:gd name="connsiteY23" fmla="*/ 312700 h 631201"/>
                  <a:gd name="connsiteX24" fmla="*/ 95546 w 459214"/>
                  <a:gd name="connsiteY24" fmla="*/ 345931 h 631201"/>
                  <a:gd name="connsiteX25" fmla="*/ 102664 w 459214"/>
                  <a:gd name="connsiteY25" fmla="*/ 391677 h 631201"/>
                  <a:gd name="connsiteX26" fmla="*/ 92529 w 459214"/>
                  <a:gd name="connsiteY26" fmla="*/ 404733 h 631201"/>
                  <a:gd name="connsiteX27" fmla="*/ 79095 w 459214"/>
                  <a:gd name="connsiteY27" fmla="*/ 395424 h 631201"/>
                  <a:gd name="connsiteX28" fmla="*/ 77210 w 459214"/>
                  <a:gd name="connsiteY28" fmla="*/ 387576 h 631201"/>
                  <a:gd name="connsiteX29" fmla="*/ 72968 w 459214"/>
                  <a:gd name="connsiteY29" fmla="*/ 370536 h 631201"/>
                  <a:gd name="connsiteX30" fmla="*/ 65237 w 459214"/>
                  <a:gd name="connsiteY30" fmla="*/ 365375 h 631201"/>
                  <a:gd name="connsiteX31" fmla="*/ 59722 w 459214"/>
                  <a:gd name="connsiteY31" fmla="*/ 372610 h 631201"/>
                  <a:gd name="connsiteX32" fmla="*/ 65237 w 459214"/>
                  <a:gd name="connsiteY32" fmla="*/ 415339 h 631201"/>
                  <a:gd name="connsiteX33" fmla="*/ 95617 w 459214"/>
                  <a:gd name="connsiteY33" fmla="*/ 420218 h 631201"/>
                  <a:gd name="connsiteX34" fmla="*/ 107047 w 459214"/>
                  <a:gd name="connsiteY34" fmla="*/ 418615 h 631201"/>
                  <a:gd name="connsiteX35" fmla="*/ 124936 w 459214"/>
                  <a:gd name="connsiteY35" fmla="*/ 439237 h 631201"/>
                  <a:gd name="connsiteX36" fmla="*/ 158520 w 459214"/>
                  <a:gd name="connsiteY36" fmla="*/ 495165 h 631201"/>
                  <a:gd name="connsiteX37" fmla="*/ 252558 w 459214"/>
                  <a:gd name="connsiteY37" fmla="*/ 586280 h 631201"/>
                  <a:gd name="connsiteX38" fmla="*/ 359746 w 459214"/>
                  <a:gd name="connsiteY38" fmla="*/ 628867 h 631201"/>
                  <a:gd name="connsiteX39" fmla="*/ 412704 w 459214"/>
                  <a:gd name="connsiteY39" fmla="*/ 609070 h 631201"/>
                  <a:gd name="connsiteX40" fmla="*/ 411384 w 459214"/>
                  <a:gd name="connsiteY40" fmla="*/ 599101 h 631201"/>
                  <a:gd name="connsiteX41" fmla="*/ 437969 w 459214"/>
                  <a:gd name="connsiteY41" fmla="*/ 565327 h 631201"/>
                  <a:gd name="connsiteX42" fmla="*/ 458709 w 459214"/>
                  <a:gd name="connsiteY42" fmla="*/ 531366 h 631201"/>
                  <a:gd name="connsiteX43" fmla="*/ 458261 w 459214"/>
                  <a:gd name="connsiteY43" fmla="*/ 522245 h 631201"/>
                  <a:gd name="connsiteX44" fmla="*/ 449518 w 459214"/>
                  <a:gd name="connsiteY44" fmla="*/ 523965 h 631201"/>
                  <a:gd name="connsiteX45" fmla="*/ 423263 w 459214"/>
                  <a:gd name="connsiteY45" fmla="*/ 545624 h 631201"/>
                  <a:gd name="connsiteX46" fmla="*/ 389159 w 459214"/>
                  <a:gd name="connsiteY46" fmla="*/ 590946 h 631201"/>
                  <a:gd name="connsiteX47" fmla="*/ 378436 w 459214"/>
                  <a:gd name="connsiteY47" fmla="*/ 598417 h 631201"/>
                  <a:gd name="connsiteX48" fmla="*/ 271082 w 459214"/>
                  <a:gd name="connsiteY48" fmla="*/ 571597 h 631201"/>
                  <a:gd name="connsiteX49" fmla="*/ 159982 w 459214"/>
                  <a:gd name="connsiteY49" fmla="*/ 461651 h 631201"/>
                  <a:gd name="connsiteX50" fmla="*/ 101108 w 459214"/>
                  <a:gd name="connsiteY50" fmla="*/ 274213 h 631201"/>
                  <a:gd name="connsiteX51" fmla="*/ 99435 w 459214"/>
                  <a:gd name="connsiteY51" fmla="*/ 217837 h 631201"/>
                  <a:gd name="connsiteX52" fmla="*/ 78412 w 459214"/>
                  <a:gd name="connsiteY52" fmla="*/ 186986 h 631201"/>
                  <a:gd name="connsiteX53" fmla="*/ 86378 w 459214"/>
                  <a:gd name="connsiteY53" fmla="*/ 178785 h 631201"/>
                  <a:gd name="connsiteX54" fmla="*/ 102074 w 459214"/>
                  <a:gd name="connsiteY54" fmla="*/ 166388 h 631201"/>
                  <a:gd name="connsiteX55" fmla="*/ 105138 w 459214"/>
                  <a:gd name="connsiteY55" fmla="*/ 158115 h 631201"/>
                  <a:gd name="connsiteX56" fmla="*/ 104031 w 459214"/>
                  <a:gd name="connsiteY56" fmla="*/ 144304 h 631201"/>
                  <a:gd name="connsiteX57" fmla="*/ 119444 w 459214"/>
                  <a:gd name="connsiteY57" fmla="*/ 78172 h 631201"/>
                  <a:gd name="connsiteX58" fmla="*/ 68631 w 459214"/>
                  <a:gd name="connsiteY58" fmla="*/ 277583 h 631201"/>
                  <a:gd name="connsiteX59" fmla="*/ 68230 w 459214"/>
                  <a:gd name="connsiteY59" fmla="*/ 235113 h 631201"/>
                  <a:gd name="connsiteX60" fmla="*/ 68631 w 459214"/>
                  <a:gd name="connsiteY60" fmla="*/ 277583 h 63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59214" h="631201">
                    <a:moveTo>
                      <a:pt x="119444" y="78172"/>
                    </a:moveTo>
                    <a:cubicBezTo>
                      <a:pt x="124488" y="60284"/>
                      <a:pt x="132595" y="43762"/>
                      <a:pt x="147066" y="30776"/>
                    </a:cubicBezTo>
                    <a:cubicBezTo>
                      <a:pt x="151874" y="26463"/>
                      <a:pt x="154844" y="19298"/>
                      <a:pt x="156706" y="12888"/>
                    </a:cubicBezTo>
                    <a:cubicBezTo>
                      <a:pt x="157625" y="9753"/>
                      <a:pt x="155103" y="4144"/>
                      <a:pt x="152322" y="1787"/>
                    </a:cubicBezTo>
                    <a:cubicBezTo>
                      <a:pt x="148339" y="-1583"/>
                      <a:pt x="143460" y="67"/>
                      <a:pt x="140231" y="4615"/>
                    </a:cubicBezTo>
                    <a:cubicBezTo>
                      <a:pt x="137804" y="8033"/>
                      <a:pt x="134811" y="11191"/>
                      <a:pt x="132972" y="14915"/>
                    </a:cubicBezTo>
                    <a:cubicBezTo>
                      <a:pt x="119256" y="42513"/>
                      <a:pt x="105068" y="69947"/>
                      <a:pt x="92388" y="98016"/>
                    </a:cubicBezTo>
                    <a:cubicBezTo>
                      <a:pt x="83267" y="118191"/>
                      <a:pt x="75183" y="138907"/>
                      <a:pt x="72190" y="161274"/>
                    </a:cubicBezTo>
                    <a:cubicBezTo>
                      <a:pt x="71695" y="165044"/>
                      <a:pt x="66793" y="169499"/>
                      <a:pt x="62880" y="171196"/>
                    </a:cubicBezTo>
                    <a:cubicBezTo>
                      <a:pt x="58992" y="172893"/>
                      <a:pt x="53689" y="172068"/>
                      <a:pt x="49164" y="171408"/>
                    </a:cubicBezTo>
                    <a:cubicBezTo>
                      <a:pt x="33255" y="169004"/>
                      <a:pt x="28282" y="171266"/>
                      <a:pt x="23639" y="187081"/>
                    </a:cubicBezTo>
                    <a:cubicBezTo>
                      <a:pt x="18077" y="205982"/>
                      <a:pt x="13434" y="225167"/>
                      <a:pt x="9192" y="244422"/>
                    </a:cubicBezTo>
                    <a:cubicBezTo>
                      <a:pt x="5586" y="260779"/>
                      <a:pt x="2758" y="277347"/>
                      <a:pt x="283" y="293939"/>
                    </a:cubicBezTo>
                    <a:cubicBezTo>
                      <a:pt x="-660" y="300350"/>
                      <a:pt x="472" y="307279"/>
                      <a:pt x="7990" y="309777"/>
                    </a:cubicBezTo>
                    <a:cubicBezTo>
                      <a:pt x="13151" y="311497"/>
                      <a:pt x="18737" y="306383"/>
                      <a:pt x="20505" y="296862"/>
                    </a:cubicBezTo>
                    <a:cubicBezTo>
                      <a:pt x="22461" y="286232"/>
                      <a:pt x="22249" y="275202"/>
                      <a:pt x="23969" y="264502"/>
                    </a:cubicBezTo>
                    <a:cubicBezTo>
                      <a:pt x="26585" y="248240"/>
                      <a:pt x="29084" y="231860"/>
                      <a:pt x="33538" y="216046"/>
                    </a:cubicBezTo>
                    <a:cubicBezTo>
                      <a:pt x="35777" y="208104"/>
                      <a:pt x="41245" y="200538"/>
                      <a:pt x="46878" y="194222"/>
                    </a:cubicBezTo>
                    <a:cubicBezTo>
                      <a:pt x="53948" y="186303"/>
                      <a:pt x="67830" y="187741"/>
                      <a:pt x="73816" y="195660"/>
                    </a:cubicBezTo>
                    <a:cubicBezTo>
                      <a:pt x="79590" y="203319"/>
                      <a:pt x="76809" y="211332"/>
                      <a:pt x="66204" y="218002"/>
                    </a:cubicBezTo>
                    <a:cubicBezTo>
                      <a:pt x="64153" y="219299"/>
                      <a:pt x="61985" y="220854"/>
                      <a:pt x="60712" y="222834"/>
                    </a:cubicBezTo>
                    <a:cubicBezTo>
                      <a:pt x="48692" y="241806"/>
                      <a:pt x="42235" y="262570"/>
                      <a:pt x="41858" y="285054"/>
                    </a:cubicBezTo>
                    <a:cubicBezTo>
                      <a:pt x="41740" y="291653"/>
                      <a:pt x="45628" y="296107"/>
                      <a:pt x="52251" y="296320"/>
                    </a:cubicBezTo>
                    <a:cubicBezTo>
                      <a:pt x="64624" y="296744"/>
                      <a:pt x="73840" y="302919"/>
                      <a:pt x="79779" y="312700"/>
                    </a:cubicBezTo>
                    <a:cubicBezTo>
                      <a:pt x="86119" y="323117"/>
                      <a:pt x="91280" y="334477"/>
                      <a:pt x="95546" y="345931"/>
                    </a:cubicBezTo>
                    <a:cubicBezTo>
                      <a:pt x="100990" y="360543"/>
                      <a:pt x="104384" y="375815"/>
                      <a:pt x="102664" y="391677"/>
                    </a:cubicBezTo>
                    <a:cubicBezTo>
                      <a:pt x="101980" y="398064"/>
                      <a:pt x="99270" y="403437"/>
                      <a:pt x="92529" y="404733"/>
                    </a:cubicBezTo>
                    <a:cubicBezTo>
                      <a:pt x="85412" y="406100"/>
                      <a:pt x="81664" y="401128"/>
                      <a:pt x="79095" y="395424"/>
                    </a:cubicBezTo>
                    <a:cubicBezTo>
                      <a:pt x="78011" y="393020"/>
                      <a:pt x="77799" y="390192"/>
                      <a:pt x="77210" y="387576"/>
                    </a:cubicBezTo>
                    <a:cubicBezTo>
                      <a:pt x="75890" y="381849"/>
                      <a:pt x="75207" y="375862"/>
                      <a:pt x="72968" y="370536"/>
                    </a:cubicBezTo>
                    <a:cubicBezTo>
                      <a:pt x="71907" y="368014"/>
                      <a:pt x="67735" y="365139"/>
                      <a:pt x="65237" y="365375"/>
                    </a:cubicBezTo>
                    <a:cubicBezTo>
                      <a:pt x="63116" y="365563"/>
                      <a:pt x="60288" y="369782"/>
                      <a:pt x="59722" y="372610"/>
                    </a:cubicBezTo>
                    <a:cubicBezTo>
                      <a:pt x="56753" y="387387"/>
                      <a:pt x="60170" y="401528"/>
                      <a:pt x="65237" y="415339"/>
                    </a:cubicBezTo>
                    <a:cubicBezTo>
                      <a:pt x="72614" y="435396"/>
                      <a:pt x="85624" y="436268"/>
                      <a:pt x="95617" y="420218"/>
                    </a:cubicBezTo>
                    <a:cubicBezTo>
                      <a:pt x="98963" y="414868"/>
                      <a:pt x="103064" y="414467"/>
                      <a:pt x="107047" y="418615"/>
                    </a:cubicBezTo>
                    <a:cubicBezTo>
                      <a:pt x="113364" y="425167"/>
                      <a:pt x="120081" y="431648"/>
                      <a:pt x="124936" y="439237"/>
                    </a:cubicBezTo>
                    <a:cubicBezTo>
                      <a:pt x="136649" y="457550"/>
                      <a:pt x="147160" y="476617"/>
                      <a:pt x="158520" y="495165"/>
                    </a:cubicBezTo>
                    <a:cubicBezTo>
                      <a:pt x="182041" y="533581"/>
                      <a:pt x="210795" y="567331"/>
                      <a:pt x="252558" y="586280"/>
                    </a:cubicBezTo>
                    <a:cubicBezTo>
                      <a:pt x="287533" y="602141"/>
                      <a:pt x="323616" y="615716"/>
                      <a:pt x="359746" y="628867"/>
                    </a:cubicBezTo>
                    <a:cubicBezTo>
                      <a:pt x="379237" y="635962"/>
                      <a:pt x="402263" y="626181"/>
                      <a:pt x="412704" y="609070"/>
                    </a:cubicBezTo>
                    <a:cubicBezTo>
                      <a:pt x="406741" y="606548"/>
                      <a:pt x="408650" y="602612"/>
                      <a:pt x="411384" y="599101"/>
                    </a:cubicBezTo>
                    <a:cubicBezTo>
                      <a:pt x="420175" y="587788"/>
                      <a:pt x="429720" y="577017"/>
                      <a:pt x="437969" y="565327"/>
                    </a:cubicBezTo>
                    <a:cubicBezTo>
                      <a:pt x="445605" y="554510"/>
                      <a:pt x="452228" y="542938"/>
                      <a:pt x="458709" y="531366"/>
                    </a:cubicBezTo>
                    <a:cubicBezTo>
                      <a:pt x="459982" y="529103"/>
                      <a:pt x="458473" y="525309"/>
                      <a:pt x="458261" y="522245"/>
                    </a:cubicBezTo>
                    <a:cubicBezTo>
                      <a:pt x="455315" y="522763"/>
                      <a:pt x="451639" y="522363"/>
                      <a:pt x="449518" y="523965"/>
                    </a:cubicBezTo>
                    <a:cubicBezTo>
                      <a:pt x="440467" y="530824"/>
                      <a:pt x="431299" y="537682"/>
                      <a:pt x="423263" y="545624"/>
                    </a:cubicBezTo>
                    <a:cubicBezTo>
                      <a:pt x="409734" y="559011"/>
                      <a:pt x="396277" y="572846"/>
                      <a:pt x="389159" y="590946"/>
                    </a:cubicBezTo>
                    <a:cubicBezTo>
                      <a:pt x="386873" y="596791"/>
                      <a:pt x="383998" y="598464"/>
                      <a:pt x="378436" y="598417"/>
                    </a:cubicBezTo>
                    <a:cubicBezTo>
                      <a:pt x="340491" y="598111"/>
                      <a:pt x="304502" y="589956"/>
                      <a:pt x="271082" y="571597"/>
                    </a:cubicBezTo>
                    <a:cubicBezTo>
                      <a:pt x="223592" y="545530"/>
                      <a:pt x="187934" y="507373"/>
                      <a:pt x="159982" y="461651"/>
                    </a:cubicBezTo>
                    <a:cubicBezTo>
                      <a:pt x="124818" y="404121"/>
                      <a:pt x="105280" y="341500"/>
                      <a:pt x="101108" y="274213"/>
                    </a:cubicBezTo>
                    <a:cubicBezTo>
                      <a:pt x="99953" y="255452"/>
                      <a:pt x="100802" y="236574"/>
                      <a:pt x="99435" y="217837"/>
                    </a:cubicBezTo>
                    <a:cubicBezTo>
                      <a:pt x="98492" y="204828"/>
                      <a:pt x="98327" y="190145"/>
                      <a:pt x="78412" y="186986"/>
                    </a:cubicBezTo>
                    <a:cubicBezTo>
                      <a:pt x="81829" y="183428"/>
                      <a:pt x="83880" y="180835"/>
                      <a:pt x="86378" y="178785"/>
                    </a:cubicBezTo>
                    <a:cubicBezTo>
                      <a:pt x="91539" y="174542"/>
                      <a:pt x="97243" y="170937"/>
                      <a:pt x="102074" y="166388"/>
                    </a:cubicBezTo>
                    <a:cubicBezTo>
                      <a:pt x="104031" y="164549"/>
                      <a:pt x="105044" y="160944"/>
                      <a:pt x="105138" y="158115"/>
                    </a:cubicBezTo>
                    <a:cubicBezTo>
                      <a:pt x="105280" y="153520"/>
                      <a:pt x="103111" y="148641"/>
                      <a:pt x="104031" y="144304"/>
                    </a:cubicBezTo>
                    <a:cubicBezTo>
                      <a:pt x="108744" y="122150"/>
                      <a:pt x="113293" y="99949"/>
                      <a:pt x="119444" y="78172"/>
                    </a:cubicBezTo>
                    <a:close/>
                    <a:moveTo>
                      <a:pt x="68631" y="277583"/>
                    </a:moveTo>
                    <a:cubicBezTo>
                      <a:pt x="63917" y="263253"/>
                      <a:pt x="64719" y="249678"/>
                      <a:pt x="68230" y="235113"/>
                    </a:cubicBezTo>
                    <a:cubicBezTo>
                      <a:pt x="77116" y="244422"/>
                      <a:pt x="77210" y="267873"/>
                      <a:pt x="68631" y="27758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0">
                <a:extLst>
                  <a:ext uri="{FF2B5EF4-FFF2-40B4-BE49-F238E27FC236}">
                    <a16:creationId xmlns:a16="http://schemas.microsoft.com/office/drawing/2014/main" id="{0F92443F-BB7D-4C10-B9CE-2CF4F7389DBC}"/>
                  </a:ext>
                </a:extLst>
              </p:cNvPr>
              <p:cNvSpPr/>
              <p:nvPr/>
            </p:nvSpPr>
            <p:spPr>
              <a:xfrm>
                <a:off x="406776" y="3394388"/>
                <a:ext cx="471525" cy="358476"/>
              </a:xfrm>
              <a:custGeom>
                <a:avLst/>
                <a:gdLst>
                  <a:gd name="connsiteX0" fmla="*/ 200798 w 471525"/>
                  <a:gd name="connsiteY0" fmla="*/ 236672 h 358476"/>
                  <a:gd name="connsiteX1" fmla="*/ 187458 w 471525"/>
                  <a:gd name="connsiteY1" fmla="*/ 235329 h 358476"/>
                  <a:gd name="connsiteX2" fmla="*/ 158234 w 471525"/>
                  <a:gd name="connsiteY2" fmla="*/ 213010 h 358476"/>
                  <a:gd name="connsiteX3" fmla="*/ 148877 w 471525"/>
                  <a:gd name="connsiteY3" fmla="*/ 198138 h 358476"/>
                  <a:gd name="connsiteX4" fmla="*/ 141995 w 471525"/>
                  <a:gd name="connsiteY4" fmla="*/ 180415 h 358476"/>
                  <a:gd name="connsiteX5" fmla="*/ 121067 w 471525"/>
                  <a:gd name="connsiteY5" fmla="*/ 147184 h 358476"/>
                  <a:gd name="connsiteX6" fmla="*/ 93138 w 471525"/>
                  <a:gd name="connsiteY6" fmla="*/ 97667 h 358476"/>
                  <a:gd name="connsiteX7" fmla="*/ 74284 w 471525"/>
                  <a:gd name="connsiteY7" fmla="*/ 49517 h 358476"/>
                  <a:gd name="connsiteX8" fmla="*/ 51281 w 471525"/>
                  <a:gd name="connsiteY8" fmla="*/ 3959 h 358476"/>
                  <a:gd name="connsiteX9" fmla="*/ 45742 w 471525"/>
                  <a:gd name="connsiteY9" fmla="*/ 0 h 358476"/>
                  <a:gd name="connsiteX10" fmla="*/ 41830 w 471525"/>
                  <a:gd name="connsiteY10" fmla="*/ 6411 h 358476"/>
                  <a:gd name="connsiteX11" fmla="*/ 42514 w 471525"/>
                  <a:gd name="connsiteY11" fmla="*/ 17417 h 358476"/>
                  <a:gd name="connsiteX12" fmla="*/ 70819 w 471525"/>
                  <a:gd name="connsiteY12" fmla="*/ 91115 h 358476"/>
                  <a:gd name="connsiteX13" fmla="*/ 135349 w 471525"/>
                  <a:gd name="connsiteY13" fmla="*/ 201838 h 358476"/>
                  <a:gd name="connsiteX14" fmla="*/ 156584 w 471525"/>
                  <a:gd name="connsiteY14" fmla="*/ 244898 h 358476"/>
                  <a:gd name="connsiteX15" fmla="*/ 152247 w 471525"/>
                  <a:gd name="connsiteY15" fmla="*/ 255810 h 358476"/>
                  <a:gd name="connsiteX16" fmla="*/ 143716 w 471525"/>
                  <a:gd name="connsiteY16" fmla="*/ 252934 h 358476"/>
                  <a:gd name="connsiteX17" fmla="*/ 139308 w 471525"/>
                  <a:gd name="connsiteY17" fmla="*/ 248009 h 358476"/>
                  <a:gd name="connsiteX18" fmla="*/ 98912 w 471525"/>
                  <a:gd name="connsiteY18" fmla="*/ 190243 h 358476"/>
                  <a:gd name="connsiteX19" fmla="*/ 31154 w 471525"/>
                  <a:gd name="connsiteY19" fmla="*/ 63257 h 358476"/>
                  <a:gd name="connsiteX20" fmla="*/ 19699 w 471525"/>
                  <a:gd name="connsiteY20" fmla="*/ 43625 h 358476"/>
                  <a:gd name="connsiteX21" fmla="*/ 3343 w 471525"/>
                  <a:gd name="connsiteY21" fmla="*/ 41975 h 358476"/>
                  <a:gd name="connsiteX22" fmla="*/ 1811 w 471525"/>
                  <a:gd name="connsiteY22" fmla="*/ 53641 h 358476"/>
                  <a:gd name="connsiteX23" fmla="*/ 3744 w 471525"/>
                  <a:gd name="connsiteY23" fmla="*/ 59227 h 358476"/>
                  <a:gd name="connsiteX24" fmla="*/ 54486 w 471525"/>
                  <a:gd name="connsiteY24" fmla="*/ 159510 h 358476"/>
                  <a:gd name="connsiteX25" fmla="*/ 84041 w 471525"/>
                  <a:gd name="connsiteY25" fmla="*/ 203088 h 358476"/>
                  <a:gd name="connsiteX26" fmla="*/ 87623 w 471525"/>
                  <a:gd name="connsiteY26" fmla="*/ 212397 h 358476"/>
                  <a:gd name="connsiteX27" fmla="*/ 93845 w 471525"/>
                  <a:gd name="connsiteY27" fmla="*/ 228659 h 358476"/>
                  <a:gd name="connsiteX28" fmla="*/ 120289 w 471525"/>
                  <a:gd name="connsiteY28" fmla="*/ 255763 h 358476"/>
                  <a:gd name="connsiteX29" fmla="*/ 137541 w 471525"/>
                  <a:gd name="connsiteY29" fmla="*/ 276078 h 358476"/>
                  <a:gd name="connsiteX30" fmla="*/ 133911 w 471525"/>
                  <a:gd name="connsiteY30" fmla="*/ 297290 h 358476"/>
                  <a:gd name="connsiteX31" fmla="*/ 131932 w 471525"/>
                  <a:gd name="connsiteY31" fmla="*/ 313599 h 358476"/>
                  <a:gd name="connsiteX32" fmla="*/ 150315 w 471525"/>
                  <a:gd name="connsiteY32" fmla="*/ 329625 h 358476"/>
                  <a:gd name="connsiteX33" fmla="*/ 161934 w 471525"/>
                  <a:gd name="connsiteY33" fmla="*/ 324676 h 358476"/>
                  <a:gd name="connsiteX34" fmla="*/ 162994 w 471525"/>
                  <a:gd name="connsiteY34" fmla="*/ 275041 h 358476"/>
                  <a:gd name="connsiteX35" fmla="*/ 163725 w 471525"/>
                  <a:gd name="connsiteY35" fmla="*/ 266557 h 358476"/>
                  <a:gd name="connsiteX36" fmla="*/ 173506 w 471525"/>
                  <a:gd name="connsiteY36" fmla="*/ 267924 h 358476"/>
                  <a:gd name="connsiteX37" fmla="*/ 200421 w 471525"/>
                  <a:gd name="connsiteY37" fmla="*/ 286236 h 358476"/>
                  <a:gd name="connsiteX38" fmla="*/ 279752 w 471525"/>
                  <a:gd name="connsiteY38" fmla="*/ 339501 h 358476"/>
                  <a:gd name="connsiteX39" fmla="*/ 333487 w 471525"/>
                  <a:gd name="connsiteY39" fmla="*/ 354301 h 358476"/>
                  <a:gd name="connsiteX40" fmla="*/ 347275 w 471525"/>
                  <a:gd name="connsiteY40" fmla="*/ 349446 h 358476"/>
                  <a:gd name="connsiteX41" fmla="*/ 338884 w 471525"/>
                  <a:gd name="connsiteY41" fmla="*/ 338086 h 358476"/>
                  <a:gd name="connsiteX42" fmla="*/ 326535 w 471525"/>
                  <a:gd name="connsiteY42" fmla="*/ 328376 h 358476"/>
                  <a:gd name="connsiteX43" fmla="*/ 327312 w 471525"/>
                  <a:gd name="connsiteY43" fmla="*/ 325548 h 358476"/>
                  <a:gd name="connsiteX44" fmla="*/ 344352 w 471525"/>
                  <a:gd name="connsiteY44" fmla="*/ 323898 h 358476"/>
                  <a:gd name="connsiteX45" fmla="*/ 382957 w 471525"/>
                  <a:gd name="connsiteY45" fmla="*/ 338935 h 358476"/>
                  <a:gd name="connsiteX46" fmla="*/ 391960 w 471525"/>
                  <a:gd name="connsiteY46" fmla="*/ 345204 h 358476"/>
                  <a:gd name="connsiteX47" fmla="*/ 443268 w 471525"/>
                  <a:gd name="connsiteY47" fmla="*/ 358284 h 358476"/>
                  <a:gd name="connsiteX48" fmla="*/ 465351 w 471525"/>
                  <a:gd name="connsiteY48" fmla="*/ 357177 h 358476"/>
                  <a:gd name="connsiteX49" fmla="*/ 471503 w 471525"/>
                  <a:gd name="connsiteY49" fmla="*/ 352039 h 358476"/>
                  <a:gd name="connsiteX50" fmla="*/ 467166 w 471525"/>
                  <a:gd name="connsiteY50" fmla="*/ 345133 h 358476"/>
                  <a:gd name="connsiteX51" fmla="*/ 452931 w 471525"/>
                  <a:gd name="connsiteY51" fmla="*/ 339312 h 358476"/>
                  <a:gd name="connsiteX52" fmla="*/ 405771 w 471525"/>
                  <a:gd name="connsiteY52" fmla="*/ 334645 h 358476"/>
                  <a:gd name="connsiteX53" fmla="*/ 397192 w 471525"/>
                  <a:gd name="connsiteY53" fmla="*/ 332854 h 358476"/>
                  <a:gd name="connsiteX54" fmla="*/ 397027 w 471525"/>
                  <a:gd name="connsiteY54" fmla="*/ 330733 h 358476"/>
                  <a:gd name="connsiteX55" fmla="*/ 427030 w 471525"/>
                  <a:gd name="connsiteY55" fmla="*/ 315320 h 358476"/>
                  <a:gd name="connsiteX56" fmla="*/ 426417 w 471525"/>
                  <a:gd name="connsiteY56" fmla="*/ 313081 h 358476"/>
                  <a:gd name="connsiteX57" fmla="*/ 418074 w 471525"/>
                  <a:gd name="connsiteY57" fmla="*/ 310959 h 358476"/>
                  <a:gd name="connsiteX58" fmla="*/ 375179 w 471525"/>
                  <a:gd name="connsiteY58" fmla="*/ 307707 h 358476"/>
                  <a:gd name="connsiteX59" fmla="*/ 343574 w 471525"/>
                  <a:gd name="connsiteY59" fmla="*/ 303889 h 358476"/>
                  <a:gd name="connsiteX60" fmla="*/ 330188 w 471525"/>
                  <a:gd name="connsiteY60" fmla="*/ 290691 h 358476"/>
                  <a:gd name="connsiteX61" fmla="*/ 344729 w 471525"/>
                  <a:gd name="connsiteY61" fmla="*/ 280839 h 358476"/>
                  <a:gd name="connsiteX62" fmla="*/ 365446 w 471525"/>
                  <a:gd name="connsiteY62" fmla="*/ 281405 h 358476"/>
                  <a:gd name="connsiteX63" fmla="*/ 376476 w 471525"/>
                  <a:gd name="connsiteY63" fmla="*/ 280250 h 358476"/>
                  <a:gd name="connsiteX64" fmla="*/ 375203 w 471525"/>
                  <a:gd name="connsiteY64" fmla="*/ 276738 h 358476"/>
                  <a:gd name="connsiteX65" fmla="*/ 316141 w 471525"/>
                  <a:gd name="connsiteY65" fmla="*/ 262645 h 358476"/>
                  <a:gd name="connsiteX66" fmla="*/ 310697 w 471525"/>
                  <a:gd name="connsiteY66" fmla="*/ 269691 h 358476"/>
                  <a:gd name="connsiteX67" fmla="*/ 292337 w 471525"/>
                  <a:gd name="connsiteY67" fmla="*/ 281476 h 358476"/>
                  <a:gd name="connsiteX68" fmla="*/ 250197 w 471525"/>
                  <a:gd name="connsiteY68" fmla="*/ 258803 h 358476"/>
                  <a:gd name="connsiteX69" fmla="*/ 215929 w 471525"/>
                  <a:gd name="connsiteY69" fmla="*/ 238440 h 358476"/>
                  <a:gd name="connsiteX70" fmla="*/ 200798 w 471525"/>
                  <a:gd name="connsiteY70" fmla="*/ 236672 h 358476"/>
                  <a:gd name="connsiteX71" fmla="*/ 306831 w 471525"/>
                  <a:gd name="connsiteY71" fmla="*/ 306717 h 358476"/>
                  <a:gd name="connsiteX72" fmla="*/ 309777 w 471525"/>
                  <a:gd name="connsiteY72" fmla="*/ 308980 h 358476"/>
                  <a:gd name="connsiteX73" fmla="*/ 307374 w 471525"/>
                  <a:gd name="connsiteY73" fmla="*/ 334551 h 358476"/>
                  <a:gd name="connsiteX74" fmla="*/ 298347 w 471525"/>
                  <a:gd name="connsiteY74" fmla="*/ 333279 h 358476"/>
                  <a:gd name="connsiteX75" fmla="*/ 289014 w 471525"/>
                  <a:gd name="connsiteY75" fmla="*/ 321919 h 358476"/>
                  <a:gd name="connsiteX76" fmla="*/ 274496 w 471525"/>
                  <a:gd name="connsiteY76" fmla="*/ 315272 h 358476"/>
                  <a:gd name="connsiteX77" fmla="*/ 254109 w 471525"/>
                  <a:gd name="connsiteY77" fmla="*/ 310158 h 358476"/>
                  <a:gd name="connsiteX78" fmla="*/ 213218 w 471525"/>
                  <a:gd name="connsiteY78" fmla="*/ 269621 h 358476"/>
                  <a:gd name="connsiteX79" fmla="*/ 206030 w 471525"/>
                  <a:gd name="connsiteY79" fmla="*/ 258991 h 358476"/>
                  <a:gd name="connsiteX80" fmla="*/ 207845 w 471525"/>
                  <a:gd name="connsiteY80" fmla="*/ 257389 h 358476"/>
                  <a:gd name="connsiteX81" fmla="*/ 306831 w 471525"/>
                  <a:gd name="connsiteY81" fmla="*/ 306717 h 3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71525" h="358476">
                    <a:moveTo>
                      <a:pt x="200798" y="236672"/>
                    </a:moveTo>
                    <a:cubicBezTo>
                      <a:pt x="196296" y="236272"/>
                      <a:pt x="190781" y="237497"/>
                      <a:pt x="187458" y="235329"/>
                    </a:cubicBezTo>
                    <a:cubicBezTo>
                      <a:pt x="177206" y="228659"/>
                      <a:pt x="167355" y="221164"/>
                      <a:pt x="158234" y="213010"/>
                    </a:cubicBezTo>
                    <a:cubicBezTo>
                      <a:pt x="154015" y="209239"/>
                      <a:pt x="151399" y="203418"/>
                      <a:pt x="148877" y="198138"/>
                    </a:cubicBezTo>
                    <a:cubicBezTo>
                      <a:pt x="146143" y="192435"/>
                      <a:pt x="145106" y="185836"/>
                      <a:pt x="141995" y="180415"/>
                    </a:cubicBezTo>
                    <a:cubicBezTo>
                      <a:pt x="135467" y="169079"/>
                      <a:pt x="127736" y="158449"/>
                      <a:pt x="121067" y="147184"/>
                    </a:cubicBezTo>
                    <a:cubicBezTo>
                      <a:pt x="111404" y="130875"/>
                      <a:pt x="101316" y="114707"/>
                      <a:pt x="93138" y="97667"/>
                    </a:cubicBezTo>
                    <a:cubicBezTo>
                      <a:pt x="85714" y="82159"/>
                      <a:pt x="81236" y="65284"/>
                      <a:pt x="74284" y="49517"/>
                    </a:cubicBezTo>
                    <a:cubicBezTo>
                      <a:pt x="67425" y="33985"/>
                      <a:pt x="59200" y="19020"/>
                      <a:pt x="51281" y="3959"/>
                    </a:cubicBezTo>
                    <a:cubicBezTo>
                      <a:pt x="50338" y="2168"/>
                      <a:pt x="47628" y="1296"/>
                      <a:pt x="45742" y="0"/>
                    </a:cubicBezTo>
                    <a:cubicBezTo>
                      <a:pt x="44375" y="2121"/>
                      <a:pt x="42136" y="4148"/>
                      <a:pt x="41830" y="6411"/>
                    </a:cubicBezTo>
                    <a:cubicBezTo>
                      <a:pt x="41359" y="9993"/>
                      <a:pt x="41806" y="13835"/>
                      <a:pt x="42514" y="17417"/>
                    </a:cubicBezTo>
                    <a:cubicBezTo>
                      <a:pt x="47604" y="43625"/>
                      <a:pt x="58116" y="68018"/>
                      <a:pt x="70819" y="91115"/>
                    </a:cubicBezTo>
                    <a:cubicBezTo>
                      <a:pt x="91394" y="128541"/>
                      <a:pt x="114114" y="164766"/>
                      <a:pt x="135349" y="201838"/>
                    </a:cubicBezTo>
                    <a:cubicBezTo>
                      <a:pt x="143291" y="215697"/>
                      <a:pt x="149608" y="230497"/>
                      <a:pt x="156584" y="244898"/>
                    </a:cubicBezTo>
                    <a:cubicBezTo>
                      <a:pt x="159035" y="249965"/>
                      <a:pt x="156702" y="254136"/>
                      <a:pt x="152247" y="255810"/>
                    </a:cubicBezTo>
                    <a:cubicBezTo>
                      <a:pt x="150032" y="256635"/>
                      <a:pt x="146355" y="254443"/>
                      <a:pt x="143716" y="252934"/>
                    </a:cubicBezTo>
                    <a:cubicBezTo>
                      <a:pt x="141901" y="251897"/>
                      <a:pt x="140581" y="249800"/>
                      <a:pt x="139308" y="248009"/>
                    </a:cubicBezTo>
                    <a:cubicBezTo>
                      <a:pt x="125780" y="228801"/>
                      <a:pt x="111946" y="209781"/>
                      <a:pt x="98912" y="190243"/>
                    </a:cubicBezTo>
                    <a:cubicBezTo>
                      <a:pt x="72186" y="150153"/>
                      <a:pt x="45625" y="109970"/>
                      <a:pt x="31154" y="63257"/>
                    </a:cubicBezTo>
                    <a:cubicBezTo>
                      <a:pt x="28962" y="56187"/>
                      <a:pt x="24295" y="49611"/>
                      <a:pt x="19699" y="43625"/>
                    </a:cubicBezTo>
                    <a:cubicBezTo>
                      <a:pt x="15410" y="38039"/>
                      <a:pt x="8952" y="39453"/>
                      <a:pt x="3343" y="41975"/>
                    </a:cubicBezTo>
                    <a:cubicBezTo>
                      <a:pt x="-2973" y="44803"/>
                      <a:pt x="1552" y="49682"/>
                      <a:pt x="1811" y="53641"/>
                    </a:cubicBezTo>
                    <a:cubicBezTo>
                      <a:pt x="1929" y="55527"/>
                      <a:pt x="3060" y="57365"/>
                      <a:pt x="3744" y="59227"/>
                    </a:cubicBezTo>
                    <a:cubicBezTo>
                      <a:pt x="16848" y="94579"/>
                      <a:pt x="34430" y="127716"/>
                      <a:pt x="54486" y="159510"/>
                    </a:cubicBezTo>
                    <a:cubicBezTo>
                      <a:pt x="63843" y="174334"/>
                      <a:pt x="74307" y="188475"/>
                      <a:pt x="84041" y="203088"/>
                    </a:cubicBezTo>
                    <a:cubicBezTo>
                      <a:pt x="85903" y="205869"/>
                      <a:pt x="88566" y="210182"/>
                      <a:pt x="87623" y="212397"/>
                    </a:cubicBezTo>
                    <a:cubicBezTo>
                      <a:pt x="84182" y="220410"/>
                      <a:pt x="89791" y="224299"/>
                      <a:pt x="93845" y="228659"/>
                    </a:cubicBezTo>
                    <a:cubicBezTo>
                      <a:pt x="102448" y="237898"/>
                      <a:pt x="111663" y="246547"/>
                      <a:pt x="120289" y="255763"/>
                    </a:cubicBezTo>
                    <a:cubicBezTo>
                      <a:pt x="126369" y="262244"/>
                      <a:pt x="132497" y="268819"/>
                      <a:pt x="137541" y="276078"/>
                    </a:cubicBezTo>
                    <a:cubicBezTo>
                      <a:pt x="144093" y="285459"/>
                      <a:pt x="142867" y="290125"/>
                      <a:pt x="133911" y="297290"/>
                    </a:cubicBezTo>
                    <a:cubicBezTo>
                      <a:pt x="127289" y="302593"/>
                      <a:pt x="126228" y="307448"/>
                      <a:pt x="131932" y="313599"/>
                    </a:cubicBezTo>
                    <a:cubicBezTo>
                      <a:pt x="137423" y="319538"/>
                      <a:pt x="143763" y="324865"/>
                      <a:pt x="150315" y="329625"/>
                    </a:cubicBezTo>
                    <a:cubicBezTo>
                      <a:pt x="156937" y="334433"/>
                      <a:pt x="161415" y="332760"/>
                      <a:pt x="161934" y="324676"/>
                    </a:cubicBezTo>
                    <a:cubicBezTo>
                      <a:pt x="162994" y="308178"/>
                      <a:pt x="162664" y="291586"/>
                      <a:pt x="162994" y="275041"/>
                    </a:cubicBezTo>
                    <a:cubicBezTo>
                      <a:pt x="163042" y="272213"/>
                      <a:pt x="163489" y="269385"/>
                      <a:pt x="163725" y="266557"/>
                    </a:cubicBezTo>
                    <a:cubicBezTo>
                      <a:pt x="167025" y="266958"/>
                      <a:pt x="170937" y="266345"/>
                      <a:pt x="173506" y="267924"/>
                    </a:cubicBezTo>
                    <a:cubicBezTo>
                      <a:pt x="182745" y="273604"/>
                      <a:pt x="191960" y="279496"/>
                      <a:pt x="200421" y="286236"/>
                    </a:cubicBezTo>
                    <a:cubicBezTo>
                      <a:pt x="225403" y="306199"/>
                      <a:pt x="251281" y="324818"/>
                      <a:pt x="279752" y="339501"/>
                    </a:cubicBezTo>
                    <a:cubicBezTo>
                      <a:pt x="296579" y="348174"/>
                      <a:pt x="314326" y="354325"/>
                      <a:pt x="333487" y="354301"/>
                    </a:cubicBezTo>
                    <a:cubicBezTo>
                      <a:pt x="338083" y="354301"/>
                      <a:pt x="342679" y="351167"/>
                      <a:pt x="347275" y="349446"/>
                    </a:cubicBezTo>
                    <a:cubicBezTo>
                      <a:pt x="344517" y="345628"/>
                      <a:pt x="342184" y="341386"/>
                      <a:pt x="338884" y="338086"/>
                    </a:cubicBezTo>
                    <a:cubicBezTo>
                      <a:pt x="335208" y="334410"/>
                      <a:pt x="330706" y="331582"/>
                      <a:pt x="326535" y="328376"/>
                    </a:cubicBezTo>
                    <a:cubicBezTo>
                      <a:pt x="326794" y="327434"/>
                      <a:pt x="327053" y="326491"/>
                      <a:pt x="327312" y="325548"/>
                    </a:cubicBezTo>
                    <a:cubicBezTo>
                      <a:pt x="332992" y="324959"/>
                      <a:pt x="338672" y="323781"/>
                      <a:pt x="344352" y="323898"/>
                    </a:cubicBezTo>
                    <a:cubicBezTo>
                      <a:pt x="358941" y="324181"/>
                      <a:pt x="373742" y="324087"/>
                      <a:pt x="382957" y="338935"/>
                    </a:cubicBezTo>
                    <a:cubicBezTo>
                      <a:pt x="384748" y="341810"/>
                      <a:pt x="388684" y="343625"/>
                      <a:pt x="391960" y="345204"/>
                    </a:cubicBezTo>
                    <a:cubicBezTo>
                      <a:pt x="408151" y="353052"/>
                      <a:pt x="425474" y="356941"/>
                      <a:pt x="443268" y="358284"/>
                    </a:cubicBezTo>
                    <a:cubicBezTo>
                      <a:pt x="450574" y="358827"/>
                      <a:pt x="458069" y="358143"/>
                      <a:pt x="465351" y="357177"/>
                    </a:cubicBezTo>
                    <a:cubicBezTo>
                      <a:pt x="467732" y="356870"/>
                      <a:pt x="471244" y="354066"/>
                      <a:pt x="471503" y="352039"/>
                    </a:cubicBezTo>
                    <a:cubicBezTo>
                      <a:pt x="471786" y="349894"/>
                      <a:pt x="469358" y="346406"/>
                      <a:pt x="467166" y="345133"/>
                    </a:cubicBezTo>
                    <a:cubicBezTo>
                      <a:pt x="462783" y="342541"/>
                      <a:pt x="457880" y="339948"/>
                      <a:pt x="452931" y="339312"/>
                    </a:cubicBezTo>
                    <a:cubicBezTo>
                      <a:pt x="437282" y="337285"/>
                      <a:pt x="421491" y="336225"/>
                      <a:pt x="405771" y="334645"/>
                    </a:cubicBezTo>
                    <a:cubicBezTo>
                      <a:pt x="402872" y="334363"/>
                      <a:pt x="400044" y="333467"/>
                      <a:pt x="397192" y="332854"/>
                    </a:cubicBezTo>
                    <a:cubicBezTo>
                      <a:pt x="397145" y="332147"/>
                      <a:pt x="397098" y="331440"/>
                      <a:pt x="397027" y="330733"/>
                    </a:cubicBezTo>
                    <a:cubicBezTo>
                      <a:pt x="407020" y="325595"/>
                      <a:pt x="417037" y="320457"/>
                      <a:pt x="427030" y="315320"/>
                    </a:cubicBezTo>
                    <a:cubicBezTo>
                      <a:pt x="426817" y="314565"/>
                      <a:pt x="426629" y="313835"/>
                      <a:pt x="426417" y="313081"/>
                    </a:cubicBezTo>
                    <a:cubicBezTo>
                      <a:pt x="423636" y="312350"/>
                      <a:pt x="420878" y="311195"/>
                      <a:pt x="418074" y="310959"/>
                    </a:cubicBezTo>
                    <a:cubicBezTo>
                      <a:pt x="403791" y="309757"/>
                      <a:pt x="389462" y="308980"/>
                      <a:pt x="375179" y="307707"/>
                    </a:cubicBezTo>
                    <a:cubicBezTo>
                      <a:pt x="364621" y="306764"/>
                      <a:pt x="353992" y="305751"/>
                      <a:pt x="343574" y="303889"/>
                    </a:cubicBezTo>
                    <a:cubicBezTo>
                      <a:pt x="333959" y="302169"/>
                      <a:pt x="329976" y="297549"/>
                      <a:pt x="330188" y="290691"/>
                    </a:cubicBezTo>
                    <a:cubicBezTo>
                      <a:pt x="330353" y="285199"/>
                      <a:pt x="335349" y="281381"/>
                      <a:pt x="344729" y="280839"/>
                    </a:cubicBezTo>
                    <a:cubicBezTo>
                      <a:pt x="351611" y="280439"/>
                      <a:pt x="358540" y="281381"/>
                      <a:pt x="365446" y="281405"/>
                    </a:cubicBezTo>
                    <a:cubicBezTo>
                      <a:pt x="368887" y="281428"/>
                      <a:pt x="372328" y="280721"/>
                      <a:pt x="376476" y="280250"/>
                    </a:cubicBezTo>
                    <a:cubicBezTo>
                      <a:pt x="375533" y="277634"/>
                      <a:pt x="375486" y="277092"/>
                      <a:pt x="375203" y="276738"/>
                    </a:cubicBezTo>
                    <a:cubicBezTo>
                      <a:pt x="364857" y="263823"/>
                      <a:pt x="330989" y="255503"/>
                      <a:pt x="316141" y="262645"/>
                    </a:cubicBezTo>
                    <a:cubicBezTo>
                      <a:pt x="313713" y="263823"/>
                      <a:pt x="311286" y="267028"/>
                      <a:pt x="310697" y="269691"/>
                    </a:cubicBezTo>
                    <a:cubicBezTo>
                      <a:pt x="308175" y="281098"/>
                      <a:pt x="303603" y="284280"/>
                      <a:pt x="292337" y="281476"/>
                    </a:cubicBezTo>
                    <a:cubicBezTo>
                      <a:pt x="276334" y="277516"/>
                      <a:pt x="263513" y="267830"/>
                      <a:pt x="250197" y="258803"/>
                    </a:cubicBezTo>
                    <a:cubicBezTo>
                      <a:pt x="239214" y="251355"/>
                      <a:pt x="227736" y="244521"/>
                      <a:pt x="215929" y="238440"/>
                    </a:cubicBezTo>
                    <a:cubicBezTo>
                      <a:pt x="211710" y="236295"/>
                      <a:pt x="205912" y="237144"/>
                      <a:pt x="200798" y="236672"/>
                    </a:cubicBezTo>
                    <a:close/>
                    <a:moveTo>
                      <a:pt x="306831" y="306717"/>
                    </a:moveTo>
                    <a:cubicBezTo>
                      <a:pt x="307868" y="307401"/>
                      <a:pt x="308811" y="308202"/>
                      <a:pt x="309777" y="308980"/>
                    </a:cubicBezTo>
                    <a:cubicBezTo>
                      <a:pt x="320454" y="317488"/>
                      <a:pt x="319676" y="328070"/>
                      <a:pt x="307374" y="334551"/>
                    </a:cubicBezTo>
                    <a:cubicBezTo>
                      <a:pt x="305111" y="335753"/>
                      <a:pt x="300421" y="334975"/>
                      <a:pt x="298347" y="333279"/>
                    </a:cubicBezTo>
                    <a:cubicBezTo>
                      <a:pt x="294623" y="330238"/>
                      <a:pt x="292031" y="325807"/>
                      <a:pt x="289014" y="321919"/>
                    </a:cubicBezTo>
                    <a:cubicBezTo>
                      <a:pt x="285314" y="317134"/>
                      <a:pt x="280529" y="313269"/>
                      <a:pt x="274496" y="315272"/>
                    </a:cubicBezTo>
                    <a:cubicBezTo>
                      <a:pt x="266200" y="318030"/>
                      <a:pt x="259436" y="315107"/>
                      <a:pt x="254109" y="310158"/>
                    </a:cubicBezTo>
                    <a:cubicBezTo>
                      <a:pt x="240039" y="297125"/>
                      <a:pt x="226629" y="283361"/>
                      <a:pt x="213218" y="269621"/>
                    </a:cubicBezTo>
                    <a:cubicBezTo>
                      <a:pt x="210272" y="266604"/>
                      <a:pt x="208387" y="262550"/>
                      <a:pt x="206030" y="258991"/>
                    </a:cubicBezTo>
                    <a:cubicBezTo>
                      <a:pt x="206643" y="258449"/>
                      <a:pt x="207232" y="257907"/>
                      <a:pt x="207845" y="257389"/>
                    </a:cubicBezTo>
                    <a:cubicBezTo>
                      <a:pt x="241241" y="272991"/>
                      <a:pt x="275721" y="286425"/>
                      <a:pt x="306831" y="30671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1">
                <a:extLst>
                  <a:ext uri="{FF2B5EF4-FFF2-40B4-BE49-F238E27FC236}">
                    <a16:creationId xmlns:a16="http://schemas.microsoft.com/office/drawing/2014/main" id="{9D8DE466-4676-4588-B441-4C7AD04D032A}"/>
                  </a:ext>
                </a:extLst>
              </p:cNvPr>
              <p:cNvSpPr/>
              <p:nvPr/>
            </p:nvSpPr>
            <p:spPr>
              <a:xfrm>
                <a:off x="425960" y="3624014"/>
                <a:ext cx="499682" cy="282108"/>
              </a:xfrm>
              <a:custGeom>
                <a:avLst/>
                <a:gdLst>
                  <a:gd name="connsiteX0" fmla="*/ 481968 w 499682"/>
                  <a:gd name="connsiteY0" fmla="*/ 218619 h 282108"/>
                  <a:gd name="connsiteX1" fmla="*/ 486658 w 499682"/>
                  <a:gd name="connsiteY1" fmla="*/ 230168 h 282108"/>
                  <a:gd name="connsiteX2" fmla="*/ 477466 w 499682"/>
                  <a:gd name="connsiteY2" fmla="*/ 250201 h 282108"/>
                  <a:gd name="connsiteX3" fmla="*/ 456561 w 499682"/>
                  <a:gd name="connsiteY3" fmla="*/ 248975 h 282108"/>
                  <a:gd name="connsiteX4" fmla="*/ 384113 w 499682"/>
                  <a:gd name="connsiteY4" fmla="*/ 206128 h 282108"/>
                  <a:gd name="connsiteX5" fmla="*/ 273743 w 499682"/>
                  <a:gd name="connsiteY5" fmla="*/ 185411 h 282108"/>
                  <a:gd name="connsiteX6" fmla="*/ 226441 w 499682"/>
                  <a:gd name="connsiteY6" fmla="*/ 169668 h 282108"/>
                  <a:gd name="connsiteX7" fmla="*/ 149019 w 499682"/>
                  <a:gd name="connsiteY7" fmla="*/ 121494 h 282108"/>
                  <a:gd name="connsiteX8" fmla="*/ 40511 w 499682"/>
                  <a:gd name="connsiteY8" fmla="*/ 28235 h 282108"/>
                  <a:gd name="connsiteX9" fmla="*/ 10909 w 499682"/>
                  <a:gd name="connsiteY9" fmla="*/ 1556 h 282108"/>
                  <a:gd name="connsiteX10" fmla="*/ 563 w 499682"/>
                  <a:gd name="connsiteY10" fmla="*/ 0 h 282108"/>
                  <a:gd name="connsiteX11" fmla="*/ 610 w 499682"/>
                  <a:gd name="connsiteY11" fmla="*/ 9969 h 282108"/>
                  <a:gd name="connsiteX12" fmla="*/ 16448 w 499682"/>
                  <a:gd name="connsiteY12" fmla="*/ 38322 h 282108"/>
                  <a:gd name="connsiteX13" fmla="*/ 92738 w 499682"/>
                  <a:gd name="connsiteY13" fmla="*/ 111549 h 282108"/>
                  <a:gd name="connsiteX14" fmla="*/ 110297 w 499682"/>
                  <a:gd name="connsiteY14" fmla="*/ 127363 h 282108"/>
                  <a:gd name="connsiteX15" fmla="*/ 114162 w 499682"/>
                  <a:gd name="connsiteY15" fmla="*/ 140019 h 282108"/>
                  <a:gd name="connsiteX16" fmla="*/ 101836 w 499682"/>
                  <a:gd name="connsiteY16" fmla="*/ 138463 h 282108"/>
                  <a:gd name="connsiteX17" fmla="*/ 62689 w 499682"/>
                  <a:gd name="connsiteY17" fmla="*/ 111831 h 282108"/>
                  <a:gd name="connsiteX18" fmla="*/ 20030 w 499682"/>
                  <a:gd name="connsiteY18" fmla="*/ 79802 h 282108"/>
                  <a:gd name="connsiteX19" fmla="*/ 8859 w 499682"/>
                  <a:gd name="connsiteY19" fmla="*/ 75772 h 282108"/>
                  <a:gd name="connsiteX20" fmla="*/ 7327 w 499682"/>
                  <a:gd name="connsiteY20" fmla="*/ 77728 h 282108"/>
                  <a:gd name="connsiteX21" fmla="*/ 13738 w 499682"/>
                  <a:gd name="connsiteY21" fmla="*/ 88805 h 282108"/>
                  <a:gd name="connsiteX22" fmla="*/ 33370 w 499682"/>
                  <a:gd name="connsiteY22" fmla="*/ 109027 h 282108"/>
                  <a:gd name="connsiteX23" fmla="*/ 144966 w 499682"/>
                  <a:gd name="connsiteY23" fmla="*/ 198845 h 282108"/>
                  <a:gd name="connsiteX24" fmla="*/ 188590 w 499682"/>
                  <a:gd name="connsiteY24" fmla="*/ 215390 h 282108"/>
                  <a:gd name="connsiteX25" fmla="*/ 218711 w 499682"/>
                  <a:gd name="connsiteY25" fmla="*/ 230568 h 282108"/>
                  <a:gd name="connsiteX26" fmla="*/ 237942 w 499682"/>
                  <a:gd name="connsiteY26" fmla="*/ 241645 h 282108"/>
                  <a:gd name="connsiteX27" fmla="*/ 247346 w 499682"/>
                  <a:gd name="connsiteY27" fmla="*/ 238911 h 282108"/>
                  <a:gd name="connsiteX28" fmla="*/ 243811 w 499682"/>
                  <a:gd name="connsiteY28" fmla="*/ 229979 h 282108"/>
                  <a:gd name="connsiteX29" fmla="*/ 211923 w 499682"/>
                  <a:gd name="connsiteY29" fmla="*/ 204832 h 282108"/>
                  <a:gd name="connsiteX30" fmla="*/ 148147 w 499682"/>
                  <a:gd name="connsiteY30" fmla="*/ 167146 h 282108"/>
                  <a:gd name="connsiteX31" fmla="*/ 131320 w 499682"/>
                  <a:gd name="connsiteY31" fmla="*/ 152722 h 282108"/>
                  <a:gd name="connsiteX32" fmla="*/ 130070 w 499682"/>
                  <a:gd name="connsiteY32" fmla="*/ 147584 h 282108"/>
                  <a:gd name="connsiteX33" fmla="*/ 135185 w 499682"/>
                  <a:gd name="connsiteY33" fmla="*/ 145817 h 282108"/>
                  <a:gd name="connsiteX34" fmla="*/ 148029 w 499682"/>
                  <a:gd name="connsiteY34" fmla="*/ 149069 h 282108"/>
                  <a:gd name="connsiteX35" fmla="*/ 247982 w 499682"/>
                  <a:gd name="connsiteY35" fmla="*/ 205020 h 282108"/>
                  <a:gd name="connsiteX36" fmla="*/ 273672 w 499682"/>
                  <a:gd name="connsiteY36" fmla="*/ 233208 h 282108"/>
                  <a:gd name="connsiteX37" fmla="*/ 284843 w 499682"/>
                  <a:gd name="connsiteY37" fmla="*/ 243696 h 282108"/>
                  <a:gd name="connsiteX38" fmla="*/ 328374 w 499682"/>
                  <a:gd name="connsiteY38" fmla="*/ 251921 h 282108"/>
                  <a:gd name="connsiteX39" fmla="*/ 345084 w 499682"/>
                  <a:gd name="connsiteY39" fmla="*/ 234528 h 282108"/>
                  <a:gd name="connsiteX40" fmla="*/ 353898 w 499682"/>
                  <a:gd name="connsiteY40" fmla="*/ 223969 h 282108"/>
                  <a:gd name="connsiteX41" fmla="*/ 396510 w 499682"/>
                  <a:gd name="connsiteY41" fmla="*/ 232359 h 282108"/>
                  <a:gd name="connsiteX42" fmla="*/ 397004 w 499682"/>
                  <a:gd name="connsiteY42" fmla="*/ 234952 h 282108"/>
                  <a:gd name="connsiteX43" fmla="*/ 367238 w 499682"/>
                  <a:gd name="connsiteY43" fmla="*/ 250318 h 282108"/>
                  <a:gd name="connsiteX44" fmla="*/ 367898 w 499682"/>
                  <a:gd name="connsiteY44" fmla="*/ 252487 h 282108"/>
                  <a:gd name="connsiteX45" fmla="*/ 377914 w 499682"/>
                  <a:gd name="connsiteY45" fmla="*/ 252463 h 282108"/>
                  <a:gd name="connsiteX46" fmla="*/ 411970 w 499682"/>
                  <a:gd name="connsiteY46" fmla="*/ 250601 h 282108"/>
                  <a:gd name="connsiteX47" fmla="*/ 453450 w 499682"/>
                  <a:gd name="connsiteY47" fmla="*/ 272826 h 282108"/>
                  <a:gd name="connsiteX48" fmla="*/ 473059 w 499682"/>
                  <a:gd name="connsiteY48" fmla="*/ 279708 h 282108"/>
                  <a:gd name="connsiteX49" fmla="*/ 499621 w 499682"/>
                  <a:gd name="connsiteY49" fmla="*/ 234645 h 282108"/>
                  <a:gd name="connsiteX50" fmla="*/ 481968 w 499682"/>
                  <a:gd name="connsiteY50" fmla="*/ 218619 h 282108"/>
                  <a:gd name="connsiteX51" fmla="*/ 327879 w 499682"/>
                  <a:gd name="connsiteY51" fmla="*/ 234645 h 282108"/>
                  <a:gd name="connsiteX52" fmla="*/ 323283 w 499682"/>
                  <a:gd name="connsiteY52" fmla="*/ 234033 h 282108"/>
                  <a:gd name="connsiteX53" fmla="*/ 286163 w 499682"/>
                  <a:gd name="connsiteY53" fmla="*/ 209333 h 282108"/>
                  <a:gd name="connsiteX54" fmla="*/ 284442 w 499682"/>
                  <a:gd name="connsiteY54" fmla="*/ 203465 h 282108"/>
                  <a:gd name="connsiteX55" fmla="*/ 289863 w 499682"/>
                  <a:gd name="connsiteY55" fmla="*/ 202310 h 282108"/>
                  <a:gd name="connsiteX56" fmla="*/ 329458 w 499682"/>
                  <a:gd name="connsiteY56" fmla="*/ 225312 h 282108"/>
                  <a:gd name="connsiteX57" fmla="*/ 331202 w 499682"/>
                  <a:gd name="connsiteY57" fmla="*/ 232689 h 282108"/>
                  <a:gd name="connsiteX58" fmla="*/ 327879 w 499682"/>
                  <a:gd name="connsiteY58" fmla="*/ 234645 h 2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99682" h="282108">
                    <a:moveTo>
                      <a:pt x="481968" y="218619"/>
                    </a:moveTo>
                    <a:cubicBezTo>
                      <a:pt x="483618" y="222602"/>
                      <a:pt x="485362" y="226302"/>
                      <a:pt x="486658" y="230168"/>
                    </a:cubicBezTo>
                    <a:cubicBezTo>
                      <a:pt x="488921" y="236932"/>
                      <a:pt x="484843" y="245558"/>
                      <a:pt x="477466" y="250201"/>
                    </a:cubicBezTo>
                    <a:cubicBezTo>
                      <a:pt x="469571" y="255173"/>
                      <a:pt x="461888" y="255221"/>
                      <a:pt x="456561" y="248975"/>
                    </a:cubicBezTo>
                    <a:cubicBezTo>
                      <a:pt x="437259" y="226350"/>
                      <a:pt x="411051" y="215579"/>
                      <a:pt x="384113" y="206128"/>
                    </a:cubicBezTo>
                    <a:cubicBezTo>
                      <a:pt x="348407" y="193613"/>
                      <a:pt x="310839" y="190620"/>
                      <a:pt x="273743" y="185411"/>
                    </a:cubicBezTo>
                    <a:cubicBezTo>
                      <a:pt x="256868" y="183055"/>
                      <a:pt x="240983" y="178907"/>
                      <a:pt x="226441" y="169668"/>
                    </a:cubicBezTo>
                    <a:cubicBezTo>
                      <a:pt x="200775" y="153382"/>
                      <a:pt x="175133" y="137026"/>
                      <a:pt x="149019" y="121494"/>
                    </a:cubicBezTo>
                    <a:cubicBezTo>
                      <a:pt x="107351" y="96724"/>
                      <a:pt x="70325" y="66910"/>
                      <a:pt x="40511" y="28235"/>
                    </a:cubicBezTo>
                    <a:cubicBezTo>
                      <a:pt x="32521" y="17865"/>
                      <a:pt x="21209" y="9969"/>
                      <a:pt x="10909" y="1556"/>
                    </a:cubicBezTo>
                    <a:cubicBezTo>
                      <a:pt x="8576" y="-330"/>
                      <a:pt x="4075" y="448"/>
                      <a:pt x="563" y="0"/>
                    </a:cubicBezTo>
                    <a:cubicBezTo>
                      <a:pt x="516" y="3370"/>
                      <a:pt x="-710" y="7283"/>
                      <a:pt x="610" y="9969"/>
                    </a:cubicBezTo>
                    <a:cubicBezTo>
                      <a:pt x="5371" y="19680"/>
                      <a:pt x="10132" y="29602"/>
                      <a:pt x="16448" y="38322"/>
                    </a:cubicBezTo>
                    <a:cubicBezTo>
                      <a:pt x="37400" y="67311"/>
                      <a:pt x="63914" y="90644"/>
                      <a:pt x="92738" y="111549"/>
                    </a:cubicBezTo>
                    <a:cubicBezTo>
                      <a:pt x="99102" y="116168"/>
                      <a:pt x="105230" y="121400"/>
                      <a:pt x="110297" y="127363"/>
                    </a:cubicBezTo>
                    <a:cubicBezTo>
                      <a:pt x="112913" y="130450"/>
                      <a:pt x="112960" y="135730"/>
                      <a:pt x="114162" y="140019"/>
                    </a:cubicBezTo>
                    <a:cubicBezTo>
                      <a:pt x="110014" y="139571"/>
                      <a:pt x="105017" y="140467"/>
                      <a:pt x="101836" y="138463"/>
                    </a:cubicBezTo>
                    <a:cubicBezTo>
                      <a:pt x="88472" y="130073"/>
                      <a:pt x="75463" y="121094"/>
                      <a:pt x="62689" y="111831"/>
                    </a:cubicBezTo>
                    <a:cubicBezTo>
                      <a:pt x="48289" y="101391"/>
                      <a:pt x="34407" y="90243"/>
                      <a:pt x="20030" y="79802"/>
                    </a:cubicBezTo>
                    <a:cubicBezTo>
                      <a:pt x="16943" y="77563"/>
                      <a:pt x="12630" y="77068"/>
                      <a:pt x="8859" y="75772"/>
                    </a:cubicBezTo>
                    <a:cubicBezTo>
                      <a:pt x="8340" y="76432"/>
                      <a:pt x="7846" y="77068"/>
                      <a:pt x="7327" y="77728"/>
                    </a:cubicBezTo>
                    <a:cubicBezTo>
                      <a:pt x="9425" y="81452"/>
                      <a:pt x="10980" y="85671"/>
                      <a:pt x="13738" y="88805"/>
                    </a:cubicBezTo>
                    <a:cubicBezTo>
                      <a:pt x="19936" y="95876"/>
                      <a:pt x="26134" y="103111"/>
                      <a:pt x="33370" y="109027"/>
                    </a:cubicBezTo>
                    <a:cubicBezTo>
                      <a:pt x="70349" y="139241"/>
                      <a:pt x="107421" y="169362"/>
                      <a:pt x="144966" y="198845"/>
                    </a:cubicBezTo>
                    <a:cubicBezTo>
                      <a:pt x="157480" y="208673"/>
                      <a:pt x="172046" y="214447"/>
                      <a:pt x="188590" y="215390"/>
                    </a:cubicBezTo>
                    <a:cubicBezTo>
                      <a:pt x="200304" y="216050"/>
                      <a:pt x="211145" y="220269"/>
                      <a:pt x="218711" y="230568"/>
                    </a:cubicBezTo>
                    <a:cubicBezTo>
                      <a:pt x="223354" y="236884"/>
                      <a:pt x="229646" y="241598"/>
                      <a:pt x="237942" y="241645"/>
                    </a:cubicBezTo>
                    <a:cubicBezTo>
                      <a:pt x="241077" y="241669"/>
                      <a:pt x="244211" y="239878"/>
                      <a:pt x="247346" y="238911"/>
                    </a:cubicBezTo>
                    <a:cubicBezTo>
                      <a:pt x="246215" y="235871"/>
                      <a:pt x="245979" y="231817"/>
                      <a:pt x="243811" y="229979"/>
                    </a:cubicBezTo>
                    <a:cubicBezTo>
                      <a:pt x="233511" y="221188"/>
                      <a:pt x="223306" y="212020"/>
                      <a:pt x="211923" y="204832"/>
                    </a:cubicBezTo>
                    <a:cubicBezTo>
                      <a:pt x="191065" y="191633"/>
                      <a:pt x="169241" y="179991"/>
                      <a:pt x="148147" y="167146"/>
                    </a:cubicBezTo>
                    <a:cubicBezTo>
                      <a:pt x="141925" y="163351"/>
                      <a:pt x="136717" y="157789"/>
                      <a:pt x="131320" y="152722"/>
                    </a:cubicBezTo>
                    <a:cubicBezTo>
                      <a:pt x="130188" y="151662"/>
                      <a:pt x="129411" y="148692"/>
                      <a:pt x="130070" y="147584"/>
                    </a:cubicBezTo>
                    <a:cubicBezTo>
                      <a:pt x="130825" y="146359"/>
                      <a:pt x="133535" y="145557"/>
                      <a:pt x="135185" y="145817"/>
                    </a:cubicBezTo>
                    <a:cubicBezTo>
                      <a:pt x="139545" y="146524"/>
                      <a:pt x="143929" y="147490"/>
                      <a:pt x="148029" y="149069"/>
                    </a:cubicBezTo>
                    <a:cubicBezTo>
                      <a:pt x="184065" y="162833"/>
                      <a:pt x="216802" y="182583"/>
                      <a:pt x="247982" y="205020"/>
                    </a:cubicBezTo>
                    <a:cubicBezTo>
                      <a:pt x="258447" y="212538"/>
                      <a:pt x="267898" y="221023"/>
                      <a:pt x="273672" y="233208"/>
                    </a:cubicBezTo>
                    <a:cubicBezTo>
                      <a:pt x="275722" y="237521"/>
                      <a:pt x="280530" y="241056"/>
                      <a:pt x="284843" y="243696"/>
                    </a:cubicBezTo>
                    <a:cubicBezTo>
                      <a:pt x="298206" y="251921"/>
                      <a:pt x="313007" y="254113"/>
                      <a:pt x="328374" y="251921"/>
                    </a:cubicBezTo>
                    <a:cubicBezTo>
                      <a:pt x="339168" y="250389"/>
                      <a:pt x="343245" y="245723"/>
                      <a:pt x="345084" y="234528"/>
                    </a:cubicBezTo>
                    <a:cubicBezTo>
                      <a:pt x="345956" y="229296"/>
                      <a:pt x="348147" y="224794"/>
                      <a:pt x="353898" y="223969"/>
                    </a:cubicBezTo>
                    <a:cubicBezTo>
                      <a:pt x="369194" y="221706"/>
                      <a:pt x="382722" y="227669"/>
                      <a:pt x="396510" y="232359"/>
                    </a:cubicBezTo>
                    <a:cubicBezTo>
                      <a:pt x="396674" y="233231"/>
                      <a:pt x="396839" y="234080"/>
                      <a:pt x="397004" y="234952"/>
                    </a:cubicBezTo>
                    <a:cubicBezTo>
                      <a:pt x="387082" y="240066"/>
                      <a:pt x="377160" y="245204"/>
                      <a:pt x="367238" y="250318"/>
                    </a:cubicBezTo>
                    <a:cubicBezTo>
                      <a:pt x="367450" y="251049"/>
                      <a:pt x="367686" y="251780"/>
                      <a:pt x="367898" y="252487"/>
                    </a:cubicBezTo>
                    <a:cubicBezTo>
                      <a:pt x="371244" y="252487"/>
                      <a:pt x="374591" y="252628"/>
                      <a:pt x="377914" y="252463"/>
                    </a:cubicBezTo>
                    <a:cubicBezTo>
                      <a:pt x="389274" y="251874"/>
                      <a:pt x="400610" y="250978"/>
                      <a:pt x="411970" y="250601"/>
                    </a:cubicBezTo>
                    <a:cubicBezTo>
                      <a:pt x="429976" y="249988"/>
                      <a:pt x="445696" y="252958"/>
                      <a:pt x="453450" y="272826"/>
                    </a:cubicBezTo>
                    <a:cubicBezTo>
                      <a:pt x="456986" y="281900"/>
                      <a:pt x="466177" y="284587"/>
                      <a:pt x="473059" y="279708"/>
                    </a:cubicBezTo>
                    <a:cubicBezTo>
                      <a:pt x="488473" y="268796"/>
                      <a:pt x="497877" y="253618"/>
                      <a:pt x="499621" y="234645"/>
                    </a:cubicBezTo>
                    <a:cubicBezTo>
                      <a:pt x="500493" y="225548"/>
                      <a:pt x="492079" y="218430"/>
                      <a:pt x="481968" y="218619"/>
                    </a:cubicBezTo>
                    <a:close/>
                    <a:moveTo>
                      <a:pt x="327879" y="234645"/>
                    </a:moveTo>
                    <a:cubicBezTo>
                      <a:pt x="325711" y="234363"/>
                      <a:pt x="324414" y="234433"/>
                      <a:pt x="323283" y="234033"/>
                    </a:cubicBezTo>
                    <a:cubicBezTo>
                      <a:pt x="308953" y="228730"/>
                      <a:pt x="296274" y="220905"/>
                      <a:pt x="286163" y="209333"/>
                    </a:cubicBezTo>
                    <a:cubicBezTo>
                      <a:pt x="284937" y="207943"/>
                      <a:pt x="284985" y="205444"/>
                      <a:pt x="284442" y="203465"/>
                    </a:cubicBezTo>
                    <a:cubicBezTo>
                      <a:pt x="286257" y="203040"/>
                      <a:pt x="288284" y="201886"/>
                      <a:pt x="289863" y="202310"/>
                    </a:cubicBezTo>
                    <a:cubicBezTo>
                      <a:pt x="305135" y="206364"/>
                      <a:pt x="318946" y="213151"/>
                      <a:pt x="329458" y="225312"/>
                    </a:cubicBezTo>
                    <a:cubicBezTo>
                      <a:pt x="330966" y="227033"/>
                      <a:pt x="331155" y="230191"/>
                      <a:pt x="331202" y="232689"/>
                    </a:cubicBezTo>
                    <a:cubicBezTo>
                      <a:pt x="331225" y="233444"/>
                      <a:pt x="328633" y="234245"/>
                      <a:pt x="327879" y="23464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2">
                <a:extLst>
                  <a:ext uri="{FF2B5EF4-FFF2-40B4-BE49-F238E27FC236}">
                    <a16:creationId xmlns:a16="http://schemas.microsoft.com/office/drawing/2014/main" id="{EC60776B-1713-455F-8B7B-324BA3030D01}"/>
                  </a:ext>
                </a:extLst>
              </p:cNvPr>
              <p:cNvSpPr/>
              <p:nvPr/>
            </p:nvSpPr>
            <p:spPr>
              <a:xfrm>
                <a:off x="1023012" y="2543575"/>
                <a:ext cx="418240" cy="362550"/>
              </a:xfrm>
              <a:custGeom>
                <a:avLst/>
                <a:gdLst>
                  <a:gd name="connsiteX0" fmla="*/ 272001 w 418240"/>
                  <a:gd name="connsiteY0" fmla="*/ 124794 h 362550"/>
                  <a:gd name="connsiteX1" fmla="*/ 216757 w 418240"/>
                  <a:gd name="connsiteY1" fmla="*/ 93613 h 362550"/>
                  <a:gd name="connsiteX2" fmla="*/ 197502 w 418240"/>
                  <a:gd name="connsiteY2" fmla="*/ 97101 h 362550"/>
                  <a:gd name="connsiteX3" fmla="*/ 175088 w 418240"/>
                  <a:gd name="connsiteY3" fmla="*/ 107377 h 362550"/>
                  <a:gd name="connsiteX4" fmla="*/ 168819 w 418240"/>
                  <a:gd name="connsiteY4" fmla="*/ 105091 h 362550"/>
                  <a:gd name="connsiteX5" fmla="*/ 170422 w 418240"/>
                  <a:gd name="connsiteY5" fmla="*/ 99364 h 362550"/>
                  <a:gd name="connsiteX6" fmla="*/ 169385 w 418240"/>
                  <a:gd name="connsiteY6" fmla="*/ 88310 h 362550"/>
                  <a:gd name="connsiteX7" fmla="*/ 163187 w 418240"/>
                  <a:gd name="connsiteY7" fmla="*/ 83007 h 362550"/>
                  <a:gd name="connsiteX8" fmla="*/ 12915 w 418240"/>
                  <a:gd name="connsiteY8" fmla="*/ 3064 h 362550"/>
                  <a:gd name="connsiteX9" fmla="*/ 1202 w 418240"/>
                  <a:gd name="connsiteY9" fmla="*/ 0 h 362550"/>
                  <a:gd name="connsiteX10" fmla="*/ 0 w 418240"/>
                  <a:gd name="connsiteY10" fmla="*/ 1956 h 362550"/>
                  <a:gd name="connsiteX11" fmla="*/ 8084 w 418240"/>
                  <a:gd name="connsiteY11" fmla="*/ 9922 h 362550"/>
                  <a:gd name="connsiteX12" fmla="*/ 63163 w 418240"/>
                  <a:gd name="connsiteY12" fmla="*/ 47608 h 362550"/>
                  <a:gd name="connsiteX13" fmla="*/ 214282 w 418240"/>
                  <a:gd name="connsiteY13" fmla="*/ 157459 h 362550"/>
                  <a:gd name="connsiteX14" fmla="*/ 324888 w 418240"/>
                  <a:gd name="connsiteY14" fmla="*/ 258921 h 362550"/>
                  <a:gd name="connsiteX15" fmla="*/ 379779 w 418240"/>
                  <a:gd name="connsiteY15" fmla="*/ 319656 h 362550"/>
                  <a:gd name="connsiteX16" fmla="*/ 415933 w 418240"/>
                  <a:gd name="connsiteY16" fmla="*/ 362550 h 362550"/>
                  <a:gd name="connsiteX17" fmla="*/ 418171 w 418240"/>
                  <a:gd name="connsiteY17" fmla="*/ 361513 h 362550"/>
                  <a:gd name="connsiteX18" fmla="*/ 413858 w 418240"/>
                  <a:gd name="connsiteY18" fmla="*/ 311101 h 362550"/>
                  <a:gd name="connsiteX19" fmla="*/ 409050 w 418240"/>
                  <a:gd name="connsiteY19" fmla="*/ 304313 h 362550"/>
                  <a:gd name="connsiteX20" fmla="*/ 393802 w 418240"/>
                  <a:gd name="connsiteY20" fmla="*/ 296489 h 362550"/>
                  <a:gd name="connsiteX21" fmla="*/ 364200 w 418240"/>
                  <a:gd name="connsiteY21" fmla="*/ 269456 h 362550"/>
                  <a:gd name="connsiteX22" fmla="*/ 282630 w 418240"/>
                  <a:gd name="connsiteY22" fmla="*/ 193330 h 362550"/>
                  <a:gd name="connsiteX23" fmla="*/ 210370 w 418240"/>
                  <a:gd name="connsiteY23" fmla="*/ 117087 h 362550"/>
                  <a:gd name="connsiteX24" fmla="*/ 204949 w 418240"/>
                  <a:gd name="connsiteY24" fmla="*/ 102758 h 362550"/>
                  <a:gd name="connsiteX25" fmla="*/ 219797 w 418240"/>
                  <a:gd name="connsiteY25" fmla="*/ 107424 h 362550"/>
                  <a:gd name="connsiteX26" fmla="*/ 260170 w 418240"/>
                  <a:gd name="connsiteY26" fmla="*/ 137544 h 362550"/>
                  <a:gd name="connsiteX27" fmla="*/ 367075 w 418240"/>
                  <a:gd name="connsiteY27" fmla="*/ 235329 h 362550"/>
                  <a:gd name="connsiteX28" fmla="*/ 395711 w 418240"/>
                  <a:gd name="connsiteY28" fmla="*/ 260995 h 362550"/>
                  <a:gd name="connsiteX29" fmla="*/ 395664 w 418240"/>
                  <a:gd name="connsiteY29" fmla="*/ 246123 h 362550"/>
                  <a:gd name="connsiteX30" fmla="*/ 393118 w 418240"/>
                  <a:gd name="connsiteY30" fmla="*/ 215956 h 362550"/>
                  <a:gd name="connsiteX31" fmla="*/ 381122 w 418240"/>
                  <a:gd name="connsiteY31" fmla="*/ 209451 h 362550"/>
                  <a:gd name="connsiteX32" fmla="*/ 367264 w 418240"/>
                  <a:gd name="connsiteY32" fmla="*/ 205751 h 362550"/>
                  <a:gd name="connsiteX33" fmla="*/ 350884 w 418240"/>
                  <a:gd name="connsiteY33" fmla="*/ 187745 h 362550"/>
                  <a:gd name="connsiteX34" fmla="*/ 272001 w 418240"/>
                  <a:gd name="connsiteY34" fmla="*/ 124794 h 3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18240" h="362550">
                    <a:moveTo>
                      <a:pt x="272001" y="124794"/>
                    </a:moveTo>
                    <a:cubicBezTo>
                      <a:pt x="255103" y="112043"/>
                      <a:pt x="237427" y="100047"/>
                      <a:pt x="216757" y="93613"/>
                    </a:cubicBezTo>
                    <a:cubicBezTo>
                      <a:pt x="209569" y="91374"/>
                      <a:pt x="203865" y="92647"/>
                      <a:pt x="197502" y="97101"/>
                    </a:cubicBezTo>
                    <a:cubicBezTo>
                      <a:pt x="190856" y="101744"/>
                      <a:pt x="182772" y="104431"/>
                      <a:pt x="175088" y="107377"/>
                    </a:cubicBezTo>
                    <a:cubicBezTo>
                      <a:pt x="173415" y="108013"/>
                      <a:pt x="170186" y="106599"/>
                      <a:pt x="168819" y="105091"/>
                    </a:cubicBezTo>
                    <a:cubicBezTo>
                      <a:pt x="168089" y="104289"/>
                      <a:pt x="169173" y="100778"/>
                      <a:pt x="170422" y="99364"/>
                    </a:cubicBezTo>
                    <a:cubicBezTo>
                      <a:pt x="174240" y="95074"/>
                      <a:pt x="172402" y="91610"/>
                      <a:pt x="169385" y="88310"/>
                    </a:cubicBezTo>
                    <a:cubicBezTo>
                      <a:pt x="167570" y="86307"/>
                      <a:pt x="165473" y="84469"/>
                      <a:pt x="163187" y="83007"/>
                    </a:cubicBezTo>
                    <a:cubicBezTo>
                      <a:pt x="115343" y="52156"/>
                      <a:pt x="65072" y="25807"/>
                      <a:pt x="12915" y="3064"/>
                    </a:cubicBezTo>
                    <a:cubicBezTo>
                      <a:pt x="9262" y="1461"/>
                      <a:pt x="5114" y="990"/>
                      <a:pt x="1202" y="0"/>
                    </a:cubicBezTo>
                    <a:cubicBezTo>
                      <a:pt x="801" y="660"/>
                      <a:pt x="401" y="1296"/>
                      <a:pt x="0" y="1956"/>
                    </a:cubicBezTo>
                    <a:cubicBezTo>
                      <a:pt x="2687" y="4643"/>
                      <a:pt x="5020" y="7778"/>
                      <a:pt x="8084" y="9922"/>
                    </a:cubicBezTo>
                    <a:cubicBezTo>
                      <a:pt x="26326" y="22649"/>
                      <a:pt x="44332" y="35777"/>
                      <a:pt x="63163" y="47608"/>
                    </a:cubicBezTo>
                    <a:cubicBezTo>
                      <a:pt x="116026" y="80839"/>
                      <a:pt x="167570" y="115885"/>
                      <a:pt x="214282" y="157459"/>
                    </a:cubicBezTo>
                    <a:cubicBezTo>
                      <a:pt x="251662" y="190714"/>
                      <a:pt x="288593" y="224487"/>
                      <a:pt x="324888" y="258921"/>
                    </a:cubicBezTo>
                    <a:cubicBezTo>
                      <a:pt x="344638" y="277634"/>
                      <a:pt x="366698" y="293849"/>
                      <a:pt x="379779" y="319656"/>
                    </a:cubicBezTo>
                    <a:cubicBezTo>
                      <a:pt x="388004" y="335895"/>
                      <a:pt x="403630" y="348386"/>
                      <a:pt x="415933" y="362550"/>
                    </a:cubicBezTo>
                    <a:cubicBezTo>
                      <a:pt x="416687" y="362197"/>
                      <a:pt x="417417" y="361867"/>
                      <a:pt x="418171" y="361513"/>
                    </a:cubicBezTo>
                    <a:cubicBezTo>
                      <a:pt x="418195" y="344591"/>
                      <a:pt x="419067" y="327599"/>
                      <a:pt x="413858" y="311101"/>
                    </a:cubicBezTo>
                    <a:cubicBezTo>
                      <a:pt x="413057" y="308532"/>
                      <a:pt x="411242" y="305680"/>
                      <a:pt x="409050" y="304313"/>
                    </a:cubicBezTo>
                    <a:cubicBezTo>
                      <a:pt x="404195" y="301296"/>
                      <a:pt x="398091" y="300047"/>
                      <a:pt x="393802" y="296489"/>
                    </a:cubicBezTo>
                    <a:cubicBezTo>
                      <a:pt x="383526" y="287980"/>
                      <a:pt x="373839" y="278718"/>
                      <a:pt x="364200" y="269456"/>
                    </a:cubicBezTo>
                    <a:cubicBezTo>
                      <a:pt x="337427" y="243672"/>
                      <a:pt x="314235" y="214636"/>
                      <a:pt x="282630" y="193330"/>
                    </a:cubicBezTo>
                    <a:cubicBezTo>
                      <a:pt x="253500" y="173698"/>
                      <a:pt x="231157" y="145628"/>
                      <a:pt x="210370" y="117087"/>
                    </a:cubicBezTo>
                    <a:cubicBezTo>
                      <a:pt x="207471" y="113104"/>
                      <a:pt x="206694" y="107565"/>
                      <a:pt x="204949" y="102758"/>
                    </a:cubicBezTo>
                    <a:cubicBezTo>
                      <a:pt x="209946" y="104242"/>
                      <a:pt x="215720" y="104619"/>
                      <a:pt x="219797" y="107424"/>
                    </a:cubicBezTo>
                    <a:cubicBezTo>
                      <a:pt x="233632" y="116946"/>
                      <a:pt x="247679" y="126396"/>
                      <a:pt x="260170" y="137544"/>
                    </a:cubicBezTo>
                    <a:cubicBezTo>
                      <a:pt x="296182" y="169715"/>
                      <a:pt x="331464" y="202710"/>
                      <a:pt x="367075" y="235329"/>
                    </a:cubicBezTo>
                    <a:cubicBezTo>
                      <a:pt x="376102" y="243601"/>
                      <a:pt x="385317" y="251685"/>
                      <a:pt x="395711" y="260995"/>
                    </a:cubicBezTo>
                    <a:cubicBezTo>
                      <a:pt x="395711" y="254843"/>
                      <a:pt x="395947" y="250460"/>
                      <a:pt x="395664" y="246123"/>
                    </a:cubicBezTo>
                    <a:cubicBezTo>
                      <a:pt x="395027" y="236036"/>
                      <a:pt x="394910" y="225831"/>
                      <a:pt x="393118" y="215956"/>
                    </a:cubicBezTo>
                    <a:cubicBezTo>
                      <a:pt x="391657" y="207872"/>
                      <a:pt x="388758" y="207047"/>
                      <a:pt x="381122" y="209451"/>
                    </a:cubicBezTo>
                    <a:cubicBezTo>
                      <a:pt x="375772" y="211124"/>
                      <a:pt x="371223" y="210724"/>
                      <a:pt x="367264" y="205751"/>
                    </a:cubicBezTo>
                    <a:cubicBezTo>
                      <a:pt x="362220" y="199411"/>
                      <a:pt x="357106" y="192835"/>
                      <a:pt x="350884" y="187745"/>
                    </a:cubicBezTo>
                    <a:cubicBezTo>
                      <a:pt x="324888" y="166368"/>
                      <a:pt x="298845" y="145015"/>
                      <a:pt x="272001" y="1247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3">
                <a:extLst>
                  <a:ext uri="{FF2B5EF4-FFF2-40B4-BE49-F238E27FC236}">
                    <a16:creationId xmlns:a16="http://schemas.microsoft.com/office/drawing/2014/main" id="{33487E61-9375-422D-A78F-AF837EB52029}"/>
                  </a:ext>
                </a:extLst>
              </p:cNvPr>
              <p:cNvSpPr/>
              <p:nvPr/>
            </p:nvSpPr>
            <p:spPr>
              <a:xfrm>
                <a:off x="700050" y="3045042"/>
                <a:ext cx="117417" cy="253593"/>
              </a:xfrm>
              <a:custGeom>
                <a:avLst/>
                <a:gdLst>
                  <a:gd name="connsiteX0" fmla="*/ 2858 w 117417"/>
                  <a:gd name="connsiteY0" fmla="*/ 188210 h 253593"/>
                  <a:gd name="connsiteX1" fmla="*/ 194 w 117417"/>
                  <a:gd name="connsiteY1" fmla="*/ 201785 h 253593"/>
                  <a:gd name="connsiteX2" fmla="*/ 5686 w 117417"/>
                  <a:gd name="connsiteY2" fmla="*/ 215384 h 253593"/>
                  <a:gd name="connsiteX3" fmla="*/ 42641 w 117417"/>
                  <a:gd name="connsiteY3" fmla="*/ 252599 h 253593"/>
                  <a:gd name="connsiteX4" fmla="*/ 53859 w 117417"/>
                  <a:gd name="connsiteY4" fmla="*/ 251562 h 253593"/>
                  <a:gd name="connsiteX5" fmla="*/ 55933 w 117417"/>
                  <a:gd name="connsiteY5" fmla="*/ 238033 h 253593"/>
                  <a:gd name="connsiteX6" fmla="*/ 49688 w 117417"/>
                  <a:gd name="connsiteY6" fmla="*/ 230138 h 253593"/>
                  <a:gd name="connsiteX7" fmla="*/ 35099 w 117417"/>
                  <a:gd name="connsiteY7" fmla="*/ 221512 h 253593"/>
                  <a:gd name="connsiteX8" fmla="*/ 18083 w 117417"/>
                  <a:gd name="connsiteY8" fmla="*/ 202822 h 253593"/>
                  <a:gd name="connsiteX9" fmla="*/ 29419 w 117417"/>
                  <a:gd name="connsiteY9" fmla="*/ 187173 h 253593"/>
                  <a:gd name="connsiteX10" fmla="*/ 42641 w 117417"/>
                  <a:gd name="connsiteY10" fmla="*/ 191203 h 253593"/>
                  <a:gd name="connsiteX11" fmla="*/ 75589 w 117417"/>
                  <a:gd name="connsiteY11" fmla="*/ 227404 h 253593"/>
                  <a:gd name="connsiteX12" fmla="*/ 76626 w 117417"/>
                  <a:gd name="connsiteY12" fmla="*/ 242936 h 253593"/>
                  <a:gd name="connsiteX13" fmla="*/ 77545 w 117417"/>
                  <a:gd name="connsiteY13" fmla="*/ 252033 h 253593"/>
                  <a:gd name="connsiteX14" fmla="*/ 87538 w 117417"/>
                  <a:gd name="connsiteY14" fmla="*/ 252622 h 253593"/>
                  <a:gd name="connsiteX15" fmla="*/ 100430 w 117417"/>
                  <a:gd name="connsiteY15" fmla="*/ 238010 h 253593"/>
                  <a:gd name="connsiteX16" fmla="*/ 115255 w 117417"/>
                  <a:gd name="connsiteY16" fmla="*/ 177982 h 253593"/>
                  <a:gd name="connsiteX17" fmla="*/ 113864 w 117417"/>
                  <a:gd name="connsiteY17" fmla="*/ 84698 h 253593"/>
                  <a:gd name="connsiteX18" fmla="*/ 83791 w 117417"/>
                  <a:gd name="connsiteY18" fmla="*/ 9068 h 253593"/>
                  <a:gd name="connsiteX19" fmla="*/ 58054 w 117417"/>
                  <a:gd name="connsiteY19" fmla="*/ 9209 h 253593"/>
                  <a:gd name="connsiteX20" fmla="*/ 42217 w 117417"/>
                  <a:gd name="connsiteY20" fmla="*/ 35912 h 253593"/>
                  <a:gd name="connsiteX21" fmla="*/ 37008 w 117417"/>
                  <a:gd name="connsiteY21" fmla="*/ 88469 h 253593"/>
                  <a:gd name="connsiteX22" fmla="*/ 59445 w 117417"/>
                  <a:gd name="connsiteY22" fmla="*/ 97802 h 253593"/>
                  <a:gd name="connsiteX23" fmla="*/ 69344 w 117417"/>
                  <a:gd name="connsiteY23" fmla="*/ 93866 h 253593"/>
                  <a:gd name="connsiteX24" fmla="*/ 50159 w 117417"/>
                  <a:gd name="connsiteY24" fmla="*/ 114371 h 253593"/>
                  <a:gd name="connsiteX25" fmla="*/ 28193 w 117417"/>
                  <a:gd name="connsiteY25" fmla="*/ 115856 h 253593"/>
                  <a:gd name="connsiteX26" fmla="*/ 14335 w 117417"/>
                  <a:gd name="connsiteY26" fmla="*/ 127569 h 253593"/>
                  <a:gd name="connsiteX27" fmla="*/ 14241 w 117417"/>
                  <a:gd name="connsiteY27" fmla="*/ 157831 h 253593"/>
                  <a:gd name="connsiteX28" fmla="*/ 2858 w 117417"/>
                  <a:gd name="connsiteY28" fmla="*/ 188210 h 253593"/>
                  <a:gd name="connsiteX29" fmla="*/ 28688 w 117417"/>
                  <a:gd name="connsiteY29" fmla="*/ 124552 h 253593"/>
                  <a:gd name="connsiteX30" fmla="*/ 44455 w 117417"/>
                  <a:gd name="connsiteY30" fmla="*/ 135417 h 253593"/>
                  <a:gd name="connsiteX31" fmla="*/ 62579 w 117417"/>
                  <a:gd name="connsiteY31" fmla="*/ 149393 h 253593"/>
                  <a:gd name="connsiteX32" fmla="*/ 79337 w 117417"/>
                  <a:gd name="connsiteY32" fmla="*/ 143265 h 253593"/>
                  <a:gd name="connsiteX33" fmla="*/ 82118 w 117417"/>
                  <a:gd name="connsiteY33" fmla="*/ 89954 h 253593"/>
                  <a:gd name="connsiteX34" fmla="*/ 68990 w 117417"/>
                  <a:gd name="connsiteY34" fmla="*/ 82530 h 253593"/>
                  <a:gd name="connsiteX35" fmla="*/ 56193 w 117417"/>
                  <a:gd name="connsiteY35" fmla="*/ 86113 h 253593"/>
                  <a:gd name="connsiteX36" fmla="*/ 47873 w 117417"/>
                  <a:gd name="connsiteY36" fmla="*/ 78547 h 253593"/>
                  <a:gd name="connsiteX37" fmla="*/ 64913 w 117417"/>
                  <a:gd name="connsiteY37" fmla="*/ 29973 h 253593"/>
                  <a:gd name="connsiteX38" fmla="*/ 80373 w 117417"/>
                  <a:gd name="connsiteY38" fmla="*/ 30869 h 253593"/>
                  <a:gd name="connsiteX39" fmla="*/ 89518 w 117417"/>
                  <a:gd name="connsiteY39" fmla="*/ 65019 h 253593"/>
                  <a:gd name="connsiteX40" fmla="*/ 98521 w 117417"/>
                  <a:gd name="connsiteY40" fmla="*/ 140319 h 253593"/>
                  <a:gd name="connsiteX41" fmla="*/ 95811 w 117417"/>
                  <a:gd name="connsiteY41" fmla="*/ 162144 h 253593"/>
                  <a:gd name="connsiteX42" fmla="*/ 85936 w 117417"/>
                  <a:gd name="connsiteY42" fmla="*/ 171689 h 253593"/>
                  <a:gd name="connsiteX43" fmla="*/ 37856 w 117417"/>
                  <a:gd name="connsiteY43" fmla="*/ 165184 h 253593"/>
                  <a:gd name="connsiteX44" fmla="*/ 20322 w 117417"/>
                  <a:gd name="connsiteY44" fmla="*/ 129667 h 253593"/>
                  <a:gd name="connsiteX45" fmla="*/ 28688 w 117417"/>
                  <a:gd name="connsiteY45" fmla="*/ 124552 h 25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17" h="253593">
                    <a:moveTo>
                      <a:pt x="2858" y="188210"/>
                    </a:moveTo>
                    <a:cubicBezTo>
                      <a:pt x="76" y="190920"/>
                      <a:pt x="-324" y="197308"/>
                      <a:pt x="194" y="201785"/>
                    </a:cubicBezTo>
                    <a:cubicBezTo>
                      <a:pt x="736" y="206476"/>
                      <a:pt x="3187" y="211213"/>
                      <a:pt x="5686" y="215384"/>
                    </a:cubicBezTo>
                    <a:cubicBezTo>
                      <a:pt x="14924" y="230822"/>
                      <a:pt x="25412" y="245292"/>
                      <a:pt x="42641" y="252599"/>
                    </a:cubicBezTo>
                    <a:cubicBezTo>
                      <a:pt x="45846" y="253966"/>
                      <a:pt x="52492" y="253612"/>
                      <a:pt x="53859" y="251562"/>
                    </a:cubicBezTo>
                    <a:cubicBezTo>
                      <a:pt x="56193" y="248074"/>
                      <a:pt x="56546" y="242488"/>
                      <a:pt x="55933" y="238033"/>
                    </a:cubicBezTo>
                    <a:cubicBezTo>
                      <a:pt x="55533" y="235135"/>
                      <a:pt x="52374" y="232094"/>
                      <a:pt x="49688" y="230138"/>
                    </a:cubicBezTo>
                    <a:cubicBezTo>
                      <a:pt x="45139" y="226815"/>
                      <a:pt x="40072" y="224199"/>
                      <a:pt x="35099" y="221512"/>
                    </a:cubicBezTo>
                    <a:cubicBezTo>
                      <a:pt x="27227" y="217246"/>
                      <a:pt x="20934" y="211613"/>
                      <a:pt x="18083" y="202822"/>
                    </a:cubicBezTo>
                    <a:cubicBezTo>
                      <a:pt x="15066" y="193489"/>
                      <a:pt x="19803" y="186537"/>
                      <a:pt x="29419" y="187173"/>
                    </a:cubicBezTo>
                    <a:cubicBezTo>
                      <a:pt x="33920" y="187456"/>
                      <a:pt x="38776" y="188894"/>
                      <a:pt x="42641" y="191203"/>
                    </a:cubicBezTo>
                    <a:cubicBezTo>
                      <a:pt x="57206" y="199900"/>
                      <a:pt x="68637" y="211920"/>
                      <a:pt x="75589" y="227404"/>
                    </a:cubicBezTo>
                    <a:cubicBezTo>
                      <a:pt x="77592" y="231835"/>
                      <a:pt x="76343" y="237727"/>
                      <a:pt x="76626" y="242936"/>
                    </a:cubicBezTo>
                    <a:cubicBezTo>
                      <a:pt x="76791" y="246094"/>
                      <a:pt x="75943" y="250972"/>
                      <a:pt x="77545" y="252033"/>
                    </a:cubicBezTo>
                    <a:cubicBezTo>
                      <a:pt x="80067" y="253683"/>
                      <a:pt x="85488" y="254248"/>
                      <a:pt x="87538" y="252622"/>
                    </a:cubicBezTo>
                    <a:cubicBezTo>
                      <a:pt x="92558" y="248592"/>
                      <a:pt x="97555" y="243666"/>
                      <a:pt x="100430" y="238010"/>
                    </a:cubicBezTo>
                    <a:cubicBezTo>
                      <a:pt x="109999" y="219273"/>
                      <a:pt x="113157" y="198651"/>
                      <a:pt x="115255" y="177982"/>
                    </a:cubicBezTo>
                    <a:cubicBezTo>
                      <a:pt x="118413" y="146872"/>
                      <a:pt x="118248" y="115738"/>
                      <a:pt x="113864" y="84698"/>
                    </a:cubicBezTo>
                    <a:cubicBezTo>
                      <a:pt x="109975" y="57053"/>
                      <a:pt x="100006" y="31764"/>
                      <a:pt x="83791" y="9068"/>
                    </a:cubicBezTo>
                    <a:cubicBezTo>
                      <a:pt x="75141" y="-3046"/>
                      <a:pt x="66657" y="-3046"/>
                      <a:pt x="58054" y="9209"/>
                    </a:cubicBezTo>
                    <a:cubicBezTo>
                      <a:pt x="52115" y="17670"/>
                      <a:pt x="46577" y="26579"/>
                      <a:pt x="42217" y="35912"/>
                    </a:cubicBezTo>
                    <a:cubicBezTo>
                      <a:pt x="34392" y="52646"/>
                      <a:pt x="31304" y="70322"/>
                      <a:pt x="37008" y="88469"/>
                    </a:cubicBezTo>
                    <a:cubicBezTo>
                      <a:pt x="40685" y="100183"/>
                      <a:pt x="48415" y="103035"/>
                      <a:pt x="59445" y="97802"/>
                    </a:cubicBezTo>
                    <a:cubicBezTo>
                      <a:pt x="62155" y="96506"/>
                      <a:pt x="65031" y="95563"/>
                      <a:pt x="69344" y="93866"/>
                    </a:cubicBezTo>
                    <a:cubicBezTo>
                      <a:pt x="64983" y="106546"/>
                      <a:pt x="60482" y="111943"/>
                      <a:pt x="50159" y="114371"/>
                    </a:cubicBezTo>
                    <a:cubicBezTo>
                      <a:pt x="43112" y="116044"/>
                      <a:pt x="35547" y="115691"/>
                      <a:pt x="28193" y="115856"/>
                    </a:cubicBezTo>
                    <a:cubicBezTo>
                      <a:pt x="19214" y="116044"/>
                      <a:pt x="15042" y="118613"/>
                      <a:pt x="14335" y="127569"/>
                    </a:cubicBezTo>
                    <a:cubicBezTo>
                      <a:pt x="13510" y="137586"/>
                      <a:pt x="14618" y="147744"/>
                      <a:pt x="14241" y="157831"/>
                    </a:cubicBezTo>
                    <a:cubicBezTo>
                      <a:pt x="13817" y="169096"/>
                      <a:pt x="11648" y="179608"/>
                      <a:pt x="2858" y="188210"/>
                    </a:cubicBezTo>
                    <a:close/>
                    <a:moveTo>
                      <a:pt x="28688" y="124552"/>
                    </a:moveTo>
                    <a:cubicBezTo>
                      <a:pt x="34203" y="127711"/>
                      <a:pt x="39341" y="131599"/>
                      <a:pt x="44455" y="135417"/>
                    </a:cubicBezTo>
                    <a:cubicBezTo>
                      <a:pt x="50560" y="139990"/>
                      <a:pt x="56051" y="145552"/>
                      <a:pt x="62579" y="149393"/>
                    </a:cubicBezTo>
                    <a:cubicBezTo>
                      <a:pt x="69862" y="153683"/>
                      <a:pt x="76414" y="151279"/>
                      <a:pt x="79337" y="143265"/>
                    </a:cubicBezTo>
                    <a:cubicBezTo>
                      <a:pt x="85700" y="125896"/>
                      <a:pt x="86030" y="107890"/>
                      <a:pt x="82118" y="89954"/>
                    </a:cubicBezTo>
                    <a:cubicBezTo>
                      <a:pt x="80751" y="83685"/>
                      <a:pt x="75801" y="80668"/>
                      <a:pt x="68990" y="82530"/>
                    </a:cubicBezTo>
                    <a:cubicBezTo>
                      <a:pt x="64724" y="83685"/>
                      <a:pt x="60529" y="85311"/>
                      <a:pt x="56193" y="86113"/>
                    </a:cubicBezTo>
                    <a:cubicBezTo>
                      <a:pt x="49829" y="87267"/>
                      <a:pt x="46883" y="84793"/>
                      <a:pt x="47873" y="78547"/>
                    </a:cubicBezTo>
                    <a:cubicBezTo>
                      <a:pt x="50583" y="61342"/>
                      <a:pt x="55768" y="44868"/>
                      <a:pt x="64913" y="29973"/>
                    </a:cubicBezTo>
                    <a:cubicBezTo>
                      <a:pt x="70333" y="21158"/>
                      <a:pt x="76791" y="21323"/>
                      <a:pt x="80373" y="30869"/>
                    </a:cubicBezTo>
                    <a:cubicBezTo>
                      <a:pt x="84498" y="41851"/>
                      <a:pt x="87845" y="53400"/>
                      <a:pt x="89518" y="65019"/>
                    </a:cubicBezTo>
                    <a:cubicBezTo>
                      <a:pt x="93289" y="90920"/>
                      <a:pt x="95811" y="116987"/>
                      <a:pt x="98521" y="140319"/>
                    </a:cubicBezTo>
                    <a:cubicBezTo>
                      <a:pt x="97531" y="149558"/>
                      <a:pt x="97932" y="156299"/>
                      <a:pt x="95811" y="162144"/>
                    </a:cubicBezTo>
                    <a:cubicBezTo>
                      <a:pt x="94373" y="166127"/>
                      <a:pt x="89801" y="170958"/>
                      <a:pt x="85936" y="171689"/>
                    </a:cubicBezTo>
                    <a:cubicBezTo>
                      <a:pt x="69414" y="174753"/>
                      <a:pt x="52940" y="174376"/>
                      <a:pt x="37856" y="165184"/>
                    </a:cubicBezTo>
                    <a:cubicBezTo>
                      <a:pt x="24493" y="157029"/>
                      <a:pt x="20769" y="144043"/>
                      <a:pt x="20322" y="129667"/>
                    </a:cubicBezTo>
                    <a:cubicBezTo>
                      <a:pt x="20157" y="124269"/>
                      <a:pt x="23645" y="121653"/>
                      <a:pt x="28688" y="12455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4">
                <a:extLst>
                  <a:ext uri="{FF2B5EF4-FFF2-40B4-BE49-F238E27FC236}">
                    <a16:creationId xmlns:a16="http://schemas.microsoft.com/office/drawing/2014/main" id="{A7923979-8DC9-4B33-B106-B66A769D0185}"/>
                  </a:ext>
                </a:extLst>
              </p:cNvPr>
              <p:cNvSpPr/>
              <p:nvPr/>
            </p:nvSpPr>
            <p:spPr>
              <a:xfrm>
                <a:off x="858634" y="3448973"/>
                <a:ext cx="234682" cy="295687"/>
              </a:xfrm>
              <a:custGeom>
                <a:avLst/>
                <a:gdLst>
                  <a:gd name="connsiteX0" fmla="*/ 136921 w 234682"/>
                  <a:gd name="connsiteY0" fmla="*/ 122248 h 295687"/>
                  <a:gd name="connsiteX1" fmla="*/ 115686 w 234682"/>
                  <a:gd name="connsiteY1" fmla="*/ 137497 h 295687"/>
                  <a:gd name="connsiteX2" fmla="*/ 104090 w 234682"/>
                  <a:gd name="connsiteY2" fmla="*/ 167287 h 295687"/>
                  <a:gd name="connsiteX3" fmla="*/ 21060 w 234682"/>
                  <a:gd name="connsiteY3" fmla="*/ 211737 h 295687"/>
                  <a:gd name="connsiteX4" fmla="*/ 437 w 234682"/>
                  <a:gd name="connsiteY4" fmla="*/ 229484 h 295687"/>
                  <a:gd name="connsiteX5" fmla="*/ 1215 w 234682"/>
                  <a:gd name="connsiteY5" fmla="*/ 250790 h 295687"/>
                  <a:gd name="connsiteX6" fmla="*/ 19810 w 234682"/>
                  <a:gd name="connsiteY6" fmla="*/ 269385 h 295687"/>
                  <a:gd name="connsiteX7" fmla="*/ 34258 w 234682"/>
                  <a:gd name="connsiteY7" fmla="*/ 285129 h 295687"/>
                  <a:gd name="connsiteX8" fmla="*/ 38217 w 234682"/>
                  <a:gd name="connsiteY8" fmla="*/ 295687 h 295687"/>
                  <a:gd name="connsiteX9" fmla="*/ 40433 w 234682"/>
                  <a:gd name="connsiteY9" fmla="*/ 295169 h 295687"/>
                  <a:gd name="connsiteX10" fmla="*/ 41941 w 234682"/>
                  <a:gd name="connsiteY10" fmla="*/ 292105 h 295687"/>
                  <a:gd name="connsiteX11" fmla="*/ 37628 w 234682"/>
                  <a:gd name="connsiteY11" fmla="*/ 248032 h 295687"/>
                  <a:gd name="connsiteX12" fmla="*/ 29945 w 234682"/>
                  <a:gd name="connsiteY12" fmla="*/ 241787 h 295687"/>
                  <a:gd name="connsiteX13" fmla="*/ 25420 w 234682"/>
                  <a:gd name="connsiteY13" fmla="*/ 233538 h 295687"/>
                  <a:gd name="connsiteX14" fmla="*/ 36049 w 234682"/>
                  <a:gd name="connsiteY14" fmla="*/ 219232 h 295687"/>
                  <a:gd name="connsiteX15" fmla="*/ 47150 w 234682"/>
                  <a:gd name="connsiteY15" fmla="*/ 227928 h 295687"/>
                  <a:gd name="connsiteX16" fmla="*/ 48493 w 234682"/>
                  <a:gd name="connsiteY16" fmla="*/ 229696 h 295687"/>
                  <a:gd name="connsiteX17" fmla="*/ 65910 w 234682"/>
                  <a:gd name="connsiteY17" fmla="*/ 233797 h 295687"/>
                  <a:gd name="connsiteX18" fmla="*/ 83398 w 234682"/>
                  <a:gd name="connsiteY18" fmla="*/ 221447 h 295687"/>
                  <a:gd name="connsiteX19" fmla="*/ 115686 w 234682"/>
                  <a:gd name="connsiteY19" fmla="*/ 199458 h 295687"/>
                  <a:gd name="connsiteX20" fmla="*/ 132608 w 234682"/>
                  <a:gd name="connsiteY20" fmla="*/ 196041 h 295687"/>
                  <a:gd name="connsiteX21" fmla="*/ 165038 w 234682"/>
                  <a:gd name="connsiteY21" fmla="*/ 183432 h 295687"/>
                  <a:gd name="connsiteX22" fmla="*/ 179132 w 234682"/>
                  <a:gd name="connsiteY22" fmla="*/ 183149 h 295687"/>
                  <a:gd name="connsiteX23" fmla="*/ 190185 w 234682"/>
                  <a:gd name="connsiteY23" fmla="*/ 181381 h 295687"/>
                  <a:gd name="connsiteX24" fmla="*/ 203525 w 234682"/>
                  <a:gd name="connsiteY24" fmla="*/ 139948 h 295687"/>
                  <a:gd name="connsiteX25" fmla="*/ 234352 w 234682"/>
                  <a:gd name="connsiteY25" fmla="*/ 7448 h 295687"/>
                  <a:gd name="connsiteX26" fmla="*/ 234682 w 234682"/>
                  <a:gd name="connsiteY26" fmla="*/ 1249 h 295687"/>
                  <a:gd name="connsiteX27" fmla="*/ 232373 w 234682"/>
                  <a:gd name="connsiteY27" fmla="*/ 0 h 295687"/>
                  <a:gd name="connsiteX28" fmla="*/ 219009 w 234682"/>
                  <a:gd name="connsiteY28" fmla="*/ 17865 h 295687"/>
                  <a:gd name="connsiteX29" fmla="*/ 191835 w 234682"/>
                  <a:gd name="connsiteY29" fmla="*/ 94980 h 295687"/>
                  <a:gd name="connsiteX30" fmla="*/ 188842 w 234682"/>
                  <a:gd name="connsiteY30" fmla="*/ 130827 h 295687"/>
                  <a:gd name="connsiteX31" fmla="*/ 193343 w 234682"/>
                  <a:gd name="connsiteY31" fmla="*/ 144615 h 295687"/>
                  <a:gd name="connsiteX32" fmla="*/ 179391 w 234682"/>
                  <a:gd name="connsiteY32" fmla="*/ 139170 h 295687"/>
                  <a:gd name="connsiteX33" fmla="*/ 136921 w 234682"/>
                  <a:gd name="connsiteY33" fmla="*/ 122248 h 295687"/>
                  <a:gd name="connsiteX34" fmla="*/ 135248 w 234682"/>
                  <a:gd name="connsiteY34" fmla="*/ 182041 h 295687"/>
                  <a:gd name="connsiteX35" fmla="*/ 129120 w 234682"/>
                  <a:gd name="connsiteY35" fmla="*/ 177021 h 295687"/>
                  <a:gd name="connsiteX36" fmla="*/ 147362 w 234682"/>
                  <a:gd name="connsiteY36" fmla="*/ 141669 h 295687"/>
                  <a:gd name="connsiteX37" fmla="*/ 156011 w 234682"/>
                  <a:gd name="connsiteY37" fmla="*/ 140702 h 295687"/>
                  <a:gd name="connsiteX38" fmla="*/ 161880 w 234682"/>
                  <a:gd name="connsiteY38" fmla="*/ 148433 h 295687"/>
                  <a:gd name="connsiteX39" fmla="*/ 135248 w 234682"/>
                  <a:gd name="connsiteY39" fmla="*/ 182041 h 2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4682" h="295687">
                    <a:moveTo>
                      <a:pt x="136921" y="122248"/>
                    </a:moveTo>
                    <a:cubicBezTo>
                      <a:pt x="124524" y="118336"/>
                      <a:pt x="116864" y="124346"/>
                      <a:pt x="115686" y="137497"/>
                    </a:cubicBezTo>
                    <a:cubicBezTo>
                      <a:pt x="114673" y="148692"/>
                      <a:pt x="111373" y="158567"/>
                      <a:pt x="104090" y="167287"/>
                    </a:cubicBezTo>
                    <a:cubicBezTo>
                      <a:pt x="82361" y="193307"/>
                      <a:pt x="55563" y="209545"/>
                      <a:pt x="21060" y="211737"/>
                    </a:cubicBezTo>
                    <a:cubicBezTo>
                      <a:pt x="7555" y="212585"/>
                      <a:pt x="2087" y="217111"/>
                      <a:pt x="437" y="229484"/>
                    </a:cubicBezTo>
                    <a:cubicBezTo>
                      <a:pt x="-482" y="236437"/>
                      <a:pt x="178" y="243790"/>
                      <a:pt x="1215" y="250790"/>
                    </a:cubicBezTo>
                    <a:cubicBezTo>
                      <a:pt x="2771" y="261254"/>
                      <a:pt x="8121" y="268042"/>
                      <a:pt x="19810" y="269385"/>
                    </a:cubicBezTo>
                    <a:cubicBezTo>
                      <a:pt x="29803" y="270540"/>
                      <a:pt x="32891" y="275230"/>
                      <a:pt x="34258" y="285129"/>
                    </a:cubicBezTo>
                    <a:cubicBezTo>
                      <a:pt x="34753" y="288758"/>
                      <a:pt x="36850" y="292175"/>
                      <a:pt x="38217" y="295687"/>
                    </a:cubicBezTo>
                    <a:cubicBezTo>
                      <a:pt x="38948" y="295522"/>
                      <a:pt x="39702" y="295334"/>
                      <a:pt x="40433" y="295169"/>
                    </a:cubicBezTo>
                    <a:cubicBezTo>
                      <a:pt x="40951" y="294155"/>
                      <a:pt x="41705" y="293189"/>
                      <a:pt x="41941" y="292105"/>
                    </a:cubicBezTo>
                    <a:cubicBezTo>
                      <a:pt x="45193" y="276950"/>
                      <a:pt x="44557" y="262079"/>
                      <a:pt x="37628" y="248032"/>
                    </a:cubicBezTo>
                    <a:cubicBezTo>
                      <a:pt x="36261" y="245298"/>
                      <a:pt x="32891" y="242588"/>
                      <a:pt x="29945" y="241787"/>
                    </a:cubicBezTo>
                    <a:cubicBezTo>
                      <a:pt x="24807" y="240443"/>
                      <a:pt x="23676" y="236814"/>
                      <a:pt x="25420" y="233538"/>
                    </a:cubicBezTo>
                    <a:cubicBezTo>
                      <a:pt x="28154" y="228353"/>
                      <a:pt x="32419" y="223969"/>
                      <a:pt x="36049" y="219232"/>
                    </a:cubicBezTo>
                    <a:cubicBezTo>
                      <a:pt x="39749" y="222131"/>
                      <a:pt x="43473" y="224982"/>
                      <a:pt x="47150" y="227928"/>
                    </a:cubicBezTo>
                    <a:cubicBezTo>
                      <a:pt x="47715" y="228376"/>
                      <a:pt x="48045" y="229107"/>
                      <a:pt x="48493" y="229696"/>
                    </a:cubicBezTo>
                    <a:cubicBezTo>
                      <a:pt x="53607" y="236224"/>
                      <a:pt x="58533" y="237851"/>
                      <a:pt x="65910" y="233797"/>
                    </a:cubicBezTo>
                    <a:cubicBezTo>
                      <a:pt x="72108" y="230380"/>
                      <a:pt x="77529" y="225525"/>
                      <a:pt x="83398" y="221447"/>
                    </a:cubicBezTo>
                    <a:cubicBezTo>
                      <a:pt x="94074" y="213976"/>
                      <a:pt x="104468" y="206010"/>
                      <a:pt x="115686" y="199458"/>
                    </a:cubicBezTo>
                    <a:cubicBezTo>
                      <a:pt x="120447" y="196653"/>
                      <a:pt x="127399" y="194886"/>
                      <a:pt x="132608" y="196041"/>
                    </a:cubicBezTo>
                    <a:cubicBezTo>
                      <a:pt x="146773" y="199175"/>
                      <a:pt x="157166" y="195923"/>
                      <a:pt x="165038" y="183432"/>
                    </a:cubicBezTo>
                    <a:cubicBezTo>
                      <a:pt x="169398" y="176502"/>
                      <a:pt x="173805" y="176785"/>
                      <a:pt x="179132" y="183149"/>
                    </a:cubicBezTo>
                    <a:cubicBezTo>
                      <a:pt x="184882" y="190031"/>
                      <a:pt x="186839" y="190172"/>
                      <a:pt x="190185" y="181381"/>
                    </a:cubicBezTo>
                    <a:cubicBezTo>
                      <a:pt x="195347" y="167829"/>
                      <a:pt x="200108" y="154018"/>
                      <a:pt x="203525" y="139948"/>
                    </a:cubicBezTo>
                    <a:cubicBezTo>
                      <a:pt x="214201" y="95876"/>
                      <a:pt x="224171" y="51638"/>
                      <a:pt x="234352" y="7448"/>
                    </a:cubicBezTo>
                    <a:cubicBezTo>
                      <a:pt x="234800" y="5468"/>
                      <a:pt x="234588" y="3323"/>
                      <a:pt x="234682" y="1249"/>
                    </a:cubicBezTo>
                    <a:cubicBezTo>
                      <a:pt x="233904" y="825"/>
                      <a:pt x="233150" y="424"/>
                      <a:pt x="232373" y="0"/>
                    </a:cubicBezTo>
                    <a:cubicBezTo>
                      <a:pt x="227871" y="5916"/>
                      <a:pt x="222545" y="11407"/>
                      <a:pt x="219009" y="17865"/>
                    </a:cubicBezTo>
                    <a:cubicBezTo>
                      <a:pt x="205740" y="42022"/>
                      <a:pt x="197044" y="67994"/>
                      <a:pt x="191835" y="94980"/>
                    </a:cubicBezTo>
                    <a:cubicBezTo>
                      <a:pt x="189573" y="106693"/>
                      <a:pt x="189243" y="118831"/>
                      <a:pt x="188842" y="130827"/>
                    </a:cubicBezTo>
                    <a:cubicBezTo>
                      <a:pt x="188724" y="134575"/>
                      <a:pt x="191222" y="138416"/>
                      <a:pt x="193343" y="144615"/>
                    </a:cubicBezTo>
                    <a:cubicBezTo>
                      <a:pt x="187286" y="142258"/>
                      <a:pt x="183303" y="140773"/>
                      <a:pt x="179391" y="139170"/>
                    </a:cubicBezTo>
                    <a:cubicBezTo>
                      <a:pt x="165227" y="133443"/>
                      <a:pt x="151416" y="126797"/>
                      <a:pt x="136921" y="122248"/>
                    </a:cubicBezTo>
                    <a:close/>
                    <a:moveTo>
                      <a:pt x="135248" y="182041"/>
                    </a:moveTo>
                    <a:cubicBezTo>
                      <a:pt x="131170" y="182677"/>
                      <a:pt x="128601" y="181169"/>
                      <a:pt x="129120" y="177021"/>
                    </a:cubicBezTo>
                    <a:cubicBezTo>
                      <a:pt x="130840" y="163045"/>
                      <a:pt x="137251" y="151237"/>
                      <a:pt x="147362" y="141669"/>
                    </a:cubicBezTo>
                    <a:cubicBezTo>
                      <a:pt x="149129" y="139995"/>
                      <a:pt x="154149" y="139406"/>
                      <a:pt x="156011" y="140702"/>
                    </a:cubicBezTo>
                    <a:cubicBezTo>
                      <a:pt x="159099" y="142847"/>
                      <a:pt x="160819" y="146948"/>
                      <a:pt x="161880" y="148433"/>
                    </a:cubicBezTo>
                    <a:cubicBezTo>
                      <a:pt x="161903" y="162079"/>
                      <a:pt x="146207" y="180297"/>
                      <a:pt x="135248" y="18204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5">
                <a:extLst>
                  <a:ext uri="{FF2B5EF4-FFF2-40B4-BE49-F238E27FC236}">
                    <a16:creationId xmlns:a16="http://schemas.microsoft.com/office/drawing/2014/main" id="{C47315DE-A4FE-4A50-A321-052DAAB8EC27}"/>
                  </a:ext>
                </a:extLst>
              </p:cNvPr>
              <p:cNvSpPr/>
              <p:nvPr/>
            </p:nvSpPr>
            <p:spPr>
              <a:xfrm>
                <a:off x="719618" y="2154563"/>
                <a:ext cx="409209" cy="90285"/>
              </a:xfrm>
              <a:custGeom>
                <a:avLst/>
                <a:gdLst>
                  <a:gd name="connsiteX0" fmla="*/ 20080 w 409209"/>
                  <a:gd name="connsiteY0" fmla="*/ 18990 h 90285"/>
                  <a:gd name="connsiteX1" fmla="*/ 95098 w 409209"/>
                  <a:gd name="connsiteY1" fmla="*/ 18731 h 90285"/>
                  <a:gd name="connsiteX2" fmla="*/ 172944 w 409209"/>
                  <a:gd name="connsiteY2" fmla="*/ 27687 h 90285"/>
                  <a:gd name="connsiteX3" fmla="*/ 197714 w 409209"/>
                  <a:gd name="connsiteY3" fmla="*/ 28653 h 90285"/>
                  <a:gd name="connsiteX4" fmla="*/ 225737 w 409209"/>
                  <a:gd name="connsiteY4" fmla="*/ 26673 h 90285"/>
                  <a:gd name="connsiteX5" fmla="*/ 239878 w 409209"/>
                  <a:gd name="connsiteY5" fmla="*/ 34993 h 90285"/>
                  <a:gd name="connsiteX6" fmla="*/ 250978 w 409209"/>
                  <a:gd name="connsiteY6" fmla="*/ 46754 h 90285"/>
                  <a:gd name="connsiteX7" fmla="*/ 274028 w 409209"/>
                  <a:gd name="connsiteY7" fmla="*/ 51585 h 90285"/>
                  <a:gd name="connsiteX8" fmla="*/ 346430 w 409209"/>
                  <a:gd name="connsiteY8" fmla="*/ 70722 h 90285"/>
                  <a:gd name="connsiteX9" fmla="*/ 375796 w 409209"/>
                  <a:gd name="connsiteY9" fmla="*/ 84769 h 90285"/>
                  <a:gd name="connsiteX10" fmla="*/ 399340 w 409209"/>
                  <a:gd name="connsiteY10" fmla="*/ 90237 h 90285"/>
                  <a:gd name="connsiteX11" fmla="*/ 408509 w 409209"/>
                  <a:gd name="connsiteY11" fmla="*/ 77981 h 90285"/>
                  <a:gd name="connsiteX12" fmla="*/ 399034 w 409209"/>
                  <a:gd name="connsiteY12" fmla="*/ 58985 h 90285"/>
                  <a:gd name="connsiteX13" fmla="*/ 391021 w 409209"/>
                  <a:gd name="connsiteY13" fmla="*/ 54602 h 90285"/>
                  <a:gd name="connsiteX14" fmla="*/ 366015 w 409209"/>
                  <a:gd name="connsiteY14" fmla="*/ 51703 h 90285"/>
                  <a:gd name="connsiteX15" fmla="*/ 301202 w 409209"/>
                  <a:gd name="connsiteY15" fmla="*/ 37043 h 90285"/>
                  <a:gd name="connsiteX16" fmla="*/ 294815 w 409209"/>
                  <a:gd name="connsiteY16" fmla="*/ 17010 h 90285"/>
                  <a:gd name="connsiteX17" fmla="*/ 289795 w 409209"/>
                  <a:gd name="connsiteY17" fmla="*/ 4001 h 90285"/>
                  <a:gd name="connsiteX18" fmla="*/ 244120 w 409209"/>
                  <a:gd name="connsiteY18" fmla="*/ 18 h 90285"/>
                  <a:gd name="connsiteX19" fmla="*/ 112656 w 409209"/>
                  <a:gd name="connsiteY19" fmla="*/ 1597 h 90285"/>
                  <a:gd name="connsiteX20" fmla="*/ 18784 w 409209"/>
                  <a:gd name="connsiteY20" fmla="*/ 8950 h 90285"/>
                  <a:gd name="connsiteX21" fmla="*/ 0 w 409209"/>
                  <a:gd name="connsiteY21" fmla="*/ 13357 h 90285"/>
                  <a:gd name="connsiteX22" fmla="*/ 189 w 409209"/>
                  <a:gd name="connsiteY22" fmla="*/ 16586 h 90285"/>
                  <a:gd name="connsiteX23" fmla="*/ 20080 w 409209"/>
                  <a:gd name="connsiteY23" fmla="*/ 18990 h 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9209" h="90285">
                    <a:moveTo>
                      <a:pt x="20080" y="18990"/>
                    </a:moveTo>
                    <a:cubicBezTo>
                      <a:pt x="45086" y="19108"/>
                      <a:pt x="70116" y="18000"/>
                      <a:pt x="95098" y="18731"/>
                    </a:cubicBezTo>
                    <a:cubicBezTo>
                      <a:pt x="121188" y="19485"/>
                      <a:pt x="147749" y="15502"/>
                      <a:pt x="172944" y="27687"/>
                    </a:cubicBezTo>
                    <a:cubicBezTo>
                      <a:pt x="179779" y="30986"/>
                      <a:pt x="189394" y="28936"/>
                      <a:pt x="197714" y="28653"/>
                    </a:cubicBezTo>
                    <a:cubicBezTo>
                      <a:pt x="207071" y="28347"/>
                      <a:pt x="216404" y="26791"/>
                      <a:pt x="225737" y="26673"/>
                    </a:cubicBezTo>
                    <a:cubicBezTo>
                      <a:pt x="231652" y="26603"/>
                      <a:pt x="238228" y="27899"/>
                      <a:pt x="239878" y="34993"/>
                    </a:cubicBezTo>
                    <a:cubicBezTo>
                      <a:pt x="241362" y="41427"/>
                      <a:pt x="245463" y="45080"/>
                      <a:pt x="250978" y="46754"/>
                    </a:cubicBezTo>
                    <a:cubicBezTo>
                      <a:pt x="258473" y="49016"/>
                      <a:pt x="266274" y="51255"/>
                      <a:pt x="274028" y="51585"/>
                    </a:cubicBezTo>
                    <a:cubicBezTo>
                      <a:pt x="299647" y="52646"/>
                      <a:pt x="323616" y="59292"/>
                      <a:pt x="346430" y="70722"/>
                    </a:cubicBezTo>
                    <a:cubicBezTo>
                      <a:pt x="356140" y="75577"/>
                      <a:pt x="365709" y="80857"/>
                      <a:pt x="375796" y="84769"/>
                    </a:cubicBezTo>
                    <a:cubicBezTo>
                      <a:pt x="383267" y="87668"/>
                      <a:pt x="391374" y="89553"/>
                      <a:pt x="399340" y="90237"/>
                    </a:cubicBezTo>
                    <a:cubicBezTo>
                      <a:pt x="406859" y="90873"/>
                      <a:pt x="410936" y="85240"/>
                      <a:pt x="408509" y="77981"/>
                    </a:cubicBezTo>
                    <a:cubicBezTo>
                      <a:pt x="406293" y="71312"/>
                      <a:pt x="402805" y="64948"/>
                      <a:pt x="399034" y="58985"/>
                    </a:cubicBezTo>
                    <a:cubicBezTo>
                      <a:pt x="397596" y="56699"/>
                      <a:pt x="393920" y="55073"/>
                      <a:pt x="391021" y="54602"/>
                    </a:cubicBezTo>
                    <a:cubicBezTo>
                      <a:pt x="382748" y="53282"/>
                      <a:pt x="374217" y="53376"/>
                      <a:pt x="366015" y="51703"/>
                    </a:cubicBezTo>
                    <a:cubicBezTo>
                      <a:pt x="344309" y="47248"/>
                      <a:pt x="322532" y="42912"/>
                      <a:pt x="301202" y="37043"/>
                    </a:cubicBezTo>
                    <a:cubicBezTo>
                      <a:pt x="288145" y="33461"/>
                      <a:pt x="287179" y="28017"/>
                      <a:pt x="294815" y="17010"/>
                    </a:cubicBezTo>
                    <a:cubicBezTo>
                      <a:pt x="300377" y="8997"/>
                      <a:pt x="299458" y="5344"/>
                      <a:pt x="289795" y="4001"/>
                    </a:cubicBezTo>
                    <a:cubicBezTo>
                      <a:pt x="274664" y="1880"/>
                      <a:pt x="259345" y="65"/>
                      <a:pt x="244120" y="18"/>
                    </a:cubicBezTo>
                    <a:cubicBezTo>
                      <a:pt x="200307" y="-53"/>
                      <a:pt x="156446" y="18"/>
                      <a:pt x="112656" y="1597"/>
                    </a:cubicBezTo>
                    <a:cubicBezTo>
                      <a:pt x="81310" y="2704"/>
                      <a:pt x="50035" y="6145"/>
                      <a:pt x="18784" y="8950"/>
                    </a:cubicBezTo>
                    <a:cubicBezTo>
                      <a:pt x="12444" y="9516"/>
                      <a:pt x="6246" y="11849"/>
                      <a:pt x="0" y="13357"/>
                    </a:cubicBezTo>
                    <a:cubicBezTo>
                      <a:pt x="71" y="14441"/>
                      <a:pt x="118" y="15526"/>
                      <a:pt x="189" y="16586"/>
                    </a:cubicBezTo>
                    <a:cubicBezTo>
                      <a:pt x="6835" y="17411"/>
                      <a:pt x="13457" y="18943"/>
                      <a:pt x="20080" y="1899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6">
                <a:extLst>
                  <a:ext uri="{FF2B5EF4-FFF2-40B4-BE49-F238E27FC236}">
                    <a16:creationId xmlns:a16="http://schemas.microsoft.com/office/drawing/2014/main" id="{256211EA-710A-424C-991D-C50F8CD55703}"/>
                  </a:ext>
                </a:extLst>
              </p:cNvPr>
              <p:cNvSpPr/>
              <p:nvPr/>
            </p:nvSpPr>
            <p:spPr>
              <a:xfrm>
                <a:off x="288460" y="2544271"/>
                <a:ext cx="355244" cy="424215"/>
              </a:xfrm>
              <a:custGeom>
                <a:avLst/>
                <a:gdLst>
                  <a:gd name="connsiteX0" fmla="*/ 64978 w 355244"/>
                  <a:gd name="connsiteY0" fmla="*/ 294991 h 424215"/>
                  <a:gd name="connsiteX1" fmla="*/ 113151 w 355244"/>
                  <a:gd name="connsiteY1" fmla="*/ 204795 h 424215"/>
                  <a:gd name="connsiteX2" fmla="*/ 210747 w 355244"/>
                  <a:gd name="connsiteY2" fmla="*/ 96004 h 424215"/>
                  <a:gd name="connsiteX3" fmla="*/ 305115 w 355244"/>
                  <a:gd name="connsiteY3" fmla="*/ 34986 h 424215"/>
                  <a:gd name="connsiteX4" fmla="*/ 345039 w 355244"/>
                  <a:gd name="connsiteY4" fmla="*/ 10876 h 424215"/>
                  <a:gd name="connsiteX5" fmla="*/ 355244 w 355244"/>
                  <a:gd name="connsiteY5" fmla="*/ 694 h 424215"/>
                  <a:gd name="connsiteX6" fmla="*/ 329932 w 355244"/>
                  <a:gd name="connsiteY6" fmla="*/ 6092 h 424215"/>
                  <a:gd name="connsiteX7" fmla="*/ 200377 w 355244"/>
                  <a:gd name="connsiteY7" fmla="*/ 83937 h 424215"/>
                  <a:gd name="connsiteX8" fmla="*/ 62692 w 355244"/>
                  <a:gd name="connsiteY8" fmla="*/ 267251 h 424215"/>
                  <a:gd name="connsiteX9" fmla="*/ 52345 w 355244"/>
                  <a:gd name="connsiteY9" fmla="*/ 283231 h 424215"/>
                  <a:gd name="connsiteX10" fmla="*/ 37780 w 355244"/>
                  <a:gd name="connsiteY10" fmla="*/ 301826 h 424215"/>
                  <a:gd name="connsiteX11" fmla="*/ 6882 w 355244"/>
                  <a:gd name="connsiteY11" fmla="*/ 384668 h 424215"/>
                  <a:gd name="connsiteX12" fmla="*/ 0 w 355244"/>
                  <a:gd name="connsiteY12" fmla="*/ 423697 h 424215"/>
                  <a:gd name="connsiteX13" fmla="*/ 2522 w 355244"/>
                  <a:gd name="connsiteY13" fmla="*/ 424216 h 424215"/>
                  <a:gd name="connsiteX14" fmla="*/ 6882 w 355244"/>
                  <a:gd name="connsiteY14" fmla="*/ 415778 h 424215"/>
                  <a:gd name="connsiteX15" fmla="*/ 64978 w 355244"/>
                  <a:gd name="connsiteY15" fmla="*/ 294991 h 424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244" h="424215">
                    <a:moveTo>
                      <a:pt x="64978" y="294991"/>
                    </a:moveTo>
                    <a:cubicBezTo>
                      <a:pt x="80226" y="264517"/>
                      <a:pt x="96536" y="234562"/>
                      <a:pt x="113151" y="204795"/>
                    </a:cubicBezTo>
                    <a:cubicBezTo>
                      <a:pt x="137474" y="161265"/>
                      <a:pt x="172496" y="127209"/>
                      <a:pt x="210747" y="96004"/>
                    </a:cubicBezTo>
                    <a:cubicBezTo>
                      <a:pt x="239995" y="72153"/>
                      <a:pt x="270705" y="50918"/>
                      <a:pt x="305115" y="34986"/>
                    </a:cubicBezTo>
                    <a:cubicBezTo>
                      <a:pt x="319138" y="28505"/>
                      <a:pt x="331935" y="19266"/>
                      <a:pt x="345039" y="10876"/>
                    </a:cubicBezTo>
                    <a:cubicBezTo>
                      <a:pt x="348480" y="8684"/>
                      <a:pt x="350978" y="5031"/>
                      <a:pt x="355244" y="694"/>
                    </a:cubicBezTo>
                    <a:cubicBezTo>
                      <a:pt x="344144" y="-1710"/>
                      <a:pt x="336955" y="2627"/>
                      <a:pt x="329932" y="6092"/>
                    </a:cubicBezTo>
                    <a:cubicBezTo>
                      <a:pt x="284563" y="28387"/>
                      <a:pt x="242588" y="56292"/>
                      <a:pt x="200377" y="83937"/>
                    </a:cubicBezTo>
                    <a:cubicBezTo>
                      <a:pt x="132171" y="128623"/>
                      <a:pt x="89253" y="191550"/>
                      <a:pt x="62692" y="267251"/>
                    </a:cubicBezTo>
                    <a:cubicBezTo>
                      <a:pt x="60641" y="273073"/>
                      <a:pt x="56116" y="278116"/>
                      <a:pt x="52345" y="283231"/>
                    </a:cubicBezTo>
                    <a:cubicBezTo>
                      <a:pt x="47655" y="289570"/>
                      <a:pt x="41810" y="295133"/>
                      <a:pt x="37780" y="301826"/>
                    </a:cubicBezTo>
                    <a:cubicBezTo>
                      <a:pt x="22272" y="327445"/>
                      <a:pt x="12915" y="355491"/>
                      <a:pt x="6882" y="384668"/>
                    </a:cubicBezTo>
                    <a:cubicBezTo>
                      <a:pt x="4219" y="397607"/>
                      <a:pt x="2263" y="410688"/>
                      <a:pt x="0" y="423697"/>
                    </a:cubicBezTo>
                    <a:cubicBezTo>
                      <a:pt x="848" y="423862"/>
                      <a:pt x="1673" y="424051"/>
                      <a:pt x="2522" y="424216"/>
                    </a:cubicBezTo>
                    <a:cubicBezTo>
                      <a:pt x="3983" y="421411"/>
                      <a:pt x="5515" y="418630"/>
                      <a:pt x="6882" y="415778"/>
                    </a:cubicBezTo>
                    <a:cubicBezTo>
                      <a:pt x="26184" y="375500"/>
                      <a:pt x="44992" y="334939"/>
                      <a:pt x="64978" y="2949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BF0A366C-0578-4593-A98C-A81E30147F7D}"/>
                  </a:ext>
                </a:extLst>
              </p:cNvPr>
              <p:cNvSpPr/>
              <p:nvPr/>
            </p:nvSpPr>
            <p:spPr>
              <a:xfrm>
                <a:off x="1133971" y="2516189"/>
                <a:ext cx="242198" cy="173723"/>
              </a:xfrm>
              <a:custGeom>
                <a:avLst/>
                <a:gdLst>
                  <a:gd name="connsiteX0" fmla="*/ 186142 w 242198"/>
                  <a:gd name="connsiteY0" fmla="*/ 76927 h 173723"/>
                  <a:gd name="connsiteX1" fmla="*/ 200778 w 242198"/>
                  <a:gd name="connsiteY1" fmla="*/ 89465 h 173723"/>
                  <a:gd name="connsiteX2" fmla="*/ 211337 w 242198"/>
                  <a:gd name="connsiteY2" fmla="*/ 103441 h 173723"/>
                  <a:gd name="connsiteX3" fmla="*/ 203700 w 242198"/>
                  <a:gd name="connsiteY3" fmla="*/ 111973 h 173723"/>
                  <a:gd name="connsiteX4" fmla="*/ 193896 w 242198"/>
                  <a:gd name="connsiteY4" fmla="*/ 108744 h 173723"/>
                  <a:gd name="connsiteX5" fmla="*/ 113410 w 242198"/>
                  <a:gd name="connsiteY5" fmla="*/ 63139 h 173723"/>
                  <a:gd name="connsiteX6" fmla="*/ 20622 w 242198"/>
                  <a:gd name="connsiteY6" fmla="*/ 7495 h 173723"/>
                  <a:gd name="connsiteX7" fmla="*/ 1791 w 242198"/>
                  <a:gd name="connsiteY7" fmla="*/ 0 h 173723"/>
                  <a:gd name="connsiteX8" fmla="*/ 0 w 242198"/>
                  <a:gd name="connsiteY8" fmla="*/ 2805 h 173723"/>
                  <a:gd name="connsiteX9" fmla="*/ 9404 w 242198"/>
                  <a:gd name="connsiteY9" fmla="*/ 12750 h 173723"/>
                  <a:gd name="connsiteX10" fmla="*/ 49211 w 242198"/>
                  <a:gd name="connsiteY10" fmla="*/ 43743 h 173723"/>
                  <a:gd name="connsiteX11" fmla="*/ 216710 w 242198"/>
                  <a:gd name="connsiteY11" fmla="*/ 161513 h 173723"/>
                  <a:gd name="connsiteX12" fmla="*/ 234952 w 242198"/>
                  <a:gd name="connsiteY12" fmla="*/ 172849 h 173723"/>
                  <a:gd name="connsiteX13" fmla="*/ 241103 w 242198"/>
                  <a:gd name="connsiteY13" fmla="*/ 173132 h 173723"/>
                  <a:gd name="connsiteX14" fmla="*/ 242022 w 242198"/>
                  <a:gd name="connsiteY14" fmla="*/ 167193 h 173723"/>
                  <a:gd name="connsiteX15" fmla="*/ 238629 w 242198"/>
                  <a:gd name="connsiteY15" fmla="*/ 155126 h 173723"/>
                  <a:gd name="connsiteX16" fmla="*/ 218289 w 242198"/>
                  <a:gd name="connsiteY16" fmla="*/ 75041 h 173723"/>
                  <a:gd name="connsiteX17" fmla="*/ 200377 w 242198"/>
                  <a:gd name="connsiteY17" fmla="*/ 62055 h 173723"/>
                  <a:gd name="connsiteX18" fmla="*/ 187438 w 242198"/>
                  <a:gd name="connsiteY18" fmla="*/ 67382 h 173723"/>
                  <a:gd name="connsiteX19" fmla="*/ 186142 w 242198"/>
                  <a:gd name="connsiteY19" fmla="*/ 76927 h 1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2198" h="173723">
                    <a:moveTo>
                      <a:pt x="186142" y="76927"/>
                    </a:moveTo>
                    <a:cubicBezTo>
                      <a:pt x="190832" y="81310"/>
                      <a:pt x="196324" y="84869"/>
                      <a:pt x="200778" y="89465"/>
                    </a:cubicBezTo>
                    <a:cubicBezTo>
                      <a:pt x="204832" y="93637"/>
                      <a:pt x="208791" y="98280"/>
                      <a:pt x="211337" y="103441"/>
                    </a:cubicBezTo>
                    <a:cubicBezTo>
                      <a:pt x="213976" y="108791"/>
                      <a:pt x="209569" y="113293"/>
                      <a:pt x="203700" y="111973"/>
                    </a:cubicBezTo>
                    <a:cubicBezTo>
                      <a:pt x="200354" y="111219"/>
                      <a:pt x="196842" y="110394"/>
                      <a:pt x="193896" y="108744"/>
                    </a:cubicBezTo>
                    <a:cubicBezTo>
                      <a:pt x="166981" y="93684"/>
                      <a:pt x="139995" y="78765"/>
                      <a:pt x="113410" y="63139"/>
                    </a:cubicBezTo>
                    <a:cubicBezTo>
                      <a:pt x="82300" y="44874"/>
                      <a:pt x="51685" y="25831"/>
                      <a:pt x="20622" y="7495"/>
                    </a:cubicBezTo>
                    <a:cubicBezTo>
                      <a:pt x="14872" y="4101"/>
                      <a:pt x="8084" y="2451"/>
                      <a:pt x="1791" y="0"/>
                    </a:cubicBezTo>
                    <a:cubicBezTo>
                      <a:pt x="1202" y="943"/>
                      <a:pt x="589" y="1862"/>
                      <a:pt x="0" y="2805"/>
                    </a:cubicBezTo>
                    <a:cubicBezTo>
                      <a:pt x="3111" y="6151"/>
                      <a:pt x="5868" y="9922"/>
                      <a:pt x="9404" y="12750"/>
                    </a:cubicBezTo>
                    <a:cubicBezTo>
                      <a:pt x="22508" y="23285"/>
                      <a:pt x="35517" y="34033"/>
                      <a:pt x="49211" y="43743"/>
                    </a:cubicBezTo>
                    <a:cubicBezTo>
                      <a:pt x="104902" y="83196"/>
                      <a:pt x="160830" y="122343"/>
                      <a:pt x="216710" y="161513"/>
                    </a:cubicBezTo>
                    <a:cubicBezTo>
                      <a:pt x="222555" y="165614"/>
                      <a:pt x="228706" y="169361"/>
                      <a:pt x="234952" y="172849"/>
                    </a:cubicBezTo>
                    <a:cubicBezTo>
                      <a:pt x="236649" y="173792"/>
                      <a:pt x="239760" y="174099"/>
                      <a:pt x="241103" y="173132"/>
                    </a:cubicBezTo>
                    <a:cubicBezTo>
                      <a:pt x="242258" y="172307"/>
                      <a:pt x="242376" y="169149"/>
                      <a:pt x="242022" y="167193"/>
                    </a:cubicBezTo>
                    <a:cubicBezTo>
                      <a:pt x="241245" y="163092"/>
                      <a:pt x="240160" y="158991"/>
                      <a:pt x="238629" y="155126"/>
                    </a:cubicBezTo>
                    <a:cubicBezTo>
                      <a:pt x="228494" y="129272"/>
                      <a:pt x="221306" y="102710"/>
                      <a:pt x="218289" y="75041"/>
                    </a:cubicBezTo>
                    <a:cubicBezTo>
                      <a:pt x="216993" y="63257"/>
                      <a:pt x="211784" y="59510"/>
                      <a:pt x="200377" y="62055"/>
                    </a:cubicBezTo>
                    <a:cubicBezTo>
                      <a:pt x="195899" y="63045"/>
                      <a:pt x="191610" y="65308"/>
                      <a:pt x="187438" y="67382"/>
                    </a:cubicBezTo>
                    <a:cubicBezTo>
                      <a:pt x="182630" y="69786"/>
                      <a:pt x="182489" y="73509"/>
                      <a:pt x="186142" y="7692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8">
                <a:extLst>
                  <a:ext uri="{FF2B5EF4-FFF2-40B4-BE49-F238E27FC236}">
                    <a16:creationId xmlns:a16="http://schemas.microsoft.com/office/drawing/2014/main" id="{D922762C-0067-4A99-BD5E-4DF10FDB9BF2}"/>
                  </a:ext>
                </a:extLst>
              </p:cNvPr>
              <p:cNvSpPr/>
              <p:nvPr/>
            </p:nvSpPr>
            <p:spPr>
              <a:xfrm>
                <a:off x="434135" y="2112369"/>
                <a:ext cx="278034" cy="117825"/>
              </a:xfrm>
              <a:custGeom>
                <a:avLst/>
                <a:gdLst>
                  <a:gd name="connsiteX0" fmla="*/ 19397 w 278034"/>
                  <a:gd name="connsiteY0" fmla="*/ 115391 h 117825"/>
                  <a:gd name="connsiteX1" fmla="*/ 212421 w 278034"/>
                  <a:gd name="connsiteY1" fmla="*/ 51474 h 117825"/>
                  <a:gd name="connsiteX2" fmla="*/ 270116 w 278034"/>
                  <a:gd name="connsiteY2" fmla="*/ 28684 h 117825"/>
                  <a:gd name="connsiteX3" fmla="*/ 273180 w 278034"/>
                  <a:gd name="connsiteY3" fmla="*/ 11479 h 117825"/>
                  <a:gd name="connsiteX4" fmla="*/ 265779 w 278034"/>
                  <a:gd name="connsiteY4" fmla="*/ 4244 h 117825"/>
                  <a:gd name="connsiteX5" fmla="*/ 246288 w 278034"/>
                  <a:gd name="connsiteY5" fmla="*/ 6506 h 117825"/>
                  <a:gd name="connsiteX6" fmla="*/ 230521 w 278034"/>
                  <a:gd name="connsiteY6" fmla="*/ 19351 h 117825"/>
                  <a:gd name="connsiteX7" fmla="*/ 169361 w 278034"/>
                  <a:gd name="connsiteY7" fmla="*/ 41269 h 117825"/>
                  <a:gd name="connsiteX8" fmla="*/ 81664 w 278034"/>
                  <a:gd name="connsiteY8" fmla="*/ 58309 h 117825"/>
                  <a:gd name="connsiteX9" fmla="*/ 56022 w 278034"/>
                  <a:gd name="connsiteY9" fmla="*/ 56471 h 117825"/>
                  <a:gd name="connsiteX10" fmla="*/ 56941 w 278034"/>
                  <a:gd name="connsiteY10" fmla="*/ 60030 h 117825"/>
                  <a:gd name="connsiteX11" fmla="*/ 48951 w 278034"/>
                  <a:gd name="connsiteY11" fmla="*/ 85790 h 117825"/>
                  <a:gd name="connsiteX12" fmla="*/ 25689 w 278034"/>
                  <a:gd name="connsiteY12" fmla="*/ 97079 h 117825"/>
                  <a:gd name="connsiteX13" fmla="*/ 2310 w 278034"/>
                  <a:gd name="connsiteY13" fmla="*/ 111173 h 117825"/>
                  <a:gd name="connsiteX14" fmla="*/ 0 w 278034"/>
                  <a:gd name="connsiteY14" fmla="*/ 115509 h 117825"/>
                  <a:gd name="connsiteX15" fmla="*/ 4879 w 278034"/>
                  <a:gd name="connsiteY15" fmla="*/ 117819 h 117825"/>
                  <a:gd name="connsiteX16" fmla="*/ 19397 w 278034"/>
                  <a:gd name="connsiteY16" fmla="*/ 115391 h 11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8034" h="117825">
                    <a:moveTo>
                      <a:pt x="19397" y="115391"/>
                    </a:moveTo>
                    <a:cubicBezTo>
                      <a:pt x="83785" y="94251"/>
                      <a:pt x="148197" y="73157"/>
                      <a:pt x="212421" y="51474"/>
                    </a:cubicBezTo>
                    <a:cubicBezTo>
                      <a:pt x="232006" y="44875"/>
                      <a:pt x="251238" y="37051"/>
                      <a:pt x="270116" y="28684"/>
                    </a:cubicBezTo>
                    <a:cubicBezTo>
                      <a:pt x="279991" y="24300"/>
                      <a:pt x="280179" y="19516"/>
                      <a:pt x="273180" y="11479"/>
                    </a:cubicBezTo>
                    <a:cubicBezTo>
                      <a:pt x="270917" y="8887"/>
                      <a:pt x="268466" y="6388"/>
                      <a:pt x="265779" y="4244"/>
                    </a:cubicBezTo>
                    <a:cubicBezTo>
                      <a:pt x="257719" y="-2214"/>
                      <a:pt x="253217" y="-1177"/>
                      <a:pt x="246288" y="6506"/>
                    </a:cubicBezTo>
                    <a:cubicBezTo>
                      <a:pt x="241763" y="11526"/>
                      <a:pt x="236555" y="16923"/>
                      <a:pt x="230521" y="19351"/>
                    </a:cubicBezTo>
                    <a:cubicBezTo>
                      <a:pt x="210417" y="27411"/>
                      <a:pt x="190078" y="35071"/>
                      <a:pt x="169361" y="41269"/>
                    </a:cubicBezTo>
                    <a:cubicBezTo>
                      <a:pt x="140750" y="49825"/>
                      <a:pt x="111643" y="56777"/>
                      <a:pt x="81664" y="58309"/>
                    </a:cubicBezTo>
                    <a:cubicBezTo>
                      <a:pt x="73297" y="58733"/>
                      <a:pt x="64836" y="57154"/>
                      <a:pt x="56022" y="56471"/>
                    </a:cubicBezTo>
                    <a:cubicBezTo>
                      <a:pt x="56257" y="57390"/>
                      <a:pt x="56422" y="58781"/>
                      <a:pt x="56941" y="60030"/>
                    </a:cubicBezTo>
                    <a:cubicBezTo>
                      <a:pt x="62385" y="72945"/>
                      <a:pt x="61065" y="78436"/>
                      <a:pt x="48951" y="85790"/>
                    </a:cubicBezTo>
                    <a:cubicBezTo>
                      <a:pt x="41622" y="90244"/>
                      <a:pt x="33278" y="92978"/>
                      <a:pt x="25689" y="97079"/>
                    </a:cubicBezTo>
                    <a:cubicBezTo>
                      <a:pt x="17676" y="101392"/>
                      <a:pt x="9993" y="106271"/>
                      <a:pt x="2310" y="111173"/>
                    </a:cubicBezTo>
                    <a:cubicBezTo>
                      <a:pt x="1108" y="111950"/>
                      <a:pt x="754" y="114048"/>
                      <a:pt x="0" y="115509"/>
                    </a:cubicBezTo>
                    <a:cubicBezTo>
                      <a:pt x="1626" y="116334"/>
                      <a:pt x="3323" y="117937"/>
                      <a:pt x="4879" y="117819"/>
                    </a:cubicBezTo>
                    <a:cubicBezTo>
                      <a:pt x="9781" y="117371"/>
                      <a:pt x="14777" y="116900"/>
                      <a:pt x="19397" y="1153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9">
                <a:extLst>
                  <a:ext uri="{FF2B5EF4-FFF2-40B4-BE49-F238E27FC236}">
                    <a16:creationId xmlns:a16="http://schemas.microsoft.com/office/drawing/2014/main" id="{1E0C35AB-390B-4821-BFCB-C26F28731A5C}"/>
                  </a:ext>
                </a:extLst>
              </p:cNvPr>
              <p:cNvSpPr/>
              <p:nvPr/>
            </p:nvSpPr>
            <p:spPr>
              <a:xfrm>
                <a:off x="1170871" y="3380907"/>
                <a:ext cx="64372" cy="255206"/>
              </a:xfrm>
              <a:custGeom>
                <a:avLst/>
                <a:gdLst>
                  <a:gd name="connsiteX0" fmla="*/ 38730 w 64372"/>
                  <a:gd name="connsiteY0" fmla="*/ 250413 h 255206"/>
                  <a:gd name="connsiteX1" fmla="*/ 45753 w 64372"/>
                  <a:gd name="connsiteY1" fmla="*/ 228942 h 255206"/>
                  <a:gd name="connsiteX2" fmla="*/ 51221 w 64372"/>
                  <a:gd name="connsiteY2" fmla="*/ 180344 h 255206"/>
                  <a:gd name="connsiteX3" fmla="*/ 64372 w 64372"/>
                  <a:gd name="connsiteY3" fmla="*/ 55008 h 255206"/>
                  <a:gd name="connsiteX4" fmla="*/ 60601 w 64372"/>
                  <a:gd name="connsiteY4" fmla="*/ 8485 h 255206"/>
                  <a:gd name="connsiteX5" fmla="*/ 56076 w 64372"/>
                  <a:gd name="connsiteY5" fmla="*/ 0 h 255206"/>
                  <a:gd name="connsiteX6" fmla="*/ 48888 w 64372"/>
                  <a:gd name="connsiteY6" fmla="*/ 7542 h 255206"/>
                  <a:gd name="connsiteX7" fmla="*/ 47521 w 64372"/>
                  <a:gd name="connsiteY7" fmla="*/ 11713 h 255206"/>
                  <a:gd name="connsiteX8" fmla="*/ 44410 w 64372"/>
                  <a:gd name="connsiteY8" fmla="*/ 34386 h 255206"/>
                  <a:gd name="connsiteX9" fmla="*/ 28690 w 64372"/>
                  <a:gd name="connsiteY9" fmla="*/ 53029 h 255206"/>
                  <a:gd name="connsiteX10" fmla="*/ 14738 w 64372"/>
                  <a:gd name="connsiteY10" fmla="*/ 63799 h 255206"/>
                  <a:gd name="connsiteX11" fmla="*/ 1374 w 64372"/>
                  <a:gd name="connsiteY11" fmla="*/ 144332 h 255206"/>
                  <a:gd name="connsiteX12" fmla="*/ 9529 w 64372"/>
                  <a:gd name="connsiteY12" fmla="*/ 155645 h 255206"/>
                  <a:gd name="connsiteX13" fmla="*/ 15987 w 64372"/>
                  <a:gd name="connsiteY13" fmla="*/ 144709 h 255206"/>
                  <a:gd name="connsiteX14" fmla="*/ 19451 w 64372"/>
                  <a:gd name="connsiteY14" fmla="*/ 109333 h 255206"/>
                  <a:gd name="connsiteX15" fmla="*/ 28549 w 64372"/>
                  <a:gd name="connsiteY15" fmla="*/ 78364 h 255206"/>
                  <a:gd name="connsiteX16" fmla="*/ 35525 w 64372"/>
                  <a:gd name="connsiteY16" fmla="*/ 72661 h 255206"/>
                  <a:gd name="connsiteX17" fmla="*/ 39720 w 64372"/>
                  <a:gd name="connsiteY17" fmla="*/ 80815 h 255206"/>
                  <a:gd name="connsiteX18" fmla="*/ 41370 w 64372"/>
                  <a:gd name="connsiteY18" fmla="*/ 102993 h 255206"/>
                  <a:gd name="connsiteX19" fmla="*/ 25673 w 64372"/>
                  <a:gd name="connsiteY19" fmla="*/ 222508 h 255206"/>
                  <a:gd name="connsiteX20" fmla="*/ 22562 w 64372"/>
                  <a:gd name="connsiteY20" fmla="*/ 245793 h 255206"/>
                  <a:gd name="connsiteX21" fmla="*/ 29279 w 64372"/>
                  <a:gd name="connsiteY21" fmla="*/ 255032 h 255206"/>
                  <a:gd name="connsiteX22" fmla="*/ 38730 w 64372"/>
                  <a:gd name="connsiteY22" fmla="*/ 250413 h 25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4372" h="255206">
                    <a:moveTo>
                      <a:pt x="38730" y="250413"/>
                    </a:moveTo>
                    <a:cubicBezTo>
                      <a:pt x="42030" y="243696"/>
                      <a:pt x="44693" y="236319"/>
                      <a:pt x="45753" y="228942"/>
                    </a:cubicBezTo>
                    <a:cubicBezTo>
                      <a:pt x="48110" y="212821"/>
                      <a:pt x="48110" y="196300"/>
                      <a:pt x="51221" y="180344"/>
                    </a:cubicBezTo>
                    <a:cubicBezTo>
                      <a:pt x="59282" y="138935"/>
                      <a:pt x="62605" y="97148"/>
                      <a:pt x="64372" y="55008"/>
                    </a:cubicBezTo>
                    <a:cubicBezTo>
                      <a:pt x="63170" y="39500"/>
                      <a:pt x="62181" y="23945"/>
                      <a:pt x="60601" y="8485"/>
                    </a:cubicBezTo>
                    <a:cubicBezTo>
                      <a:pt x="60295" y="5538"/>
                      <a:pt x="57655" y="2828"/>
                      <a:pt x="56076" y="0"/>
                    </a:cubicBezTo>
                    <a:cubicBezTo>
                      <a:pt x="53649" y="2498"/>
                      <a:pt x="51103" y="4879"/>
                      <a:pt x="48888" y="7542"/>
                    </a:cubicBezTo>
                    <a:cubicBezTo>
                      <a:pt x="48016" y="8602"/>
                      <a:pt x="47710" y="10276"/>
                      <a:pt x="47521" y="11713"/>
                    </a:cubicBezTo>
                    <a:cubicBezTo>
                      <a:pt x="46461" y="19279"/>
                      <a:pt x="45895" y="26915"/>
                      <a:pt x="44410" y="34386"/>
                    </a:cubicBezTo>
                    <a:cubicBezTo>
                      <a:pt x="42619" y="43318"/>
                      <a:pt x="38377" y="51308"/>
                      <a:pt x="28690" y="53029"/>
                    </a:cubicBezTo>
                    <a:cubicBezTo>
                      <a:pt x="21596" y="54278"/>
                      <a:pt x="17448" y="58143"/>
                      <a:pt x="14738" y="63799"/>
                    </a:cubicBezTo>
                    <a:cubicBezTo>
                      <a:pt x="2529" y="89300"/>
                      <a:pt x="-2726" y="116121"/>
                      <a:pt x="1374" y="144332"/>
                    </a:cubicBezTo>
                    <a:cubicBezTo>
                      <a:pt x="2105" y="149352"/>
                      <a:pt x="3307" y="155951"/>
                      <a:pt x="9529" y="155645"/>
                    </a:cubicBezTo>
                    <a:cubicBezTo>
                      <a:pt x="11933" y="155527"/>
                      <a:pt x="15374" y="148786"/>
                      <a:pt x="15987" y="144709"/>
                    </a:cubicBezTo>
                    <a:cubicBezTo>
                      <a:pt x="17707" y="132996"/>
                      <a:pt x="17377" y="120952"/>
                      <a:pt x="19451" y="109333"/>
                    </a:cubicBezTo>
                    <a:cubicBezTo>
                      <a:pt x="21313" y="98798"/>
                      <a:pt x="24966" y="88522"/>
                      <a:pt x="28549" y="78364"/>
                    </a:cubicBezTo>
                    <a:cubicBezTo>
                      <a:pt x="29397" y="75937"/>
                      <a:pt x="33121" y="74546"/>
                      <a:pt x="35525" y="72661"/>
                    </a:cubicBezTo>
                    <a:cubicBezTo>
                      <a:pt x="36986" y="75371"/>
                      <a:pt x="39319" y="77964"/>
                      <a:pt x="39720" y="80815"/>
                    </a:cubicBezTo>
                    <a:cubicBezTo>
                      <a:pt x="40757" y="88145"/>
                      <a:pt x="41629" y="95616"/>
                      <a:pt x="41370" y="102993"/>
                    </a:cubicBezTo>
                    <a:cubicBezTo>
                      <a:pt x="39956" y="143318"/>
                      <a:pt x="35572" y="183267"/>
                      <a:pt x="25673" y="222508"/>
                    </a:cubicBezTo>
                    <a:cubicBezTo>
                      <a:pt x="23764" y="230073"/>
                      <a:pt x="22515" y="238039"/>
                      <a:pt x="22562" y="245793"/>
                    </a:cubicBezTo>
                    <a:cubicBezTo>
                      <a:pt x="22586" y="249046"/>
                      <a:pt x="26192" y="253853"/>
                      <a:pt x="29279" y="255032"/>
                    </a:cubicBezTo>
                    <a:cubicBezTo>
                      <a:pt x="31613" y="255951"/>
                      <a:pt x="37410" y="253076"/>
                      <a:pt x="38730" y="25041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0">
                <a:extLst>
                  <a:ext uri="{FF2B5EF4-FFF2-40B4-BE49-F238E27FC236}">
                    <a16:creationId xmlns:a16="http://schemas.microsoft.com/office/drawing/2014/main" id="{9D7BD6C9-3FBA-43B0-8722-02C368F715EB}"/>
                  </a:ext>
                </a:extLst>
              </p:cNvPr>
              <p:cNvSpPr/>
              <p:nvPr/>
            </p:nvSpPr>
            <p:spPr>
              <a:xfrm>
                <a:off x="383276" y="2786340"/>
                <a:ext cx="130642" cy="246511"/>
              </a:xfrm>
              <a:custGeom>
                <a:avLst/>
                <a:gdLst>
                  <a:gd name="connsiteX0" fmla="*/ 14611 w 130642"/>
                  <a:gd name="connsiteY0" fmla="*/ 120233 h 246511"/>
                  <a:gd name="connsiteX1" fmla="*/ 29742 w 130642"/>
                  <a:gd name="connsiteY1" fmla="*/ 93954 h 246511"/>
                  <a:gd name="connsiteX2" fmla="*/ 47630 w 130642"/>
                  <a:gd name="connsiteY2" fmla="*/ 70527 h 246511"/>
                  <a:gd name="connsiteX3" fmla="*/ 59768 w 130642"/>
                  <a:gd name="connsiteY3" fmla="*/ 69349 h 246511"/>
                  <a:gd name="connsiteX4" fmla="*/ 62148 w 130642"/>
                  <a:gd name="connsiteY4" fmla="*/ 78847 h 246511"/>
                  <a:gd name="connsiteX5" fmla="*/ 59131 w 130642"/>
                  <a:gd name="connsiteY5" fmla="*/ 88675 h 246511"/>
                  <a:gd name="connsiteX6" fmla="*/ 42115 w 130642"/>
                  <a:gd name="connsiteY6" fmla="*/ 124027 h 246511"/>
                  <a:gd name="connsiteX7" fmla="*/ 20574 w 130642"/>
                  <a:gd name="connsiteY7" fmla="*/ 222542 h 246511"/>
                  <a:gd name="connsiteX8" fmla="*/ 23897 w 130642"/>
                  <a:gd name="connsiteY8" fmla="*/ 246511 h 246511"/>
                  <a:gd name="connsiteX9" fmla="*/ 28045 w 130642"/>
                  <a:gd name="connsiteY9" fmla="*/ 243612 h 246511"/>
                  <a:gd name="connsiteX10" fmla="*/ 38203 w 130642"/>
                  <a:gd name="connsiteY10" fmla="*/ 216815 h 246511"/>
                  <a:gd name="connsiteX11" fmla="*/ 56610 w 130642"/>
                  <a:gd name="connsiteY11" fmla="*/ 140760 h 246511"/>
                  <a:gd name="connsiteX12" fmla="*/ 119584 w 130642"/>
                  <a:gd name="connsiteY12" fmla="*/ 32347 h 246511"/>
                  <a:gd name="connsiteX13" fmla="*/ 130637 w 130642"/>
                  <a:gd name="connsiteY13" fmla="*/ 9627 h 246511"/>
                  <a:gd name="connsiteX14" fmla="*/ 116779 w 130642"/>
                  <a:gd name="connsiteY14" fmla="*/ 1519 h 246511"/>
                  <a:gd name="connsiteX15" fmla="*/ 107918 w 130642"/>
                  <a:gd name="connsiteY15" fmla="*/ 9273 h 246511"/>
                  <a:gd name="connsiteX16" fmla="*/ 88851 w 130642"/>
                  <a:gd name="connsiteY16" fmla="*/ 37484 h 246511"/>
                  <a:gd name="connsiteX17" fmla="*/ 74309 w 130642"/>
                  <a:gd name="connsiteY17" fmla="*/ 54972 h 246511"/>
                  <a:gd name="connsiteX18" fmla="*/ 61842 w 130642"/>
                  <a:gd name="connsiteY18" fmla="*/ 56103 h 246511"/>
                  <a:gd name="connsiteX19" fmla="*/ 40701 w 130642"/>
                  <a:gd name="connsiteY19" fmla="*/ 57093 h 246511"/>
                  <a:gd name="connsiteX20" fmla="*/ 16096 w 130642"/>
                  <a:gd name="connsiteY20" fmla="*/ 81463 h 246511"/>
                  <a:gd name="connsiteX21" fmla="*/ 352 w 130642"/>
                  <a:gd name="connsiteY21" fmla="*/ 113728 h 246511"/>
                  <a:gd name="connsiteX22" fmla="*/ 3275 w 130642"/>
                  <a:gd name="connsiteY22" fmla="*/ 127939 h 246511"/>
                  <a:gd name="connsiteX23" fmla="*/ 14611 w 130642"/>
                  <a:gd name="connsiteY23" fmla="*/ 120233 h 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0642" h="246511">
                    <a:moveTo>
                      <a:pt x="14611" y="120233"/>
                    </a:moveTo>
                    <a:cubicBezTo>
                      <a:pt x="20291" y="111913"/>
                      <a:pt x="24250" y="102438"/>
                      <a:pt x="29742" y="93954"/>
                    </a:cubicBezTo>
                    <a:cubicBezTo>
                      <a:pt x="35068" y="85705"/>
                      <a:pt x="40866" y="77598"/>
                      <a:pt x="47630" y="70527"/>
                    </a:cubicBezTo>
                    <a:cubicBezTo>
                      <a:pt x="49869" y="68194"/>
                      <a:pt x="55997" y="68288"/>
                      <a:pt x="59768" y="69349"/>
                    </a:cubicBezTo>
                    <a:cubicBezTo>
                      <a:pt x="61394" y="69797"/>
                      <a:pt x="62266" y="75547"/>
                      <a:pt x="62148" y="78847"/>
                    </a:cubicBezTo>
                    <a:cubicBezTo>
                      <a:pt x="62030" y="82170"/>
                      <a:pt x="60569" y="85564"/>
                      <a:pt x="59131" y="88675"/>
                    </a:cubicBezTo>
                    <a:cubicBezTo>
                      <a:pt x="53616" y="100529"/>
                      <a:pt x="48219" y="112479"/>
                      <a:pt x="42115" y="124027"/>
                    </a:cubicBezTo>
                    <a:cubicBezTo>
                      <a:pt x="25782" y="154925"/>
                      <a:pt x="17958" y="187614"/>
                      <a:pt x="20574" y="222542"/>
                    </a:cubicBezTo>
                    <a:cubicBezTo>
                      <a:pt x="21139" y="230178"/>
                      <a:pt x="22648" y="237744"/>
                      <a:pt x="23897" y="246511"/>
                    </a:cubicBezTo>
                    <a:cubicBezTo>
                      <a:pt x="26536" y="244720"/>
                      <a:pt x="27762" y="244343"/>
                      <a:pt x="28045" y="243612"/>
                    </a:cubicBezTo>
                    <a:cubicBezTo>
                      <a:pt x="31556" y="234727"/>
                      <a:pt x="35846" y="226030"/>
                      <a:pt x="38203" y="216815"/>
                    </a:cubicBezTo>
                    <a:cubicBezTo>
                      <a:pt x="44637" y="191527"/>
                      <a:pt x="48313" y="165366"/>
                      <a:pt x="56610" y="140760"/>
                    </a:cubicBezTo>
                    <a:cubicBezTo>
                      <a:pt x="70138" y="100624"/>
                      <a:pt x="87036" y="61854"/>
                      <a:pt x="119584" y="32347"/>
                    </a:cubicBezTo>
                    <a:cubicBezTo>
                      <a:pt x="125971" y="26572"/>
                      <a:pt x="130826" y="19078"/>
                      <a:pt x="130637" y="9627"/>
                    </a:cubicBezTo>
                    <a:cubicBezTo>
                      <a:pt x="130496" y="1849"/>
                      <a:pt x="123402" y="-2487"/>
                      <a:pt x="116779" y="1519"/>
                    </a:cubicBezTo>
                    <a:cubicBezTo>
                      <a:pt x="113456" y="3523"/>
                      <a:pt x="110157" y="6162"/>
                      <a:pt x="107918" y="9273"/>
                    </a:cubicBezTo>
                    <a:cubicBezTo>
                      <a:pt x="101295" y="18488"/>
                      <a:pt x="95426" y="28246"/>
                      <a:pt x="88851" y="37484"/>
                    </a:cubicBezTo>
                    <a:cubicBezTo>
                      <a:pt x="84444" y="43683"/>
                      <a:pt x="80013" y="50141"/>
                      <a:pt x="74309" y="54972"/>
                    </a:cubicBezTo>
                    <a:cubicBezTo>
                      <a:pt x="71599" y="57282"/>
                      <a:pt x="64623" y="57989"/>
                      <a:pt x="61842" y="56103"/>
                    </a:cubicBezTo>
                    <a:cubicBezTo>
                      <a:pt x="53993" y="50824"/>
                      <a:pt x="46829" y="52002"/>
                      <a:pt x="40701" y="57093"/>
                    </a:cubicBezTo>
                    <a:cubicBezTo>
                      <a:pt x="31816" y="64447"/>
                      <a:pt x="22695" y="72177"/>
                      <a:pt x="16096" y="81463"/>
                    </a:cubicBezTo>
                    <a:cubicBezTo>
                      <a:pt x="9214" y="91102"/>
                      <a:pt x="4477" y="102533"/>
                      <a:pt x="352" y="113728"/>
                    </a:cubicBezTo>
                    <a:cubicBezTo>
                      <a:pt x="-1062" y="117593"/>
                      <a:pt x="2167" y="123155"/>
                      <a:pt x="3275" y="127939"/>
                    </a:cubicBezTo>
                    <a:cubicBezTo>
                      <a:pt x="7093" y="125441"/>
                      <a:pt x="12207" y="123744"/>
                      <a:pt x="14611" y="12023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1">
                <a:extLst>
                  <a:ext uri="{FF2B5EF4-FFF2-40B4-BE49-F238E27FC236}">
                    <a16:creationId xmlns:a16="http://schemas.microsoft.com/office/drawing/2014/main" id="{E3218B87-30E9-4DEF-92C4-D3AFBD83969C}"/>
                  </a:ext>
                </a:extLst>
              </p:cNvPr>
              <p:cNvSpPr/>
              <p:nvPr/>
            </p:nvSpPr>
            <p:spPr>
              <a:xfrm>
                <a:off x="395541" y="3043174"/>
                <a:ext cx="61705" cy="337316"/>
              </a:xfrm>
              <a:custGeom>
                <a:avLst/>
                <a:gdLst>
                  <a:gd name="connsiteX0" fmla="*/ 11044 w 61705"/>
                  <a:gd name="connsiteY0" fmla="*/ 214848 h 337316"/>
                  <a:gd name="connsiteX1" fmla="*/ 20047 w 61705"/>
                  <a:gd name="connsiteY1" fmla="*/ 239359 h 337316"/>
                  <a:gd name="connsiteX2" fmla="*/ 35719 w 61705"/>
                  <a:gd name="connsiteY2" fmla="*/ 327481 h 337316"/>
                  <a:gd name="connsiteX3" fmla="*/ 58722 w 61705"/>
                  <a:gd name="connsiteY3" fmla="*/ 334905 h 337316"/>
                  <a:gd name="connsiteX4" fmla="*/ 61668 w 61705"/>
                  <a:gd name="connsiteY4" fmla="*/ 329296 h 337316"/>
                  <a:gd name="connsiteX5" fmla="*/ 60419 w 61705"/>
                  <a:gd name="connsiteY5" fmla="*/ 317676 h 337316"/>
                  <a:gd name="connsiteX6" fmla="*/ 31336 w 61705"/>
                  <a:gd name="connsiteY6" fmla="*/ 203960 h 337316"/>
                  <a:gd name="connsiteX7" fmla="*/ 21767 w 61705"/>
                  <a:gd name="connsiteY7" fmla="*/ 119350 h 337316"/>
                  <a:gd name="connsiteX8" fmla="*/ 15357 w 61705"/>
                  <a:gd name="connsiteY8" fmla="*/ 26868 h 337316"/>
                  <a:gd name="connsiteX9" fmla="*/ 9464 w 61705"/>
                  <a:gd name="connsiteY9" fmla="*/ 0 h 337316"/>
                  <a:gd name="connsiteX10" fmla="*/ 4892 w 61705"/>
                  <a:gd name="connsiteY10" fmla="*/ 189 h 337316"/>
                  <a:gd name="connsiteX11" fmla="*/ 956 w 61705"/>
                  <a:gd name="connsiteY11" fmla="*/ 29602 h 337316"/>
                  <a:gd name="connsiteX12" fmla="*/ 8286 w 61705"/>
                  <a:gd name="connsiteY12" fmla="*/ 205845 h 337316"/>
                  <a:gd name="connsiteX13" fmla="*/ 11044 w 61705"/>
                  <a:gd name="connsiteY13" fmla="*/ 214848 h 3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05" h="337316">
                    <a:moveTo>
                      <a:pt x="11044" y="214848"/>
                    </a:moveTo>
                    <a:cubicBezTo>
                      <a:pt x="17784" y="221824"/>
                      <a:pt x="18491" y="230733"/>
                      <a:pt x="20047" y="239359"/>
                    </a:cubicBezTo>
                    <a:cubicBezTo>
                      <a:pt x="25326" y="268725"/>
                      <a:pt x="30275" y="298138"/>
                      <a:pt x="35719" y="327481"/>
                    </a:cubicBezTo>
                    <a:cubicBezTo>
                      <a:pt x="37251" y="335800"/>
                      <a:pt x="52217" y="340443"/>
                      <a:pt x="58722" y="334905"/>
                    </a:cubicBezTo>
                    <a:cubicBezTo>
                      <a:pt x="60254" y="333609"/>
                      <a:pt x="61597" y="331205"/>
                      <a:pt x="61668" y="329296"/>
                    </a:cubicBezTo>
                    <a:cubicBezTo>
                      <a:pt x="61786" y="325430"/>
                      <a:pt x="61692" y="321259"/>
                      <a:pt x="60419" y="317676"/>
                    </a:cubicBezTo>
                    <a:cubicBezTo>
                      <a:pt x="47032" y="280698"/>
                      <a:pt x="36945" y="242847"/>
                      <a:pt x="31336" y="203960"/>
                    </a:cubicBezTo>
                    <a:cubicBezTo>
                      <a:pt x="27282" y="175866"/>
                      <a:pt x="24218" y="147608"/>
                      <a:pt x="21767" y="119350"/>
                    </a:cubicBezTo>
                    <a:cubicBezTo>
                      <a:pt x="19080" y="88569"/>
                      <a:pt x="17902" y="57671"/>
                      <a:pt x="15357" y="26868"/>
                    </a:cubicBezTo>
                    <a:cubicBezTo>
                      <a:pt x="14602" y="17818"/>
                      <a:pt x="11491" y="8956"/>
                      <a:pt x="9464" y="0"/>
                    </a:cubicBezTo>
                    <a:cubicBezTo>
                      <a:pt x="7933" y="71"/>
                      <a:pt x="6424" y="141"/>
                      <a:pt x="4892" y="189"/>
                    </a:cubicBezTo>
                    <a:cubicBezTo>
                      <a:pt x="3549" y="9993"/>
                      <a:pt x="1381" y="19750"/>
                      <a:pt x="956" y="29602"/>
                    </a:cubicBezTo>
                    <a:cubicBezTo>
                      <a:pt x="-1542" y="88546"/>
                      <a:pt x="838" y="147302"/>
                      <a:pt x="8286" y="205845"/>
                    </a:cubicBezTo>
                    <a:cubicBezTo>
                      <a:pt x="8663" y="208956"/>
                      <a:pt x="9087" y="212821"/>
                      <a:pt x="11044" y="21484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2">
                <a:extLst>
                  <a:ext uri="{FF2B5EF4-FFF2-40B4-BE49-F238E27FC236}">
                    <a16:creationId xmlns:a16="http://schemas.microsoft.com/office/drawing/2014/main" id="{A6CF1EBE-508F-47AC-89C7-D11A70597598}"/>
                  </a:ext>
                </a:extLst>
              </p:cNvPr>
              <p:cNvSpPr/>
              <p:nvPr/>
            </p:nvSpPr>
            <p:spPr>
              <a:xfrm>
                <a:off x="946077" y="3590547"/>
                <a:ext cx="147414" cy="163626"/>
              </a:xfrm>
              <a:custGeom>
                <a:avLst/>
                <a:gdLst>
                  <a:gd name="connsiteX0" fmla="*/ 6230 w 147414"/>
                  <a:gd name="connsiteY0" fmla="*/ 163516 h 163626"/>
                  <a:gd name="connsiteX1" fmla="*/ 16788 w 147414"/>
                  <a:gd name="connsiteY1" fmla="*/ 160335 h 163626"/>
                  <a:gd name="connsiteX2" fmla="*/ 43255 w 147414"/>
                  <a:gd name="connsiteY2" fmla="*/ 147184 h 163626"/>
                  <a:gd name="connsiteX3" fmla="*/ 53908 w 147414"/>
                  <a:gd name="connsiteY3" fmla="*/ 153005 h 163626"/>
                  <a:gd name="connsiteX4" fmla="*/ 66494 w 147414"/>
                  <a:gd name="connsiteY4" fmla="*/ 158426 h 163626"/>
                  <a:gd name="connsiteX5" fmla="*/ 73211 w 147414"/>
                  <a:gd name="connsiteY5" fmla="*/ 153830 h 163626"/>
                  <a:gd name="connsiteX6" fmla="*/ 141983 w 147414"/>
                  <a:gd name="connsiteY6" fmla="*/ 51473 h 163626"/>
                  <a:gd name="connsiteX7" fmla="*/ 145235 w 147414"/>
                  <a:gd name="connsiteY7" fmla="*/ 707 h 163626"/>
                  <a:gd name="connsiteX8" fmla="*/ 143067 w 147414"/>
                  <a:gd name="connsiteY8" fmla="*/ 0 h 163626"/>
                  <a:gd name="connsiteX9" fmla="*/ 136963 w 147414"/>
                  <a:gd name="connsiteY9" fmla="*/ 14754 h 163626"/>
                  <a:gd name="connsiteX10" fmla="*/ 121361 w 147414"/>
                  <a:gd name="connsiteY10" fmla="*/ 54608 h 163626"/>
                  <a:gd name="connsiteX11" fmla="*/ 94304 w 147414"/>
                  <a:gd name="connsiteY11" fmla="*/ 66227 h 163626"/>
                  <a:gd name="connsiteX12" fmla="*/ 79739 w 147414"/>
                  <a:gd name="connsiteY12" fmla="*/ 64082 h 163626"/>
                  <a:gd name="connsiteX13" fmla="*/ 68238 w 147414"/>
                  <a:gd name="connsiteY13" fmla="*/ 74098 h 163626"/>
                  <a:gd name="connsiteX14" fmla="*/ 59070 w 147414"/>
                  <a:gd name="connsiteY14" fmla="*/ 96182 h 163626"/>
                  <a:gd name="connsiteX15" fmla="*/ 15822 w 147414"/>
                  <a:gd name="connsiteY15" fmla="*/ 139760 h 163626"/>
                  <a:gd name="connsiteX16" fmla="*/ 1375 w 147414"/>
                  <a:gd name="connsiteY16" fmla="*/ 156493 h 163626"/>
                  <a:gd name="connsiteX17" fmla="*/ 6230 w 147414"/>
                  <a:gd name="connsiteY17" fmla="*/ 163516 h 163626"/>
                  <a:gd name="connsiteX18" fmla="*/ 69935 w 147414"/>
                  <a:gd name="connsiteY18" fmla="*/ 124440 h 163626"/>
                  <a:gd name="connsiteX19" fmla="*/ 106654 w 147414"/>
                  <a:gd name="connsiteY19" fmla="*/ 87250 h 163626"/>
                  <a:gd name="connsiteX20" fmla="*/ 108374 w 147414"/>
                  <a:gd name="connsiteY20" fmla="*/ 88664 h 163626"/>
                  <a:gd name="connsiteX21" fmla="*/ 70972 w 147414"/>
                  <a:gd name="connsiteY21" fmla="*/ 140537 h 163626"/>
                  <a:gd name="connsiteX22" fmla="*/ 68002 w 147414"/>
                  <a:gd name="connsiteY22" fmla="*/ 139571 h 163626"/>
                  <a:gd name="connsiteX23" fmla="*/ 69935 w 147414"/>
                  <a:gd name="connsiteY23" fmla="*/ 124440 h 1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414" h="163626">
                    <a:moveTo>
                      <a:pt x="6230" y="163516"/>
                    </a:moveTo>
                    <a:cubicBezTo>
                      <a:pt x="9836" y="163022"/>
                      <a:pt x="13489" y="161890"/>
                      <a:pt x="16788" y="160335"/>
                    </a:cubicBezTo>
                    <a:cubicBezTo>
                      <a:pt x="25697" y="156116"/>
                      <a:pt x="34252" y="151190"/>
                      <a:pt x="43255" y="147184"/>
                    </a:cubicBezTo>
                    <a:cubicBezTo>
                      <a:pt x="49265" y="144520"/>
                      <a:pt x="52565" y="146712"/>
                      <a:pt x="53908" y="153005"/>
                    </a:cubicBezTo>
                    <a:cubicBezTo>
                      <a:pt x="55817" y="161937"/>
                      <a:pt x="58386" y="163069"/>
                      <a:pt x="66494" y="158426"/>
                    </a:cubicBezTo>
                    <a:cubicBezTo>
                      <a:pt x="68850" y="157082"/>
                      <a:pt x="71184" y="155621"/>
                      <a:pt x="73211" y="153830"/>
                    </a:cubicBezTo>
                    <a:cubicBezTo>
                      <a:pt x="105334" y="125902"/>
                      <a:pt x="130670" y="93377"/>
                      <a:pt x="141983" y="51473"/>
                    </a:cubicBezTo>
                    <a:cubicBezTo>
                      <a:pt x="146484" y="34763"/>
                      <a:pt x="149784" y="17935"/>
                      <a:pt x="145235" y="707"/>
                    </a:cubicBezTo>
                    <a:cubicBezTo>
                      <a:pt x="144504" y="471"/>
                      <a:pt x="143774" y="236"/>
                      <a:pt x="143067" y="0"/>
                    </a:cubicBezTo>
                    <a:cubicBezTo>
                      <a:pt x="141040" y="4902"/>
                      <a:pt x="138895" y="9781"/>
                      <a:pt x="136963" y="14754"/>
                    </a:cubicBezTo>
                    <a:cubicBezTo>
                      <a:pt x="131801" y="28046"/>
                      <a:pt x="127488" y="41763"/>
                      <a:pt x="121361" y="54608"/>
                    </a:cubicBezTo>
                    <a:cubicBezTo>
                      <a:pt x="115539" y="66816"/>
                      <a:pt x="107549" y="69338"/>
                      <a:pt x="94304" y="66227"/>
                    </a:cubicBezTo>
                    <a:cubicBezTo>
                      <a:pt x="89543" y="65119"/>
                      <a:pt x="84618" y="64294"/>
                      <a:pt x="79739" y="64082"/>
                    </a:cubicBezTo>
                    <a:cubicBezTo>
                      <a:pt x="73046" y="63799"/>
                      <a:pt x="70005" y="67594"/>
                      <a:pt x="68238" y="74098"/>
                    </a:cubicBezTo>
                    <a:cubicBezTo>
                      <a:pt x="66140" y="81805"/>
                      <a:pt x="64113" y="90549"/>
                      <a:pt x="59070" y="96182"/>
                    </a:cubicBezTo>
                    <a:cubicBezTo>
                      <a:pt x="45471" y="111431"/>
                      <a:pt x="30222" y="125194"/>
                      <a:pt x="15822" y="139760"/>
                    </a:cubicBezTo>
                    <a:cubicBezTo>
                      <a:pt x="10637" y="144992"/>
                      <a:pt x="5523" y="150460"/>
                      <a:pt x="1375" y="156493"/>
                    </a:cubicBezTo>
                    <a:cubicBezTo>
                      <a:pt x="-1736" y="161065"/>
                      <a:pt x="667" y="164271"/>
                      <a:pt x="6230" y="163516"/>
                    </a:cubicBezTo>
                    <a:close/>
                    <a:moveTo>
                      <a:pt x="69935" y="124440"/>
                    </a:moveTo>
                    <a:cubicBezTo>
                      <a:pt x="77688" y="107730"/>
                      <a:pt x="92112" y="97337"/>
                      <a:pt x="106654" y="87250"/>
                    </a:cubicBezTo>
                    <a:cubicBezTo>
                      <a:pt x="107220" y="87721"/>
                      <a:pt x="107809" y="88192"/>
                      <a:pt x="108374" y="88664"/>
                    </a:cubicBezTo>
                    <a:cubicBezTo>
                      <a:pt x="95907" y="105963"/>
                      <a:pt x="83439" y="123238"/>
                      <a:pt x="70972" y="140537"/>
                    </a:cubicBezTo>
                    <a:cubicBezTo>
                      <a:pt x="69982" y="140207"/>
                      <a:pt x="68992" y="139901"/>
                      <a:pt x="68002" y="139571"/>
                    </a:cubicBezTo>
                    <a:cubicBezTo>
                      <a:pt x="68568" y="134504"/>
                      <a:pt x="67884" y="128848"/>
                      <a:pt x="69935" y="12444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23">
                <a:extLst>
                  <a:ext uri="{FF2B5EF4-FFF2-40B4-BE49-F238E27FC236}">
                    <a16:creationId xmlns:a16="http://schemas.microsoft.com/office/drawing/2014/main" id="{1DF170E6-6762-4804-B75B-111E48799F36}"/>
                  </a:ext>
                </a:extLst>
              </p:cNvPr>
              <p:cNvSpPr/>
              <p:nvPr/>
            </p:nvSpPr>
            <p:spPr>
              <a:xfrm>
                <a:off x="910894" y="3764127"/>
                <a:ext cx="266277" cy="168717"/>
              </a:xfrm>
              <a:custGeom>
                <a:avLst/>
                <a:gdLst>
                  <a:gd name="connsiteX0" fmla="*/ 181950 w 266277"/>
                  <a:gd name="connsiteY0" fmla="*/ 80651 h 168717"/>
                  <a:gd name="connsiteX1" fmla="*/ 203774 w 266277"/>
                  <a:gd name="connsiteY1" fmla="*/ 70257 h 168717"/>
                  <a:gd name="connsiteX2" fmla="*/ 256803 w 266277"/>
                  <a:gd name="connsiteY2" fmla="*/ 15484 h 168717"/>
                  <a:gd name="connsiteX3" fmla="*/ 266277 w 266277"/>
                  <a:gd name="connsiteY3" fmla="*/ 0 h 168717"/>
                  <a:gd name="connsiteX4" fmla="*/ 255648 w 266277"/>
                  <a:gd name="connsiteY4" fmla="*/ 966 h 168717"/>
                  <a:gd name="connsiteX5" fmla="*/ 207050 w 266277"/>
                  <a:gd name="connsiteY5" fmla="*/ 24016 h 168717"/>
                  <a:gd name="connsiteX6" fmla="*/ 198118 w 266277"/>
                  <a:gd name="connsiteY6" fmla="*/ 32760 h 168717"/>
                  <a:gd name="connsiteX7" fmla="*/ 188926 w 266277"/>
                  <a:gd name="connsiteY7" fmla="*/ 44073 h 168717"/>
                  <a:gd name="connsiteX8" fmla="*/ 81455 w 266277"/>
                  <a:gd name="connsiteY8" fmla="*/ 116498 h 168717"/>
                  <a:gd name="connsiteX9" fmla="*/ 56732 w 266277"/>
                  <a:gd name="connsiteY9" fmla="*/ 128023 h 168717"/>
                  <a:gd name="connsiteX10" fmla="*/ 6767 w 266277"/>
                  <a:gd name="connsiteY10" fmla="*/ 155715 h 168717"/>
                  <a:gd name="connsiteX11" fmla="*/ 1511 w 266277"/>
                  <a:gd name="connsiteY11" fmla="*/ 161914 h 168717"/>
                  <a:gd name="connsiteX12" fmla="*/ 5400 w 266277"/>
                  <a:gd name="connsiteY12" fmla="*/ 168702 h 168717"/>
                  <a:gd name="connsiteX13" fmla="*/ 28615 w 266277"/>
                  <a:gd name="connsiteY13" fmla="*/ 156069 h 168717"/>
                  <a:gd name="connsiteX14" fmla="*/ 44641 w 266277"/>
                  <a:gd name="connsiteY14" fmla="*/ 147820 h 168717"/>
                  <a:gd name="connsiteX15" fmla="*/ 64557 w 266277"/>
                  <a:gd name="connsiteY15" fmla="*/ 145204 h 168717"/>
                  <a:gd name="connsiteX16" fmla="*/ 99768 w 266277"/>
                  <a:gd name="connsiteY16" fmla="*/ 127976 h 168717"/>
                  <a:gd name="connsiteX17" fmla="*/ 181950 w 266277"/>
                  <a:gd name="connsiteY17" fmla="*/ 80651 h 16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6277" h="168717">
                    <a:moveTo>
                      <a:pt x="181950" y="80651"/>
                    </a:moveTo>
                    <a:cubicBezTo>
                      <a:pt x="188950" y="76668"/>
                      <a:pt x="197458" y="74994"/>
                      <a:pt x="203774" y="70257"/>
                    </a:cubicBezTo>
                    <a:cubicBezTo>
                      <a:pt x="224279" y="54867"/>
                      <a:pt x="241295" y="35824"/>
                      <a:pt x="256803" y="15484"/>
                    </a:cubicBezTo>
                    <a:cubicBezTo>
                      <a:pt x="260008" y="11289"/>
                      <a:pt x="262365" y="6458"/>
                      <a:pt x="266277" y="0"/>
                    </a:cubicBezTo>
                    <a:cubicBezTo>
                      <a:pt x="260927" y="448"/>
                      <a:pt x="258146" y="212"/>
                      <a:pt x="255648" y="966"/>
                    </a:cubicBezTo>
                    <a:cubicBezTo>
                      <a:pt x="238325" y="6269"/>
                      <a:pt x="221780" y="13316"/>
                      <a:pt x="207050" y="24016"/>
                    </a:cubicBezTo>
                    <a:cubicBezTo>
                      <a:pt x="203704" y="26444"/>
                      <a:pt x="200875" y="29649"/>
                      <a:pt x="198118" y="32760"/>
                    </a:cubicBezTo>
                    <a:cubicBezTo>
                      <a:pt x="194913" y="36413"/>
                      <a:pt x="192579" y="40985"/>
                      <a:pt x="188926" y="44073"/>
                    </a:cubicBezTo>
                    <a:cubicBezTo>
                      <a:pt x="155695" y="72048"/>
                      <a:pt x="119023" y="94956"/>
                      <a:pt x="81455" y="116498"/>
                    </a:cubicBezTo>
                    <a:cubicBezTo>
                      <a:pt x="73560" y="121023"/>
                      <a:pt x="65405" y="126043"/>
                      <a:pt x="56732" y="128023"/>
                    </a:cubicBezTo>
                    <a:cubicBezTo>
                      <a:pt x="37147" y="132454"/>
                      <a:pt x="21521" y="143083"/>
                      <a:pt x="6767" y="155715"/>
                    </a:cubicBezTo>
                    <a:cubicBezTo>
                      <a:pt x="4740" y="157459"/>
                      <a:pt x="2996" y="159675"/>
                      <a:pt x="1511" y="161914"/>
                    </a:cubicBezTo>
                    <a:cubicBezTo>
                      <a:pt x="-1482" y="166486"/>
                      <a:pt x="50" y="168937"/>
                      <a:pt x="5400" y="168702"/>
                    </a:cubicBezTo>
                    <a:cubicBezTo>
                      <a:pt x="15134" y="168277"/>
                      <a:pt x="22864" y="163870"/>
                      <a:pt x="28615" y="156069"/>
                    </a:cubicBezTo>
                    <a:cubicBezTo>
                      <a:pt x="32645" y="150601"/>
                      <a:pt x="37618" y="145652"/>
                      <a:pt x="44641" y="147820"/>
                    </a:cubicBezTo>
                    <a:cubicBezTo>
                      <a:pt x="52089" y="150130"/>
                      <a:pt x="58405" y="147914"/>
                      <a:pt x="64557" y="145204"/>
                    </a:cubicBezTo>
                    <a:cubicBezTo>
                      <a:pt x="76506" y="139925"/>
                      <a:pt x="88408" y="134386"/>
                      <a:pt x="99768" y="127976"/>
                    </a:cubicBezTo>
                    <a:cubicBezTo>
                      <a:pt x="127319" y="112515"/>
                      <a:pt x="154470" y="96300"/>
                      <a:pt x="181950" y="8065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24">
                <a:extLst>
                  <a:ext uri="{FF2B5EF4-FFF2-40B4-BE49-F238E27FC236}">
                    <a16:creationId xmlns:a16="http://schemas.microsoft.com/office/drawing/2014/main" id="{8603CA04-788D-4511-AE8E-27E07CBFCC0E}"/>
                  </a:ext>
                </a:extLst>
              </p:cNvPr>
              <p:cNvSpPr/>
              <p:nvPr/>
            </p:nvSpPr>
            <p:spPr>
              <a:xfrm>
                <a:off x="537211" y="2345150"/>
                <a:ext cx="282335" cy="124380"/>
              </a:xfrm>
              <a:custGeom>
                <a:avLst/>
                <a:gdLst>
                  <a:gd name="connsiteX0" fmla="*/ 40950 w 282335"/>
                  <a:gd name="connsiteY0" fmla="*/ 87206 h 124380"/>
                  <a:gd name="connsiteX1" fmla="*/ 98668 w 282335"/>
                  <a:gd name="connsiteY1" fmla="*/ 72122 h 124380"/>
                  <a:gd name="connsiteX2" fmla="*/ 124263 w 282335"/>
                  <a:gd name="connsiteY2" fmla="*/ 49238 h 124380"/>
                  <a:gd name="connsiteX3" fmla="*/ 148327 w 282335"/>
                  <a:gd name="connsiteY3" fmla="*/ 24373 h 124380"/>
                  <a:gd name="connsiteX4" fmla="*/ 242600 w 282335"/>
                  <a:gd name="connsiteY4" fmla="*/ 15299 h 124380"/>
                  <a:gd name="connsiteX5" fmla="*/ 273474 w 282335"/>
                  <a:gd name="connsiteY5" fmla="*/ 18623 h 124380"/>
                  <a:gd name="connsiteX6" fmla="*/ 282336 w 282335"/>
                  <a:gd name="connsiteY6" fmla="*/ 14804 h 124380"/>
                  <a:gd name="connsiteX7" fmla="*/ 277080 w 282335"/>
                  <a:gd name="connsiteY7" fmla="*/ 5754 h 124380"/>
                  <a:gd name="connsiteX8" fmla="*/ 264047 w 282335"/>
                  <a:gd name="connsiteY8" fmla="*/ 1135 h 124380"/>
                  <a:gd name="connsiteX9" fmla="*/ 202699 w 282335"/>
                  <a:gd name="connsiteY9" fmla="*/ 428 h 124380"/>
                  <a:gd name="connsiteX10" fmla="*/ 134846 w 282335"/>
                  <a:gd name="connsiteY10" fmla="*/ 6862 h 124380"/>
                  <a:gd name="connsiteX11" fmla="*/ 111678 w 282335"/>
                  <a:gd name="connsiteY11" fmla="*/ 25269 h 124380"/>
                  <a:gd name="connsiteX12" fmla="*/ 101897 w 282335"/>
                  <a:gd name="connsiteY12" fmla="*/ 52302 h 124380"/>
                  <a:gd name="connsiteX13" fmla="*/ 86342 w 282335"/>
                  <a:gd name="connsiteY13" fmla="*/ 58359 h 124380"/>
                  <a:gd name="connsiteX14" fmla="*/ 77669 w 282335"/>
                  <a:gd name="connsiteY14" fmla="*/ 57015 h 124380"/>
                  <a:gd name="connsiteX15" fmla="*/ 4584 w 282335"/>
                  <a:gd name="connsiteY15" fmla="*/ 104222 h 124380"/>
                  <a:gd name="connsiteX16" fmla="*/ 82 w 282335"/>
                  <a:gd name="connsiteY16" fmla="*/ 116619 h 124380"/>
                  <a:gd name="connsiteX17" fmla="*/ 1968 w 282335"/>
                  <a:gd name="connsiteY17" fmla="*/ 123690 h 124380"/>
                  <a:gd name="connsiteX18" fmla="*/ 21718 w 282335"/>
                  <a:gd name="connsiteY18" fmla="*/ 123195 h 124380"/>
                  <a:gd name="connsiteX19" fmla="*/ 25890 w 282335"/>
                  <a:gd name="connsiteY19" fmla="*/ 109148 h 124380"/>
                  <a:gd name="connsiteX20" fmla="*/ 40950 w 282335"/>
                  <a:gd name="connsiteY20" fmla="*/ 87206 h 12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2335" h="124380">
                    <a:moveTo>
                      <a:pt x="40950" y="87206"/>
                    </a:moveTo>
                    <a:cubicBezTo>
                      <a:pt x="60794" y="84614"/>
                      <a:pt x="80356" y="80536"/>
                      <a:pt x="98668" y="72122"/>
                    </a:cubicBezTo>
                    <a:cubicBezTo>
                      <a:pt x="109486" y="67150"/>
                      <a:pt x="122072" y="61776"/>
                      <a:pt x="124263" y="49238"/>
                    </a:cubicBezTo>
                    <a:cubicBezTo>
                      <a:pt x="126880" y="34272"/>
                      <a:pt x="136330" y="28498"/>
                      <a:pt x="148327" y="24373"/>
                    </a:cubicBezTo>
                    <a:cubicBezTo>
                      <a:pt x="178965" y="13791"/>
                      <a:pt x="210523" y="11529"/>
                      <a:pt x="242600" y="15299"/>
                    </a:cubicBezTo>
                    <a:cubicBezTo>
                      <a:pt x="252875" y="16501"/>
                      <a:pt x="263151" y="18033"/>
                      <a:pt x="273474" y="18623"/>
                    </a:cubicBezTo>
                    <a:cubicBezTo>
                      <a:pt x="276349" y="18788"/>
                      <a:pt x="279390" y="16148"/>
                      <a:pt x="282336" y="14804"/>
                    </a:cubicBezTo>
                    <a:cubicBezTo>
                      <a:pt x="280639" y="11693"/>
                      <a:pt x="279696" y="7522"/>
                      <a:pt x="277080" y="5754"/>
                    </a:cubicBezTo>
                    <a:cubicBezTo>
                      <a:pt x="273356" y="3232"/>
                      <a:pt x="268501" y="1276"/>
                      <a:pt x="264047" y="1135"/>
                    </a:cubicBezTo>
                    <a:cubicBezTo>
                      <a:pt x="243613" y="428"/>
                      <a:pt x="223085" y="-586"/>
                      <a:pt x="202699" y="428"/>
                    </a:cubicBezTo>
                    <a:cubicBezTo>
                      <a:pt x="180026" y="1536"/>
                      <a:pt x="157495" y="5047"/>
                      <a:pt x="134846" y="6862"/>
                    </a:cubicBezTo>
                    <a:cubicBezTo>
                      <a:pt x="116745" y="8300"/>
                      <a:pt x="116910" y="7923"/>
                      <a:pt x="111678" y="25269"/>
                    </a:cubicBezTo>
                    <a:cubicBezTo>
                      <a:pt x="108921" y="34437"/>
                      <a:pt x="105833" y="43581"/>
                      <a:pt x="101897" y="52302"/>
                    </a:cubicBezTo>
                    <a:cubicBezTo>
                      <a:pt x="99069" y="58547"/>
                      <a:pt x="94143" y="62459"/>
                      <a:pt x="86342" y="58359"/>
                    </a:cubicBezTo>
                    <a:cubicBezTo>
                      <a:pt x="83891" y="57062"/>
                      <a:pt x="80568" y="57416"/>
                      <a:pt x="77669" y="57015"/>
                    </a:cubicBezTo>
                    <a:cubicBezTo>
                      <a:pt x="46748" y="62766"/>
                      <a:pt x="20492" y="75540"/>
                      <a:pt x="4584" y="104222"/>
                    </a:cubicBezTo>
                    <a:cubicBezTo>
                      <a:pt x="2463" y="108040"/>
                      <a:pt x="931" y="112353"/>
                      <a:pt x="82" y="116619"/>
                    </a:cubicBezTo>
                    <a:cubicBezTo>
                      <a:pt x="-365" y="118882"/>
                      <a:pt x="1119" y="123619"/>
                      <a:pt x="1968" y="123690"/>
                    </a:cubicBezTo>
                    <a:cubicBezTo>
                      <a:pt x="8567" y="124161"/>
                      <a:pt x="15708" y="125198"/>
                      <a:pt x="21718" y="123195"/>
                    </a:cubicBezTo>
                    <a:cubicBezTo>
                      <a:pt x="27233" y="121357"/>
                      <a:pt x="27657" y="115158"/>
                      <a:pt x="25890" y="109148"/>
                    </a:cubicBezTo>
                    <a:cubicBezTo>
                      <a:pt x="21742" y="94960"/>
                      <a:pt x="26172" y="89139"/>
                      <a:pt x="40950" y="8720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25">
                <a:extLst>
                  <a:ext uri="{FF2B5EF4-FFF2-40B4-BE49-F238E27FC236}">
                    <a16:creationId xmlns:a16="http://schemas.microsoft.com/office/drawing/2014/main" id="{105E6877-55D4-4837-B9AA-E1FD58C68493}"/>
                  </a:ext>
                </a:extLst>
              </p:cNvPr>
              <p:cNvSpPr/>
              <p:nvPr/>
            </p:nvSpPr>
            <p:spPr>
              <a:xfrm>
                <a:off x="313772" y="2934986"/>
                <a:ext cx="76125" cy="241349"/>
              </a:xfrm>
              <a:custGeom>
                <a:avLst/>
                <a:gdLst>
                  <a:gd name="connsiteX0" fmla="*/ 73745 w 76125"/>
                  <a:gd name="connsiteY0" fmla="*/ 94778 h 241349"/>
                  <a:gd name="connsiteX1" fmla="*/ 50577 w 76125"/>
                  <a:gd name="connsiteY1" fmla="*/ 101919 h 241349"/>
                  <a:gd name="connsiteX2" fmla="*/ 40962 w 76125"/>
                  <a:gd name="connsiteY2" fmla="*/ 94755 h 241349"/>
                  <a:gd name="connsiteX3" fmla="*/ 41763 w 76125"/>
                  <a:gd name="connsiteY3" fmla="*/ 87425 h 241349"/>
                  <a:gd name="connsiteX4" fmla="*/ 59203 w 76125"/>
                  <a:gd name="connsiteY4" fmla="*/ 25535 h 241349"/>
                  <a:gd name="connsiteX5" fmla="*/ 62715 w 76125"/>
                  <a:gd name="connsiteY5" fmla="*/ 11960 h 241349"/>
                  <a:gd name="connsiteX6" fmla="*/ 53641 w 76125"/>
                  <a:gd name="connsiteY6" fmla="*/ 10 h 241349"/>
                  <a:gd name="connsiteX7" fmla="*/ 40938 w 76125"/>
                  <a:gd name="connsiteY7" fmla="*/ 11724 h 241349"/>
                  <a:gd name="connsiteX8" fmla="*/ 41857 w 76125"/>
                  <a:gd name="connsiteY8" fmla="*/ 25747 h 241349"/>
                  <a:gd name="connsiteX9" fmla="*/ 15531 w 76125"/>
                  <a:gd name="connsiteY9" fmla="*/ 53935 h 241349"/>
                  <a:gd name="connsiteX10" fmla="*/ 589 w 76125"/>
                  <a:gd name="connsiteY10" fmla="*/ 55655 h 241349"/>
                  <a:gd name="connsiteX11" fmla="*/ 0 w 76125"/>
                  <a:gd name="connsiteY11" fmla="*/ 57635 h 241349"/>
                  <a:gd name="connsiteX12" fmla="*/ 7495 w 76125"/>
                  <a:gd name="connsiteY12" fmla="*/ 63975 h 241349"/>
                  <a:gd name="connsiteX13" fmla="*/ 22437 w 76125"/>
                  <a:gd name="connsiteY13" fmla="*/ 82664 h 241349"/>
                  <a:gd name="connsiteX14" fmla="*/ 30332 w 76125"/>
                  <a:gd name="connsiteY14" fmla="*/ 114057 h 241349"/>
                  <a:gd name="connsiteX15" fmla="*/ 36554 w 76125"/>
                  <a:gd name="connsiteY15" fmla="*/ 183466 h 241349"/>
                  <a:gd name="connsiteX16" fmla="*/ 53029 w 76125"/>
                  <a:gd name="connsiteY16" fmla="*/ 235174 h 241349"/>
                  <a:gd name="connsiteX17" fmla="*/ 58402 w 76125"/>
                  <a:gd name="connsiteY17" fmla="*/ 241349 h 241349"/>
                  <a:gd name="connsiteX18" fmla="*/ 60500 w 76125"/>
                  <a:gd name="connsiteY18" fmla="*/ 240619 h 241349"/>
                  <a:gd name="connsiteX19" fmla="*/ 60429 w 76125"/>
                  <a:gd name="connsiteY19" fmla="*/ 227680 h 241349"/>
                  <a:gd name="connsiteX20" fmla="*/ 55904 w 76125"/>
                  <a:gd name="connsiteY20" fmla="*/ 187189 h 241349"/>
                  <a:gd name="connsiteX21" fmla="*/ 72284 w 76125"/>
                  <a:gd name="connsiteY21" fmla="*/ 108519 h 241349"/>
                  <a:gd name="connsiteX22" fmla="*/ 76125 w 76125"/>
                  <a:gd name="connsiteY22" fmla="*/ 96499 h 241349"/>
                  <a:gd name="connsiteX23" fmla="*/ 73745 w 76125"/>
                  <a:gd name="connsiteY23" fmla="*/ 94778 h 2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125" h="241349">
                    <a:moveTo>
                      <a:pt x="73745" y="94778"/>
                    </a:moveTo>
                    <a:cubicBezTo>
                      <a:pt x="66038" y="97182"/>
                      <a:pt x="58379" y="99775"/>
                      <a:pt x="50577" y="101919"/>
                    </a:cubicBezTo>
                    <a:cubicBezTo>
                      <a:pt x="44073" y="103711"/>
                      <a:pt x="41150" y="101425"/>
                      <a:pt x="40962" y="94755"/>
                    </a:cubicBezTo>
                    <a:cubicBezTo>
                      <a:pt x="40891" y="92327"/>
                      <a:pt x="41103" y="89758"/>
                      <a:pt x="41763" y="87425"/>
                    </a:cubicBezTo>
                    <a:cubicBezTo>
                      <a:pt x="47514" y="66779"/>
                      <a:pt x="53382" y="46181"/>
                      <a:pt x="59203" y="25535"/>
                    </a:cubicBezTo>
                    <a:cubicBezTo>
                      <a:pt x="60476" y="21033"/>
                      <a:pt x="62173" y="16555"/>
                      <a:pt x="62715" y="11960"/>
                    </a:cubicBezTo>
                    <a:cubicBezTo>
                      <a:pt x="63540" y="4983"/>
                      <a:pt x="59533" y="199"/>
                      <a:pt x="53641" y="10"/>
                    </a:cubicBezTo>
                    <a:cubicBezTo>
                      <a:pt x="45722" y="-249"/>
                      <a:pt x="40655" y="4347"/>
                      <a:pt x="40938" y="11724"/>
                    </a:cubicBezTo>
                    <a:cubicBezTo>
                      <a:pt x="41127" y="16414"/>
                      <a:pt x="42022" y="21104"/>
                      <a:pt x="41857" y="25747"/>
                    </a:cubicBezTo>
                    <a:cubicBezTo>
                      <a:pt x="41197" y="44177"/>
                      <a:pt x="33726" y="52026"/>
                      <a:pt x="15531" y="53935"/>
                    </a:cubicBezTo>
                    <a:cubicBezTo>
                      <a:pt x="10535" y="54453"/>
                      <a:pt x="5562" y="55089"/>
                      <a:pt x="589" y="55655"/>
                    </a:cubicBezTo>
                    <a:cubicBezTo>
                      <a:pt x="401" y="56315"/>
                      <a:pt x="189" y="56975"/>
                      <a:pt x="0" y="57635"/>
                    </a:cubicBezTo>
                    <a:cubicBezTo>
                      <a:pt x="2522" y="59732"/>
                      <a:pt x="5350" y="61547"/>
                      <a:pt x="7495" y="63975"/>
                    </a:cubicBezTo>
                    <a:cubicBezTo>
                      <a:pt x="12774" y="69985"/>
                      <a:pt x="19420" y="75570"/>
                      <a:pt x="22437" y="82664"/>
                    </a:cubicBezTo>
                    <a:cubicBezTo>
                      <a:pt x="26609" y="92492"/>
                      <a:pt x="29083" y="103381"/>
                      <a:pt x="30332" y="114057"/>
                    </a:cubicBezTo>
                    <a:cubicBezTo>
                      <a:pt x="33019" y="137130"/>
                      <a:pt x="34127" y="160369"/>
                      <a:pt x="36554" y="183466"/>
                    </a:cubicBezTo>
                    <a:cubicBezTo>
                      <a:pt x="38487" y="201731"/>
                      <a:pt x="42564" y="219549"/>
                      <a:pt x="53029" y="235174"/>
                    </a:cubicBezTo>
                    <a:cubicBezTo>
                      <a:pt x="54537" y="237413"/>
                      <a:pt x="56587" y="239299"/>
                      <a:pt x="58402" y="241349"/>
                    </a:cubicBezTo>
                    <a:cubicBezTo>
                      <a:pt x="59109" y="241114"/>
                      <a:pt x="59793" y="240878"/>
                      <a:pt x="60500" y="240619"/>
                    </a:cubicBezTo>
                    <a:cubicBezTo>
                      <a:pt x="60500" y="236306"/>
                      <a:pt x="60877" y="231946"/>
                      <a:pt x="60429" y="227680"/>
                    </a:cubicBezTo>
                    <a:cubicBezTo>
                      <a:pt x="59038" y="214175"/>
                      <a:pt x="56799" y="200718"/>
                      <a:pt x="55904" y="187189"/>
                    </a:cubicBezTo>
                    <a:cubicBezTo>
                      <a:pt x="54042" y="159544"/>
                      <a:pt x="58143" y="132982"/>
                      <a:pt x="72284" y="108519"/>
                    </a:cubicBezTo>
                    <a:cubicBezTo>
                      <a:pt x="74334" y="104960"/>
                      <a:pt x="74876" y="100529"/>
                      <a:pt x="76125" y="96499"/>
                    </a:cubicBezTo>
                    <a:cubicBezTo>
                      <a:pt x="75301" y="95957"/>
                      <a:pt x="74523" y="95368"/>
                      <a:pt x="73745" y="9477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26">
                <a:extLst>
                  <a:ext uri="{FF2B5EF4-FFF2-40B4-BE49-F238E27FC236}">
                    <a16:creationId xmlns:a16="http://schemas.microsoft.com/office/drawing/2014/main" id="{8220F6DA-6B10-4B36-B901-E9A27201067A}"/>
                  </a:ext>
                </a:extLst>
              </p:cNvPr>
              <p:cNvSpPr/>
              <p:nvPr/>
            </p:nvSpPr>
            <p:spPr>
              <a:xfrm>
                <a:off x="609188" y="3002390"/>
                <a:ext cx="50132" cy="228685"/>
              </a:xfrm>
              <a:custGeom>
                <a:avLst/>
                <a:gdLst>
                  <a:gd name="connsiteX0" fmla="*/ 23251 w 50132"/>
                  <a:gd name="connsiteY0" fmla="*/ 28104 h 228685"/>
                  <a:gd name="connsiteX1" fmla="*/ 19409 w 50132"/>
                  <a:gd name="connsiteY1" fmla="*/ 6351 h 228685"/>
                  <a:gd name="connsiteX2" fmla="*/ 7437 w 50132"/>
                  <a:gd name="connsiteY2" fmla="*/ 4631 h 228685"/>
                  <a:gd name="connsiteX3" fmla="*/ 1356 w 50132"/>
                  <a:gd name="connsiteY3" fmla="*/ 23980 h 228685"/>
                  <a:gd name="connsiteX4" fmla="*/ 272 w 50132"/>
                  <a:gd name="connsiteY4" fmla="*/ 137650 h 228685"/>
                  <a:gd name="connsiteX5" fmla="*/ 7272 w 50132"/>
                  <a:gd name="connsiteY5" fmla="*/ 190372 h 228685"/>
                  <a:gd name="connsiteX6" fmla="*/ 14083 w 50132"/>
                  <a:gd name="connsiteY6" fmla="*/ 200200 h 228685"/>
                  <a:gd name="connsiteX7" fmla="*/ 19621 w 50132"/>
                  <a:gd name="connsiteY7" fmla="*/ 216768 h 228685"/>
                  <a:gd name="connsiteX8" fmla="*/ 25419 w 50132"/>
                  <a:gd name="connsiteY8" fmla="*/ 227963 h 228685"/>
                  <a:gd name="connsiteX9" fmla="*/ 45240 w 50132"/>
                  <a:gd name="connsiteY9" fmla="*/ 228293 h 228685"/>
                  <a:gd name="connsiteX10" fmla="*/ 49435 w 50132"/>
                  <a:gd name="connsiteY10" fmla="*/ 220775 h 228685"/>
                  <a:gd name="connsiteX11" fmla="*/ 43425 w 50132"/>
                  <a:gd name="connsiteY11" fmla="*/ 208920 h 228685"/>
                  <a:gd name="connsiteX12" fmla="*/ 26338 w 50132"/>
                  <a:gd name="connsiteY12" fmla="*/ 167487 h 228685"/>
                  <a:gd name="connsiteX13" fmla="*/ 23439 w 50132"/>
                  <a:gd name="connsiteY13" fmla="*/ 85917 h 228685"/>
                  <a:gd name="connsiteX14" fmla="*/ 23251 w 50132"/>
                  <a:gd name="connsiteY14" fmla="*/ 28104 h 22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132" h="228685">
                    <a:moveTo>
                      <a:pt x="23251" y="28104"/>
                    </a:moveTo>
                    <a:cubicBezTo>
                      <a:pt x="23062" y="20798"/>
                      <a:pt x="21483" y="13374"/>
                      <a:pt x="19409" y="6351"/>
                    </a:cubicBezTo>
                    <a:cubicBezTo>
                      <a:pt x="17170" y="-1285"/>
                      <a:pt x="11349" y="-2251"/>
                      <a:pt x="7437" y="4631"/>
                    </a:cubicBezTo>
                    <a:cubicBezTo>
                      <a:pt x="4137" y="10405"/>
                      <a:pt x="1497" y="17452"/>
                      <a:pt x="1356" y="23980"/>
                    </a:cubicBezTo>
                    <a:cubicBezTo>
                      <a:pt x="413" y="61854"/>
                      <a:pt x="-459" y="99776"/>
                      <a:pt x="272" y="137650"/>
                    </a:cubicBezTo>
                    <a:cubicBezTo>
                      <a:pt x="625" y="155279"/>
                      <a:pt x="4349" y="172884"/>
                      <a:pt x="7272" y="190372"/>
                    </a:cubicBezTo>
                    <a:cubicBezTo>
                      <a:pt x="7884" y="193978"/>
                      <a:pt x="11019" y="197937"/>
                      <a:pt x="14083" y="200200"/>
                    </a:cubicBezTo>
                    <a:cubicBezTo>
                      <a:pt x="21365" y="205550"/>
                      <a:pt x="22732" y="207977"/>
                      <a:pt x="19621" y="216768"/>
                    </a:cubicBezTo>
                    <a:cubicBezTo>
                      <a:pt x="17500" y="222802"/>
                      <a:pt x="19621" y="227044"/>
                      <a:pt x="25419" y="227963"/>
                    </a:cubicBezTo>
                    <a:cubicBezTo>
                      <a:pt x="31900" y="228977"/>
                      <a:pt x="38664" y="228765"/>
                      <a:pt x="45240" y="228293"/>
                    </a:cubicBezTo>
                    <a:cubicBezTo>
                      <a:pt x="49341" y="227987"/>
                      <a:pt x="51273" y="224923"/>
                      <a:pt x="49435" y="220775"/>
                    </a:cubicBezTo>
                    <a:cubicBezTo>
                      <a:pt x="47620" y="216721"/>
                      <a:pt x="45735" y="212667"/>
                      <a:pt x="43425" y="208920"/>
                    </a:cubicBezTo>
                    <a:cubicBezTo>
                      <a:pt x="35483" y="196028"/>
                      <a:pt x="28954" y="182641"/>
                      <a:pt x="26338" y="167487"/>
                    </a:cubicBezTo>
                    <a:cubicBezTo>
                      <a:pt x="21742" y="140973"/>
                      <a:pt x="21248" y="114317"/>
                      <a:pt x="23439" y="85917"/>
                    </a:cubicBezTo>
                    <a:cubicBezTo>
                      <a:pt x="23439" y="67723"/>
                      <a:pt x="23769" y="47902"/>
                      <a:pt x="23251" y="2810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27">
                <a:extLst>
                  <a:ext uri="{FF2B5EF4-FFF2-40B4-BE49-F238E27FC236}">
                    <a16:creationId xmlns:a16="http://schemas.microsoft.com/office/drawing/2014/main" id="{8270C782-EF82-4A20-991D-B0A37585E2D6}"/>
                  </a:ext>
                </a:extLst>
              </p:cNvPr>
              <p:cNvSpPr/>
              <p:nvPr/>
            </p:nvSpPr>
            <p:spPr>
              <a:xfrm>
                <a:off x="357150" y="3447786"/>
                <a:ext cx="154218" cy="225815"/>
              </a:xfrm>
              <a:custGeom>
                <a:avLst/>
                <a:gdLst>
                  <a:gd name="connsiteX0" fmla="*/ 139111 w 154218"/>
                  <a:gd name="connsiteY0" fmla="*/ 216223 h 225815"/>
                  <a:gd name="connsiteX1" fmla="*/ 151579 w 154218"/>
                  <a:gd name="connsiteY1" fmla="*/ 225815 h 225815"/>
                  <a:gd name="connsiteX2" fmla="*/ 154218 w 154218"/>
                  <a:gd name="connsiteY2" fmla="*/ 223694 h 225815"/>
                  <a:gd name="connsiteX3" fmla="*/ 150824 w 154218"/>
                  <a:gd name="connsiteY3" fmla="*/ 214456 h 225815"/>
                  <a:gd name="connsiteX4" fmla="*/ 84857 w 154218"/>
                  <a:gd name="connsiteY4" fmla="*/ 117873 h 225815"/>
                  <a:gd name="connsiteX5" fmla="*/ 58602 w 154218"/>
                  <a:gd name="connsiteY5" fmla="*/ 78585 h 225815"/>
                  <a:gd name="connsiteX6" fmla="*/ 44791 w 154218"/>
                  <a:gd name="connsiteY6" fmla="*/ 50703 h 225815"/>
                  <a:gd name="connsiteX7" fmla="*/ 16745 w 154218"/>
                  <a:gd name="connsiteY7" fmla="*/ 5452 h 225815"/>
                  <a:gd name="connsiteX8" fmla="*/ 3947 w 154218"/>
                  <a:gd name="connsiteY8" fmla="*/ 1234 h 225815"/>
                  <a:gd name="connsiteX9" fmla="*/ 1449 w 154218"/>
                  <a:gd name="connsiteY9" fmla="*/ 13772 h 225815"/>
                  <a:gd name="connsiteX10" fmla="*/ 16438 w 154218"/>
                  <a:gd name="connsiteY10" fmla="*/ 45023 h 225815"/>
                  <a:gd name="connsiteX11" fmla="*/ 101402 w 154218"/>
                  <a:gd name="connsiteY11" fmla="*/ 168450 h 225815"/>
                  <a:gd name="connsiteX12" fmla="*/ 139111 w 154218"/>
                  <a:gd name="connsiteY12" fmla="*/ 216223 h 22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218" h="225815">
                    <a:moveTo>
                      <a:pt x="139111" y="216223"/>
                    </a:moveTo>
                    <a:cubicBezTo>
                      <a:pt x="142363" y="220159"/>
                      <a:pt x="147384" y="222657"/>
                      <a:pt x="151579" y="225815"/>
                    </a:cubicBezTo>
                    <a:cubicBezTo>
                      <a:pt x="152451" y="225108"/>
                      <a:pt x="153346" y="224401"/>
                      <a:pt x="154218" y="223694"/>
                    </a:cubicBezTo>
                    <a:cubicBezTo>
                      <a:pt x="153111" y="220607"/>
                      <a:pt x="152333" y="217354"/>
                      <a:pt x="150824" y="214456"/>
                    </a:cubicBezTo>
                    <a:cubicBezTo>
                      <a:pt x="132724" y="179622"/>
                      <a:pt x="110570" y="147427"/>
                      <a:pt x="84857" y="117873"/>
                    </a:cubicBezTo>
                    <a:cubicBezTo>
                      <a:pt x="74298" y="105759"/>
                      <a:pt x="65767" y="92749"/>
                      <a:pt x="58602" y="78585"/>
                    </a:cubicBezTo>
                    <a:cubicBezTo>
                      <a:pt x="53935" y="69322"/>
                      <a:pt x="49976" y="59659"/>
                      <a:pt x="44791" y="50703"/>
                    </a:cubicBezTo>
                    <a:cubicBezTo>
                      <a:pt x="35882" y="35360"/>
                      <a:pt x="26431" y="20324"/>
                      <a:pt x="16745" y="5452"/>
                    </a:cubicBezTo>
                    <a:cubicBezTo>
                      <a:pt x="14011" y="1281"/>
                      <a:pt x="9415" y="-1830"/>
                      <a:pt x="3947" y="1234"/>
                    </a:cubicBezTo>
                    <a:cubicBezTo>
                      <a:pt x="-1379" y="4227"/>
                      <a:pt x="-342" y="9553"/>
                      <a:pt x="1449" y="13772"/>
                    </a:cubicBezTo>
                    <a:cubicBezTo>
                      <a:pt x="5998" y="24401"/>
                      <a:pt x="10051" y="35525"/>
                      <a:pt x="16438" y="45023"/>
                    </a:cubicBezTo>
                    <a:cubicBezTo>
                      <a:pt x="44296" y="86480"/>
                      <a:pt x="72601" y="127630"/>
                      <a:pt x="101402" y="168450"/>
                    </a:cubicBezTo>
                    <a:cubicBezTo>
                      <a:pt x="113092" y="185042"/>
                      <a:pt x="126196" y="200597"/>
                      <a:pt x="139111" y="216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28">
                <a:extLst>
                  <a:ext uri="{FF2B5EF4-FFF2-40B4-BE49-F238E27FC236}">
                    <a16:creationId xmlns:a16="http://schemas.microsoft.com/office/drawing/2014/main" id="{D6B15654-7DBB-495E-B477-9EF6ED8F7456}"/>
                  </a:ext>
                </a:extLst>
              </p:cNvPr>
              <p:cNvSpPr/>
              <p:nvPr/>
            </p:nvSpPr>
            <p:spPr>
              <a:xfrm>
                <a:off x="478628" y="3355901"/>
                <a:ext cx="122887" cy="213703"/>
              </a:xfrm>
              <a:custGeom>
                <a:avLst/>
                <a:gdLst>
                  <a:gd name="connsiteX0" fmla="*/ 115489 w 122887"/>
                  <a:gd name="connsiteY0" fmla="*/ 197950 h 213703"/>
                  <a:gd name="connsiteX1" fmla="*/ 91709 w 122887"/>
                  <a:gd name="connsiteY1" fmla="*/ 169644 h 213703"/>
                  <a:gd name="connsiteX2" fmla="*/ 51218 w 122887"/>
                  <a:gd name="connsiteY2" fmla="*/ 95711 h 213703"/>
                  <a:gd name="connsiteX3" fmla="*/ 11577 w 122887"/>
                  <a:gd name="connsiteY3" fmla="*/ 13811 h 213703"/>
                  <a:gd name="connsiteX4" fmla="*/ 1819 w 122887"/>
                  <a:gd name="connsiteY4" fmla="*/ 0 h 213703"/>
                  <a:gd name="connsiteX5" fmla="*/ 5 w 122887"/>
                  <a:gd name="connsiteY5" fmla="*/ 5916 h 213703"/>
                  <a:gd name="connsiteX6" fmla="*/ 11765 w 122887"/>
                  <a:gd name="connsiteY6" fmla="*/ 44285 h 213703"/>
                  <a:gd name="connsiteX7" fmla="*/ 22135 w 122887"/>
                  <a:gd name="connsiteY7" fmla="*/ 71553 h 213703"/>
                  <a:gd name="connsiteX8" fmla="*/ 27155 w 122887"/>
                  <a:gd name="connsiteY8" fmla="*/ 94579 h 213703"/>
                  <a:gd name="connsiteX9" fmla="*/ 72171 w 122887"/>
                  <a:gd name="connsiteY9" fmla="*/ 174264 h 213703"/>
                  <a:gd name="connsiteX10" fmla="*/ 105308 w 122887"/>
                  <a:gd name="connsiteY10" fmla="*/ 209050 h 213703"/>
                  <a:gd name="connsiteX11" fmla="*/ 121381 w 122887"/>
                  <a:gd name="connsiteY11" fmla="*/ 211124 h 213703"/>
                  <a:gd name="connsiteX12" fmla="*/ 115489 w 122887"/>
                  <a:gd name="connsiteY12" fmla="*/ 197950 h 2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87" h="213703">
                    <a:moveTo>
                      <a:pt x="115489" y="197950"/>
                    </a:moveTo>
                    <a:cubicBezTo>
                      <a:pt x="107664" y="188405"/>
                      <a:pt x="97931" y="180085"/>
                      <a:pt x="91709" y="169644"/>
                    </a:cubicBezTo>
                    <a:cubicBezTo>
                      <a:pt x="77308" y="145534"/>
                      <a:pt x="63969" y="120740"/>
                      <a:pt x="51218" y="95711"/>
                    </a:cubicBezTo>
                    <a:cubicBezTo>
                      <a:pt x="37455" y="68701"/>
                      <a:pt x="24916" y="41056"/>
                      <a:pt x="11577" y="13811"/>
                    </a:cubicBezTo>
                    <a:cubicBezTo>
                      <a:pt x="9385" y="9333"/>
                      <a:pt x="5802" y="5539"/>
                      <a:pt x="1819" y="0"/>
                    </a:cubicBezTo>
                    <a:cubicBezTo>
                      <a:pt x="688" y="3606"/>
                      <a:pt x="-66" y="4808"/>
                      <a:pt x="5" y="5916"/>
                    </a:cubicBezTo>
                    <a:cubicBezTo>
                      <a:pt x="971" y="19609"/>
                      <a:pt x="3304" y="33019"/>
                      <a:pt x="11765" y="44285"/>
                    </a:cubicBezTo>
                    <a:cubicBezTo>
                      <a:pt x="17940" y="52487"/>
                      <a:pt x="20815" y="61537"/>
                      <a:pt x="22135" y="71553"/>
                    </a:cubicBezTo>
                    <a:cubicBezTo>
                      <a:pt x="23149" y="79331"/>
                      <a:pt x="24351" y="87320"/>
                      <a:pt x="27155" y="94579"/>
                    </a:cubicBezTo>
                    <a:cubicBezTo>
                      <a:pt x="38209" y="123333"/>
                      <a:pt x="53198" y="150083"/>
                      <a:pt x="72171" y="174264"/>
                    </a:cubicBezTo>
                    <a:cubicBezTo>
                      <a:pt x="82022" y="186826"/>
                      <a:pt x="93830" y="197879"/>
                      <a:pt x="105308" y="209050"/>
                    </a:cubicBezTo>
                    <a:cubicBezTo>
                      <a:pt x="109644" y="213269"/>
                      <a:pt x="117139" y="215956"/>
                      <a:pt x="121381" y="211124"/>
                    </a:cubicBezTo>
                    <a:cubicBezTo>
                      <a:pt x="126048" y="205798"/>
                      <a:pt x="118671" y="201815"/>
                      <a:pt x="115489" y="1979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9">
                <a:extLst>
                  <a:ext uri="{FF2B5EF4-FFF2-40B4-BE49-F238E27FC236}">
                    <a16:creationId xmlns:a16="http://schemas.microsoft.com/office/drawing/2014/main" id="{7206E443-E59A-4058-87E8-6F447D35590F}"/>
                  </a:ext>
                </a:extLst>
              </p:cNvPr>
              <p:cNvSpPr/>
              <p:nvPr/>
            </p:nvSpPr>
            <p:spPr>
              <a:xfrm>
                <a:off x="460579" y="3776288"/>
                <a:ext cx="175526" cy="116078"/>
              </a:xfrm>
              <a:custGeom>
                <a:avLst/>
                <a:gdLst>
                  <a:gd name="connsiteX0" fmla="*/ 169833 w 175526"/>
                  <a:gd name="connsiteY0" fmla="*/ 99199 h 116078"/>
                  <a:gd name="connsiteX1" fmla="*/ 142046 w 175526"/>
                  <a:gd name="connsiteY1" fmla="*/ 82300 h 116078"/>
                  <a:gd name="connsiteX2" fmla="*/ 74735 w 175526"/>
                  <a:gd name="connsiteY2" fmla="*/ 43530 h 116078"/>
                  <a:gd name="connsiteX3" fmla="*/ 20434 w 175526"/>
                  <a:gd name="connsiteY3" fmla="*/ 7660 h 116078"/>
                  <a:gd name="connsiteX4" fmla="*/ 1815 w 175526"/>
                  <a:gd name="connsiteY4" fmla="*/ 0 h 116078"/>
                  <a:gd name="connsiteX5" fmla="*/ 0 w 175526"/>
                  <a:gd name="connsiteY5" fmla="*/ 2003 h 116078"/>
                  <a:gd name="connsiteX6" fmla="*/ 4926 w 175526"/>
                  <a:gd name="connsiteY6" fmla="*/ 11878 h 116078"/>
                  <a:gd name="connsiteX7" fmla="*/ 60311 w 175526"/>
                  <a:gd name="connsiteY7" fmla="*/ 59463 h 116078"/>
                  <a:gd name="connsiteX8" fmla="*/ 89654 w 175526"/>
                  <a:gd name="connsiteY8" fmla="*/ 73462 h 116078"/>
                  <a:gd name="connsiteX9" fmla="*/ 98727 w 175526"/>
                  <a:gd name="connsiteY9" fmla="*/ 97643 h 116078"/>
                  <a:gd name="connsiteX10" fmla="*/ 112444 w 175526"/>
                  <a:gd name="connsiteY10" fmla="*/ 95522 h 116078"/>
                  <a:gd name="connsiteX11" fmla="*/ 143790 w 175526"/>
                  <a:gd name="connsiteY11" fmla="*/ 105374 h 116078"/>
                  <a:gd name="connsiteX12" fmla="*/ 163163 w 175526"/>
                  <a:gd name="connsiteY12" fmla="*/ 116074 h 116078"/>
                  <a:gd name="connsiteX13" fmla="*/ 174311 w 175526"/>
                  <a:gd name="connsiteY13" fmla="*/ 111030 h 116078"/>
                  <a:gd name="connsiteX14" fmla="*/ 169833 w 175526"/>
                  <a:gd name="connsiteY14" fmla="*/ 99199 h 11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526" h="116078">
                    <a:moveTo>
                      <a:pt x="169833" y="99199"/>
                    </a:moveTo>
                    <a:cubicBezTo>
                      <a:pt x="160735" y="93307"/>
                      <a:pt x="151685" y="87203"/>
                      <a:pt x="142046" y="82300"/>
                    </a:cubicBezTo>
                    <a:cubicBezTo>
                      <a:pt x="118925" y="70563"/>
                      <a:pt x="95711" y="59227"/>
                      <a:pt x="74735" y="43530"/>
                    </a:cubicBezTo>
                    <a:cubicBezTo>
                      <a:pt x="57389" y="30544"/>
                      <a:pt x="38817" y="19184"/>
                      <a:pt x="20434" y="7660"/>
                    </a:cubicBezTo>
                    <a:cubicBezTo>
                      <a:pt x="14824" y="4148"/>
                      <a:pt x="8060" y="2498"/>
                      <a:pt x="1815" y="0"/>
                    </a:cubicBezTo>
                    <a:cubicBezTo>
                      <a:pt x="1202" y="660"/>
                      <a:pt x="589" y="1343"/>
                      <a:pt x="0" y="2003"/>
                    </a:cubicBezTo>
                    <a:cubicBezTo>
                      <a:pt x="1626" y="5303"/>
                      <a:pt x="2757" y="8979"/>
                      <a:pt x="4926" y="11878"/>
                    </a:cubicBezTo>
                    <a:cubicBezTo>
                      <a:pt x="19844" y="31817"/>
                      <a:pt x="39218" y="46783"/>
                      <a:pt x="60311" y="59463"/>
                    </a:cubicBezTo>
                    <a:cubicBezTo>
                      <a:pt x="69550" y="65025"/>
                      <a:pt x="79991" y="68536"/>
                      <a:pt x="89654" y="73462"/>
                    </a:cubicBezTo>
                    <a:cubicBezTo>
                      <a:pt x="100943" y="79213"/>
                      <a:pt x="102993" y="84162"/>
                      <a:pt x="98727" y="97643"/>
                    </a:cubicBezTo>
                    <a:cubicBezTo>
                      <a:pt x="104266" y="96818"/>
                      <a:pt x="108485" y="96653"/>
                      <a:pt x="112444" y="95522"/>
                    </a:cubicBezTo>
                    <a:cubicBezTo>
                      <a:pt x="125171" y="91845"/>
                      <a:pt x="135706" y="93967"/>
                      <a:pt x="143790" y="105374"/>
                    </a:cubicBezTo>
                    <a:cubicBezTo>
                      <a:pt x="148409" y="111878"/>
                      <a:pt x="155079" y="116238"/>
                      <a:pt x="163163" y="116074"/>
                    </a:cubicBezTo>
                    <a:cubicBezTo>
                      <a:pt x="167028" y="116003"/>
                      <a:pt x="172237" y="113976"/>
                      <a:pt x="174311" y="111030"/>
                    </a:cubicBezTo>
                    <a:cubicBezTo>
                      <a:pt x="177445" y="106505"/>
                      <a:pt x="174004" y="101909"/>
                      <a:pt x="169833" y="9919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0">
                <a:extLst>
                  <a:ext uri="{FF2B5EF4-FFF2-40B4-BE49-F238E27FC236}">
                    <a16:creationId xmlns:a16="http://schemas.microsoft.com/office/drawing/2014/main" id="{290F3333-A320-4526-8EBB-2A570601E2DC}"/>
                  </a:ext>
                </a:extLst>
              </p:cNvPr>
              <p:cNvSpPr/>
              <p:nvPr/>
            </p:nvSpPr>
            <p:spPr>
              <a:xfrm>
                <a:off x="986991" y="3827031"/>
                <a:ext cx="170354" cy="118103"/>
              </a:xfrm>
              <a:custGeom>
                <a:avLst/>
                <a:gdLst>
                  <a:gd name="connsiteX0" fmla="*/ 170313 w 170354"/>
                  <a:gd name="connsiteY0" fmla="*/ 12350 h 118103"/>
                  <a:gd name="connsiteX1" fmla="*/ 152495 w 170354"/>
                  <a:gd name="connsiteY1" fmla="*/ 3464 h 118103"/>
                  <a:gd name="connsiteX2" fmla="*/ 138778 w 170354"/>
                  <a:gd name="connsiteY2" fmla="*/ 14730 h 118103"/>
                  <a:gd name="connsiteX3" fmla="*/ 59070 w 170354"/>
                  <a:gd name="connsiteY3" fmla="*/ 70540 h 118103"/>
                  <a:gd name="connsiteX4" fmla="*/ 18557 w 170354"/>
                  <a:gd name="connsiteY4" fmla="*/ 92105 h 118103"/>
                  <a:gd name="connsiteX5" fmla="*/ 3214 w 170354"/>
                  <a:gd name="connsiteY5" fmla="*/ 103676 h 118103"/>
                  <a:gd name="connsiteX6" fmla="*/ 2082 w 170354"/>
                  <a:gd name="connsiteY6" fmla="*/ 116356 h 118103"/>
                  <a:gd name="connsiteX7" fmla="*/ 11816 w 170354"/>
                  <a:gd name="connsiteY7" fmla="*/ 117652 h 118103"/>
                  <a:gd name="connsiteX8" fmla="*/ 26640 w 170354"/>
                  <a:gd name="connsiteY8" fmla="*/ 111101 h 118103"/>
                  <a:gd name="connsiteX9" fmla="*/ 97510 w 170354"/>
                  <a:gd name="connsiteY9" fmla="*/ 66439 h 118103"/>
                  <a:gd name="connsiteX10" fmla="*/ 152495 w 170354"/>
                  <a:gd name="connsiteY10" fmla="*/ 39594 h 118103"/>
                  <a:gd name="connsiteX11" fmla="*/ 170313 w 170354"/>
                  <a:gd name="connsiteY11" fmla="*/ 16804 h 118103"/>
                  <a:gd name="connsiteX12" fmla="*/ 170313 w 170354"/>
                  <a:gd name="connsiteY12" fmla="*/ 12350 h 11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354" h="118103">
                    <a:moveTo>
                      <a:pt x="170313" y="12350"/>
                    </a:moveTo>
                    <a:cubicBezTo>
                      <a:pt x="169393" y="71"/>
                      <a:pt x="162771" y="-3370"/>
                      <a:pt x="152495" y="3464"/>
                    </a:cubicBezTo>
                    <a:cubicBezTo>
                      <a:pt x="147593" y="6740"/>
                      <a:pt x="142691" y="10370"/>
                      <a:pt x="138778" y="14730"/>
                    </a:cubicBezTo>
                    <a:cubicBezTo>
                      <a:pt x="116506" y="39547"/>
                      <a:pt x="88271" y="55668"/>
                      <a:pt x="59070" y="70540"/>
                    </a:cubicBezTo>
                    <a:cubicBezTo>
                      <a:pt x="45448" y="77492"/>
                      <a:pt x="31849" y="84563"/>
                      <a:pt x="18557" y="92105"/>
                    </a:cubicBezTo>
                    <a:cubicBezTo>
                      <a:pt x="13018" y="95239"/>
                      <a:pt x="8116" y="99552"/>
                      <a:pt x="3214" y="103676"/>
                    </a:cubicBezTo>
                    <a:cubicBezTo>
                      <a:pt x="-1123" y="107330"/>
                      <a:pt x="-628" y="112680"/>
                      <a:pt x="2082" y="116356"/>
                    </a:cubicBezTo>
                    <a:cubicBezTo>
                      <a:pt x="3473" y="118242"/>
                      <a:pt x="8776" y="118477"/>
                      <a:pt x="11816" y="117652"/>
                    </a:cubicBezTo>
                    <a:cubicBezTo>
                      <a:pt x="16977" y="116262"/>
                      <a:pt x="22092" y="113952"/>
                      <a:pt x="26640" y="111101"/>
                    </a:cubicBezTo>
                    <a:cubicBezTo>
                      <a:pt x="50327" y="96300"/>
                      <a:pt x="73400" y="80485"/>
                      <a:pt x="97510" y="66439"/>
                    </a:cubicBezTo>
                    <a:cubicBezTo>
                      <a:pt x="115116" y="56210"/>
                      <a:pt x="133546" y="46971"/>
                      <a:pt x="152495" y="39594"/>
                    </a:cubicBezTo>
                    <a:cubicBezTo>
                      <a:pt x="165293" y="34622"/>
                      <a:pt x="170643" y="30639"/>
                      <a:pt x="170313" y="16804"/>
                    </a:cubicBezTo>
                    <a:cubicBezTo>
                      <a:pt x="170313" y="15319"/>
                      <a:pt x="170407" y="13811"/>
                      <a:pt x="170313" y="123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1">
                <a:extLst>
                  <a:ext uri="{FF2B5EF4-FFF2-40B4-BE49-F238E27FC236}">
                    <a16:creationId xmlns:a16="http://schemas.microsoft.com/office/drawing/2014/main" id="{172E81D3-9E01-4CD5-A4BD-4A6CAB317442}"/>
                  </a:ext>
                </a:extLst>
              </p:cNvPr>
              <p:cNvSpPr/>
              <p:nvPr/>
            </p:nvSpPr>
            <p:spPr>
              <a:xfrm>
                <a:off x="1126948" y="3562437"/>
                <a:ext cx="48156" cy="187816"/>
              </a:xfrm>
              <a:custGeom>
                <a:avLst/>
                <a:gdLst>
                  <a:gd name="connsiteX0" fmla="*/ 38416 w 48156"/>
                  <a:gd name="connsiteY0" fmla="*/ 3175 h 187816"/>
                  <a:gd name="connsiteX1" fmla="*/ 30356 w 48156"/>
                  <a:gd name="connsiteY1" fmla="*/ 18023 h 187816"/>
                  <a:gd name="connsiteX2" fmla="*/ 21424 w 48156"/>
                  <a:gd name="connsiteY2" fmla="*/ 69614 h 187816"/>
                  <a:gd name="connsiteX3" fmla="*/ 9639 w 48156"/>
                  <a:gd name="connsiteY3" fmla="*/ 107229 h 187816"/>
                  <a:gd name="connsiteX4" fmla="*/ 0 w 48156"/>
                  <a:gd name="connsiteY4" fmla="*/ 136972 h 187816"/>
                  <a:gd name="connsiteX5" fmla="*/ 754 w 48156"/>
                  <a:gd name="connsiteY5" fmla="*/ 150123 h 187816"/>
                  <a:gd name="connsiteX6" fmla="*/ 9828 w 48156"/>
                  <a:gd name="connsiteY6" fmla="*/ 181209 h 187816"/>
                  <a:gd name="connsiteX7" fmla="*/ 25171 w 48156"/>
                  <a:gd name="connsiteY7" fmla="*/ 184132 h 187816"/>
                  <a:gd name="connsiteX8" fmla="*/ 24228 w 48156"/>
                  <a:gd name="connsiteY8" fmla="*/ 156769 h 187816"/>
                  <a:gd name="connsiteX9" fmla="*/ 16568 w 48156"/>
                  <a:gd name="connsiteY9" fmla="*/ 133625 h 187816"/>
                  <a:gd name="connsiteX10" fmla="*/ 20669 w 48156"/>
                  <a:gd name="connsiteY10" fmla="*/ 122548 h 187816"/>
                  <a:gd name="connsiteX11" fmla="*/ 47396 w 48156"/>
                  <a:gd name="connsiteY11" fmla="*/ 37655 h 187816"/>
                  <a:gd name="connsiteX12" fmla="*/ 47985 w 48156"/>
                  <a:gd name="connsiteY12" fmla="*/ 5838 h 187816"/>
                  <a:gd name="connsiteX13" fmla="*/ 44355 w 48156"/>
                  <a:gd name="connsiteY13" fmla="*/ 87 h 187816"/>
                  <a:gd name="connsiteX14" fmla="*/ 38416 w 48156"/>
                  <a:gd name="connsiteY14" fmla="*/ 3175 h 18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56" h="187816">
                    <a:moveTo>
                      <a:pt x="38416" y="3175"/>
                    </a:moveTo>
                    <a:cubicBezTo>
                      <a:pt x="35305" y="7865"/>
                      <a:pt x="32430" y="12814"/>
                      <a:pt x="30356" y="18023"/>
                    </a:cubicBezTo>
                    <a:cubicBezTo>
                      <a:pt x="23757" y="34544"/>
                      <a:pt x="22767" y="52103"/>
                      <a:pt x="21424" y="69614"/>
                    </a:cubicBezTo>
                    <a:cubicBezTo>
                      <a:pt x="20410" y="83001"/>
                      <a:pt x="18124" y="96529"/>
                      <a:pt x="9639" y="107229"/>
                    </a:cubicBezTo>
                    <a:cubicBezTo>
                      <a:pt x="1956" y="116915"/>
                      <a:pt x="306" y="127615"/>
                      <a:pt x="0" y="136972"/>
                    </a:cubicBezTo>
                    <a:cubicBezTo>
                      <a:pt x="283" y="142746"/>
                      <a:pt x="-141" y="146611"/>
                      <a:pt x="754" y="150123"/>
                    </a:cubicBezTo>
                    <a:cubicBezTo>
                      <a:pt x="3417" y="160587"/>
                      <a:pt x="5892" y="171193"/>
                      <a:pt x="9828" y="181209"/>
                    </a:cubicBezTo>
                    <a:cubicBezTo>
                      <a:pt x="12963" y="189175"/>
                      <a:pt x="18525" y="189670"/>
                      <a:pt x="25171" y="184132"/>
                    </a:cubicBezTo>
                    <a:cubicBezTo>
                      <a:pt x="37780" y="173597"/>
                      <a:pt x="37521" y="166503"/>
                      <a:pt x="24228" y="156769"/>
                    </a:cubicBezTo>
                    <a:cubicBezTo>
                      <a:pt x="15225" y="150170"/>
                      <a:pt x="13269" y="144490"/>
                      <a:pt x="16568" y="133625"/>
                    </a:cubicBezTo>
                    <a:cubicBezTo>
                      <a:pt x="17723" y="129854"/>
                      <a:pt x="18855" y="125989"/>
                      <a:pt x="20669" y="122548"/>
                    </a:cubicBezTo>
                    <a:cubicBezTo>
                      <a:pt x="34716" y="95845"/>
                      <a:pt x="44379" y="67752"/>
                      <a:pt x="47396" y="37655"/>
                    </a:cubicBezTo>
                    <a:cubicBezTo>
                      <a:pt x="48456" y="27120"/>
                      <a:pt x="48150" y="16444"/>
                      <a:pt x="47985" y="5838"/>
                    </a:cubicBezTo>
                    <a:cubicBezTo>
                      <a:pt x="47961" y="3788"/>
                      <a:pt x="46052" y="606"/>
                      <a:pt x="44355" y="87"/>
                    </a:cubicBezTo>
                    <a:cubicBezTo>
                      <a:pt x="42776" y="-431"/>
                      <a:pt x="39548" y="1454"/>
                      <a:pt x="38416" y="317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32">
                <a:extLst>
                  <a:ext uri="{FF2B5EF4-FFF2-40B4-BE49-F238E27FC236}">
                    <a16:creationId xmlns:a16="http://schemas.microsoft.com/office/drawing/2014/main" id="{BC566962-BE64-4FDF-A11C-3543CFC4C9B5}"/>
                  </a:ext>
                </a:extLst>
              </p:cNvPr>
              <p:cNvSpPr/>
              <p:nvPr/>
            </p:nvSpPr>
            <p:spPr>
              <a:xfrm>
                <a:off x="772286" y="3765846"/>
                <a:ext cx="146553" cy="39818"/>
              </a:xfrm>
              <a:custGeom>
                <a:avLst/>
                <a:gdLst>
                  <a:gd name="connsiteX0" fmla="*/ 146554 w 146553"/>
                  <a:gd name="connsiteY0" fmla="*/ 2688 h 39818"/>
                  <a:gd name="connsiteX1" fmla="*/ 138800 w 146553"/>
                  <a:gd name="connsiteY1" fmla="*/ 449 h 39818"/>
                  <a:gd name="connsiteX2" fmla="*/ 121029 w 146553"/>
                  <a:gd name="connsiteY2" fmla="*/ 190 h 39818"/>
                  <a:gd name="connsiteX3" fmla="*/ 40615 w 146553"/>
                  <a:gd name="connsiteY3" fmla="*/ 6624 h 39818"/>
                  <a:gd name="connsiteX4" fmla="*/ 7925 w 146553"/>
                  <a:gd name="connsiteY4" fmla="*/ 12398 h 39818"/>
                  <a:gd name="connsiteX5" fmla="*/ 1986 w 146553"/>
                  <a:gd name="connsiteY5" fmla="*/ 26845 h 39818"/>
                  <a:gd name="connsiteX6" fmla="*/ 28618 w 146553"/>
                  <a:gd name="connsiteY6" fmla="*/ 39643 h 39818"/>
                  <a:gd name="connsiteX7" fmla="*/ 138164 w 146553"/>
                  <a:gd name="connsiteY7" fmla="*/ 8556 h 39818"/>
                  <a:gd name="connsiteX8" fmla="*/ 146554 w 146553"/>
                  <a:gd name="connsiteY8" fmla="*/ 2688 h 3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553" h="39818">
                    <a:moveTo>
                      <a:pt x="146554" y="2688"/>
                    </a:moveTo>
                    <a:cubicBezTo>
                      <a:pt x="142689" y="1533"/>
                      <a:pt x="140756" y="543"/>
                      <a:pt x="138800" y="449"/>
                    </a:cubicBezTo>
                    <a:cubicBezTo>
                      <a:pt x="132884" y="142"/>
                      <a:pt x="126921" y="-235"/>
                      <a:pt x="121029" y="190"/>
                    </a:cubicBezTo>
                    <a:cubicBezTo>
                      <a:pt x="94209" y="2146"/>
                      <a:pt x="67364" y="4055"/>
                      <a:pt x="40615" y="6624"/>
                    </a:cubicBezTo>
                    <a:cubicBezTo>
                      <a:pt x="29632" y="7684"/>
                      <a:pt x="18672" y="9829"/>
                      <a:pt x="7925" y="12398"/>
                    </a:cubicBezTo>
                    <a:cubicBezTo>
                      <a:pt x="-653" y="14472"/>
                      <a:pt x="-1643" y="18667"/>
                      <a:pt x="1986" y="26845"/>
                    </a:cubicBezTo>
                    <a:cubicBezTo>
                      <a:pt x="7313" y="38889"/>
                      <a:pt x="17824" y="40444"/>
                      <a:pt x="28618" y="39643"/>
                    </a:cubicBezTo>
                    <a:cubicBezTo>
                      <a:pt x="67200" y="36815"/>
                      <a:pt x="103047" y="23829"/>
                      <a:pt x="138164" y="8556"/>
                    </a:cubicBezTo>
                    <a:cubicBezTo>
                      <a:pt x="140615" y="7472"/>
                      <a:pt x="142689" y="5422"/>
                      <a:pt x="146554" y="268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3">
                <a:extLst>
                  <a:ext uri="{FF2B5EF4-FFF2-40B4-BE49-F238E27FC236}">
                    <a16:creationId xmlns:a16="http://schemas.microsoft.com/office/drawing/2014/main" id="{D8D5846B-7AFF-40A3-BD5C-5619E8398809}"/>
                  </a:ext>
                </a:extLst>
              </p:cNvPr>
              <p:cNvSpPr/>
              <p:nvPr/>
            </p:nvSpPr>
            <p:spPr>
              <a:xfrm>
                <a:off x="339584" y="3336599"/>
                <a:ext cx="79558" cy="92570"/>
              </a:xfrm>
              <a:custGeom>
                <a:avLst/>
                <a:gdLst>
                  <a:gd name="connsiteX0" fmla="*/ 24011 w 79558"/>
                  <a:gd name="connsiteY0" fmla="*/ 91539 h 92570"/>
                  <a:gd name="connsiteX1" fmla="*/ 35324 w 79558"/>
                  <a:gd name="connsiteY1" fmla="*/ 77445 h 92570"/>
                  <a:gd name="connsiteX2" fmla="*/ 32166 w 79558"/>
                  <a:gd name="connsiteY2" fmla="*/ 67712 h 92570"/>
                  <a:gd name="connsiteX3" fmla="*/ 37681 w 79558"/>
                  <a:gd name="connsiteY3" fmla="*/ 52675 h 92570"/>
                  <a:gd name="connsiteX4" fmla="*/ 47273 w 79558"/>
                  <a:gd name="connsiteY4" fmla="*/ 49823 h 92570"/>
                  <a:gd name="connsiteX5" fmla="*/ 53637 w 79558"/>
                  <a:gd name="connsiteY5" fmla="*/ 62267 h 92570"/>
                  <a:gd name="connsiteX6" fmla="*/ 57101 w 79558"/>
                  <a:gd name="connsiteY6" fmla="*/ 76479 h 92570"/>
                  <a:gd name="connsiteX7" fmla="*/ 74471 w 79558"/>
                  <a:gd name="connsiteY7" fmla="*/ 82819 h 92570"/>
                  <a:gd name="connsiteX8" fmla="*/ 78360 w 79558"/>
                  <a:gd name="connsiteY8" fmla="*/ 68560 h 92570"/>
                  <a:gd name="connsiteX9" fmla="*/ 44445 w 79558"/>
                  <a:gd name="connsiteY9" fmla="*/ 0 h 92570"/>
                  <a:gd name="connsiteX10" fmla="*/ 32402 w 79558"/>
                  <a:gd name="connsiteY10" fmla="*/ 41904 h 92570"/>
                  <a:gd name="connsiteX11" fmla="*/ 25001 w 79558"/>
                  <a:gd name="connsiteY11" fmla="*/ 54254 h 92570"/>
                  <a:gd name="connsiteX12" fmla="*/ 14372 w 79558"/>
                  <a:gd name="connsiteY12" fmla="*/ 44850 h 92570"/>
                  <a:gd name="connsiteX13" fmla="*/ 4426 w 79558"/>
                  <a:gd name="connsiteY13" fmla="*/ 32218 h 92570"/>
                  <a:gd name="connsiteX14" fmla="*/ 1669 w 79558"/>
                  <a:gd name="connsiteY14" fmla="*/ 33184 h 92570"/>
                  <a:gd name="connsiteX15" fmla="*/ 7537 w 79558"/>
                  <a:gd name="connsiteY15" fmla="*/ 86731 h 92570"/>
                  <a:gd name="connsiteX16" fmla="*/ 24011 w 79558"/>
                  <a:gd name="connsiteY16" fmla="*/ 91539 h 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58" h="92570">
                    <a:moveTo>
                      <a:pt x="24011" y="91539"/>
                    </a:moveTo>
                    <a:cubicBezTo>
                      <a:pt x="30611" y="89489"/>
                      <a:pt x="35159" y="84633"/>
                      <a:pt x="35324" y="77445"/>
                    </a:cubicBezTo>
                    <a:cubicBezTo>
                      <a:pt x="35395" y="74216"/>
                      <a:pt x="33109" y="71011"/>
                      <a:pt x="32166" y="67712"/>
                    </a:cubicBezTo>
                    <a:cubicBezTo>
                      <a:pt x="30351" y="61419"/>
                      <a:pt x="33038" y="56281"/>
                      <a:pt x="37681" y="52675"/>
                    </a:cubicBezTo>
                    <a:cubicBezTo>
                      <a:pt x="40274" y="50672"/>
                      <a:pt x="46189" y="48692"/>
                      <a:pt x="47273" y="49823"/>
                    </a:cubicBezTo>
                    <a:cubicBezTo>
                      <a:pt x="50361" y="53099"/>
                      <a:pt x="52128" y="57836"/>
                      <a:pt x="53637" y="62267"/>
                    </a:cubicBezTo>
                    <a:cubicBezTo>
                      <a:pt x="55216" y="66863"/>
                      <a:pt x="55169" y="72095"/>
                      <a:pt x="57101" y="76479"/>
                    </a:cubicBezTo>
                    <a:cubicBezTo>
                      <a:pt x="60354" y="83832"/>
                      <a:pt x="67330" y="86142"/>
                      <a:pt x="74471" y="82819"/>
                    </a:cubicBezTo>
                    <a:cubicBezTo>
                      <a:pt x="81117" y="79731"/>
                      <a:pt x="79868" y="73580"/>
                      <a:pt x="78360" y="68560"/>
                    </a:cubicBezTo>
                    <a:cubicBezTo>
                      <a:pt x="71148" y="44237"/>
                      <a:pt x="56512" y="23615"/>
                      <a:pt x="44445" y="0"/>
                    </a:cubicBezTo>
                    <a:cubicBezTo>
                      <a:pt x="40156" y="15131"/>
                      <a:pt x="36668" y="28635"/>
                      <a:pt x="32402" y="41904"/>
                    </a:cubicBezTo>
                    <a:cubicBezTo>
                      <a:pt x="30964" y="46359"/>
                      <a:pt x="27523" y="50153"/>
                      <a:pt x="25001" y="54254"/>
                    </a:cubicBezTo>
                    <a:cubicBezTo>
                      <a:pt x="21443" y="51143"/>
                      <a:pt x="17577" y="48315"/>
                      <a:pt x="14372" y="44850"/>
                    </a:cubicBezTo>
                    <a:cubicBezTo>
                      <a:pt x="10743" y="40938"/>
                      <a:pt x="7726" y="36460"/>
                      <a:pt x="4426" y="32218"/>
                    </a:cubicBezTo>
                    <a:cubicBezTo>
                      <a:pt x="3507" y="32548"/>
                      <a:pt x="2588" y="32854"/>
                      <a:pt x="1669" y="33184"/>
                    </a:cubicBezTo>
                    <a:cubicBezTo>
                      <a:pt x="-924" y="51426"/>
                      <a:pt x="-1513" y="69644"/>
                      <a:pt x="7537" y="86731"/>
                    </a:cubicBezTo>
                    <a:cubicBezTo>
                      <a:pt x="10931" y="93165"/>
                      <a:pt x="17837" y="93448"/>
                      <a:pt x="24011" y="9153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4">
                <a:extLst>
                  <a:ext uri="{FF2B5EF4-FFF2-40B4-BE49-F238E27FC236}">
                    <a16:creationId xmlns:a16="http://schemas.microsoft.com/office/drawing/2014/main" id="{001C844A-A298-42A0-9CE4-CFC37C65E942}"/>
                  </a:ext>
                </a:extLst>
              </p:cNvPr>
              <p:cNvSpPr/>
              <p:nvPr/>
            </p:nvSpPr>
            <p:spPr>
              <a:xfrm>
                <a:off x="1072081" y="2529929"/>
                <a:ext cx="157417" cy="93493"/>
              </a:xfrm>
              <a:custGeom>
                <a:avLst/>
                <a:gdLst>
                  <a:gd name="connsiteX0" fmla="*/ 1391 w 157417"/>
                  <a:gd name="connsiteY0" fmla="*/ 0 h 93493"/>
                  <a:gd name="connsiteX1" fmla="*/ 0 w 157417"/>
                  <a:gd name="connsiteY1" fmla="*/ 2404 h 93493"/>
                  <a:gd name="connsiteX2" fmla="*/ 15084 w 157417"/>
                  <a:gd name="connsiteY2" fmla="*/ 14824 h 93493"/>
                  <a:gd name="connsiteX3" fmla="*/ 110394 w 157417"/>
                  <a:gd name="connsiteY3" fmla="*/ 76290 h 93493"/>
                  <a:gd name="connsiteX4" fmla="*/ 140137 w 157417"/>
                  <a:gd name="connsiteY4" fmla="*/ 91068 h 93493"/>
                  <a:gd name="connsiteX5" fmla="*/ 156116 w 157417"/>
                  <a:gd name="connsiteY5" fmla="*/ 89206 h 93493"/>
                  <a:gd name="connsiteX6" fmla="*/ 148456 w 157417"/>
                  <a:gd name="connsiteY6" fmla="*/ 74735 h 93493"/>
                  <a:gd name="connsiteX7" fmla="*/ 13293 w 157417"/>
                  <a:gd name="connsiteY7" fmla="*/ 3064 h 93493"/>
                  <a:gd name="connsiteX8" fmla="*/ 1391 w 157417"/>
                  <a:gd name="connsiteY8" fmla="*/ 0 h 9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7" h="93493">
                    <a:moveTo>
                      <a:pt x="1391" y="0"/>
                    </a:moveTo>
                    <a:cubicBezTo>
                      <a:pt x="919" y="801"/>
                      <a:pt x="471" y="1603"/>
                      <a:pt x="0" y="2404"/>
                    </a:cubicBezTo>
                    <a:cubicBezTo>
                      <a:pt x="5020" y="6576"/>
                      <a:pt x="9663" y="11289"/>
                      <a:pt x="15084" y="14824"/>
                    </a:cubicBezTo>
                    <a:cubicBezTo>
                      <a:pt x="46712" y="35517"/>
                      <a:pt x="78388" y="56163"/>
                      <a:pt x="110394" y="76290"/>
                    </a:cubicBezTo>
                    <a:cubicBezTo>
                      <a:pt x="119727" y="82159"/>
                      <a:pt x="129955" y="86755"/>
                      <a:pt x="140137" y="91068"/>
                    </a:cubicBezTo>
                    <a:cubicBezTo>
                      <a:pt x="145345" y="93260"/>
                      <a:pt x="152369" y="95946"/>
                      <a:pt x="156116" y="89206"/>
                    </a:cubicBezTo>
                    <a:cubicBezTo>
                      <a:pt x="160311" y="81688"/>
                      <a:pt x="153453" y="78129"/>
                      <a:pt x="148456" y="74735"/>
                    </a:cubicBezTo>
                    <a:cubicBezTo>
                      <a:pt x="106034" y="45864"/>
                      <a:pt x="60853" y="22178"/>
                      <a:pt x="13293" y="3064"/>
                    </a:cubicBezTo>
                    <a:cubicBezTo>
                      <a:pt x="9545" y="1556"/>
                      <a:pt x="5374" y="990"/>
                      <a:pt x="1391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5">
                <a:extLst>
                  <a:ext uri="{FF2B5EF4-FFF2-40B4-BE49-F238E27FC236}">
                    <a16:creationId xmlns:a16="http://schemas.microsoft.com/office/drawing/2014/main" id="{C2F6A259-8744-4C5E-BE20-445BCB83E6C2}"/>
                  </a:ext>
                </a:extLst>
              </p:cNvPr>
              <p:cNvSpPr/>
              <p:nvPr/>
            </p:nvSpPr>
            <p:spPr>
              <a:xfrm>
                <a:off x="965293" y="3326492"/>
                <a:ext cx="40370" cy="117107"/>
              </a:xfrm>
              <a:custGeom>
                <a:avLst/>
                <a:gdLst>
                  <a:gd name="connsiteX0" fmla="*/ 36931 w 40370"/>
                  <a:gd name="connsiteY0" fmla="*/ 34193 h 117107"/>
                  <a:gd name="connsiteX1" fmla="*/ 40302 w 40370"/>
                  <a:gd name="connsiteY1" fmla="*/ 11591 h 117107"/>
                  <a:gd name="connsiteX2" fmla="*/ 33443 w 40370"/>
                  <a:gd name="connsiteY2" fmla="*/ 679 h 117107"/>
                  <a:gd name="connsiteX3" fmla="*/ 20976 w 40370"/>
                  <a:gd name="connsiteY3" fmla="*/ 5817 h 117107"/>
                  <a:gd name="connsiteX4" fmla="*/ 15060 w 40370"/>
                  <a:gd name="connsiteY4" fmla="*/ 16871 h 117107"/>
                  <a:gd name="connsiteX5" fmla="*/ 0 w 40370"/>
                  <a:gd name="connsiteY5" fmla="*/ 91983 h 117107"/>
                  <a:gd name="connsiteX6" fmla="*/ 3818 w 40370"/>
                  <a:gd name="connsiteY6" fmla="*/ 109965 h 117107"/>
                  <a:gd name="connsiteX7" fmla="*/ 19562 w 40370"/>
                  <a:gd name="connsiteY7" fmla="*/ 115315 h 117107"/>
                  <a:gd name="connsiteX8" fmla="*/ 31228 w 40370"/>
                  <a:gd name="connsiteY8" fmla="*/ 89626 h 117107"/>
                  <a:gd name="connsiteX9" fmla="*/ 30120 w 40370"/>
                  <a:gd name="connsiteY9" fmla="*/ 79421 h 117107"/>
                  <a:gd name="connsiteX10" fmla="*/ 36931 w 40370"/>
                  <a:gd name="connsiteY10" fmla="*/ 34193 h 11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370" h="117107">
                    <a:moveTo>
                      <a:pt x="36931" y="34193"/>
                    </a:moveTo>
                    <a:cubicBezTo>
                      <a:pt x="38086" y="26651"/>
                      <a:pt x="39571" y="19157"/>
                      <a:pt x="40302" y="11591"/>
                    </a:cubicBezTo>
                    <a:cubicBezTo>
                      <a:pt x="40773" y="6618"/>
                      <a:pt x="38841" y="2518"/>
                      <a:pt x="33443" y="679"/>
                    </a:cubicBezTo>
                    <a:cubicBezTo>
                      <a:pt x="27622" y="-1324"/>
                      <a:pt x="23828" y="1316"/>
                      <a:pt x="20976" y="5817"/>
                    </a:cubicBezTo>
                    <a:cubicBezTo>
                      <a:pt x="18737" y="9329"/>
                      <a:pt x="16663" y="13029"/>
                      <a:pt x="15060" y="16871"/>
                    </a:cubicBezTo>
                    <a:cubicBezTo>
                      <a:pt x="5421" y="39920"/>
                      <a:pt x="1673" y="64172"/>
                      <a:pt x="0" y="91983"/>
                    </a:cubicBezTo>
                    <a:cubicBezTo>
                      <a:pt x="825" y="96107"/>
                      <a:pt x="1532" y="103295"/>
                      <a:pt x="3818" y="109965"/>
                    </a:cubicBezTo>
                    <a:cubicBezTo>
                      <a:pt x="6293" y="117154"/>
                      <a:pt x="12750" y="118874"/>
                      <a:pt x="19562" y="115315"/>
                    </a:cubicBezTo>
                    <a:cubicBezTo>
                      <a:pt x="28895" y="110484"/>
                      <a:pt x="33349" y="100491"/>
                      <a:pt x="31228" y="89626"/>
                    </a:cubicBezTo>
                    <a:cubicBezTo>
                      <a:pt x="30568" y="86256"/>
                      <a:pt x="29672" y="82720"/>
                      <a:pt x="30120" y="79421"/>
                    </a:cubicBezTo>
                    <a:cubicBezTo>
                      <a:pt x="32147" y="64314"/>
                      <a:pt x="34622" y="49277"/>
                      <a:pt x="36931" y="3419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36">
                <a:extLst>
                  <a:ext uri="{FF2B5EF4-FFF2-40B4-BE49-F238E27FC236}">
                    <a16:creationId xmlns:a16="http://schemas.microsoft.com/office/drawing/2014/main" id="{C2EDDC15-5820-4247-8383-5764FA8BE92E}"/>
                  </a:ext>
                </a:extLst>
              </p:cNvPr>
              <p:cNvSpPr/>
              <p:nvPr/>
            </p:nvSpPr>
            <p:spPr>
              <a:xfrm>
                <a:off x="1259118" y="3717485"/>
                <a:ext cx="134786" cy="117228"/>
              </a:xfrm>
              <a:custGeom>
                <a:avLst/>
                <a:gdLst>
                  <a:gd name="connsiteX0" fmla="*/ 121801 w 134786"/>
                  <a:gd name="connsiteY0" fmla="*/ 4596 h 117228"/>
                  <a:gd name="connsiteX1" fmla="*/ 67122 w 134786"/>
                  <a:gd name="connsiteY1" fmla="*/ 56140 h 117228"/>
                  <a:gd name="connsiteX2" fmla="*/ 61914 w 134786"/>
                  <a:gd name="connsiteY2" fmla="*/ 68112 h 117228"/>
                  <a:gd name="connsiteX3" fmla="*/ 49258 w 134786"/>
                  <a:gd name="connsiteY3" fmla="*/ 81193 h 117228"/>
                  <a:gd name="connsiteX4" fmla="*/ 7990 w 134786"/>
                  <a:gd name="connsiteY4" fmla="*/ 105633 h 117228"/>
                  <a:gd name="connsiteX5" fmla="*/ 0 w 134786"/>
                  <a:gd name="connsiteY5" fmla="*/ 117228 h 117228"/>
                  <a:gd name="connsiteX6" fmla="*/ 32501 w 134786"/>
                  <a:gd name="connsiteY6" fmla="*/ 105185 h 117228"/>
                  <a:gd name="connsiteX7" fmla="*/ 125595 w 134786"/>
                  <a:gd name="connsiteY7" fmla="*/ 16215 h 117228"/>
                  <a:gd name="connsiteX8" fmla="*/ 134787 w 134786"/>
                  <a:gd name="connsiteY8" fmla="*/ 1980 h 117228"/>
                  <a:gd name="connsiteX9" fmla="*/ 132925 w 134786"/>
                  <a:gd name="connsiteY9" fmla="*/ 0 h 117228"/>
                  <a:gd name="connsiteX10" fmla="*/ 121801 w 134786"/>
                  <a:gd name="connsiteY10" fmla="*/ 4596 h 11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786" h="117228">
                    <a:moveTo>
                      <a:pt x="121801" y="4596"/>
                    </a:moveTo>
                    <a:cubicBezTo>
                      <a:pt x="100141" y="18077"/>
                      <a:pt x="82253" y="35706"/>
                      <a:pt x="67122" y="56140"/>
                    </a:cubicBezTo>
                    <a:cubicBezTo>
                      <a:pt x="64577" y="59580"/>
                      <a:pt x="62574" y="63941"/>
                      <a:pt x="61914" y="68112"/>
                    </a:cubicBezTo>
                    <a:cubicBezTo>
                      <a:pt x="60547" y="76950"/>
                      <a:pt x="58143" y="80627"/>
                      <a:pt x="49258" y="81193"/>
                    </a:cubicBezTo>
                    <a:cubicBezTo>
                      <a:pt x="31204" y="82347"/>
                      <a:pt x="18642" y="92317"/>
                      <a:pt x="7990" y="105633"/>
                    </a:cubicBezTo>
                    <a:cubicBezTo>
                      <a:pt x="5491" y="108767"/>
                      <a:pt x="3394" y="112256"/>
                      <a:pt x="0" y="117228"/>
                    </a:cubicBezTo>
                    <a:cubicBezTo>
                      <a:pt x="13717" y="116427"/>
                      <a:pt x="23639" y="111902"/>
                      <a:pt x="32501" y="105185"/>
                    </a:cubicBezTo>
                    <a:cubicBezTo>
                      <a:pt x="66934" y="79095"/>
                      <a:pt x="97738" y="49187"/>
                      <a:pt x="125595" y="16215"/>
                    </a:cubicBezTo>
                    <a:cubicBezTo>
                      <a:pt x="129225" y="11926"/>
                      <a:pt x="131747" y="6740"/>
                      <a:pt x="134787" y="1980"/>
                    </a:cubicBezTo>
                    <a:cubicBezTo>
                      <a:pt x="134174" y="1320"/>
                      <a:pt x="133538" y="660"/>
                      <a:pt x="132925" y="0"/>
                    </a:cubicBezTo>
                    <a:cubicBezTo>
                      <a:pt x="129225" y="1508"/>
                      <a:pt x="125171" y="2498"/>
                      <a:pt x="121801" y="459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37">
                <a:extLst>
                  <a:ext uri="{FF2B5EF4-FFF2-40B4-BE49-F238E27FC236}">
                    <a16:creationId xmlns:a16="http://schemas.microsoft.com/office/drawing/2014/main" id="{113DE5F4-4DD6-490A-A7DA-41526D305A5A}"/>
                  </a:ext>
                </a:extLst>
              </p:cNvPr>
              <p:cNvSpPr/>
              <p:nvPr/>
            </p:nvSpPr>
            <p:spPr>
              <a:xfrm>
                <a:off x="362760" y="3205159"/>
                <a:ext cx="26916" cy="122436"/>
              </a:xfrm>
              <a:custGeom>
                <a:avLst/>
                <a:gdLst>
                  <a:gd name="connsiteX0" fmla="*/ 13940 w 26916"/>
                  <a:gd name="connsiteY0" fmla="*/ 0 h 122436"/>
                  <a:gd name="connsiteX1" fmla="*/ 11512 w 26916"/>
                  <a:gd name="connsiteY1" fmla="*/ 1980 h 122436"/>
                  <a:gd name="connsiteX2" fmla="*/ 9627 w 26916"/>
                  <a:gd name="connsiteY2" fmla="*/ 6788 h 122436"/>
                  <a:gd name="connsiteX3" fmla="*/ 317 w 26916"/>
                  <a:gd name="connsiteY3" fmla="*/ 85859 h 122436"/>
                  <a:gd name="connsiteX4" fmla="*/ 9297 w 26916"/>
                  <a:gd name="connsiteY4" fmla="*/ 116616 h 122436"/>
                  <a:gd name="connsiteX5" fmla="*/ 24074 w 26916"/>
                  <a:gd name="connsiteY5" fmla="*/ 115037 h 122436"/>
                  <a:gd name="connsiteX6" fmla="*/ 26620 w 26916"/>
                  <a:gd name="connsiteY6" fmla="*/ 89654 h 122436"/>
                  <a:gd name="connsiteX7" fmla="*/ 18489 w 26916"/>
                  <a:gd name="connsiteY7" fmla="*/ 35564 h 122436"/>
                  <a:gd name="connsiteX8" fmla="*/ 13940 w 26916"/>
                  <a:gd name="connsiteY8" fmla="*/ 0 h 12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16" h="122436">
                    <a:moveTo>
                      <a:pt x="13940" y="0"/>
                    </a:moveTo>
                    <a:cubicBezTo>
                      <a:pt x="12502" y="1131"/>
                      <a:pt x="11748" y="1438"/>
                      <a:pt x="11512" y="1980"/>
                    </a:cubicBezTo>
                    <a:cubicBezTo>
                      <a:pt x="10782" y="3535"/>
                      <a:pt x="10098" y="5138"/>
                      <a:pt x="9627" y="6788"/>
                    </a:cubicBezTo>
                    <a:cubicBezTo>
                      <a:pt x="2250" y="32642"/>
                      <a:pt x="-1097" y="59133"/>
                      <a:pt x="317" y="85859"/>
                    </a:cubicBezTo>
                    <a:cubicBezTo>
                      <a:pt x="883" y="96300"/>
                      <a:pt x="4795" y="107023"/>
                      <a:pt x="9297" y="116616"/>
                    </a:cubicBezTo>
                    <a:cubicBezTo>
                      <a:pt x="13256" y="125077"/>
                      <a:pt x="21482" y="124110"/>
                      <a:pt x="24074" y="115037"/>
                    </a:cubicBezTo>
                    <a:cubicBezTo>
                      <a:pt x="26384" y="106953"/>
                      <a:pt x="27492" y="97973"/>
                      <a:pt x="26620" y="89654"/>
                    </a:cubicBezTo>
                    <a:cubicBezTo>
                      <a:pt x="24734" y="71530"/>
                      <a:pt x="21152" y="53594"/>
                      <a:pt x="18489" y="35564"/>
                    </a:cubicBezTo>
                    <a:cubicBezTo>
                      <a:pt x="16768" y="23992"/>
                      <a:pt x="15495" y="12373"/>
                      <a:pt x="13940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8">
                <a:extLst>
                  <a:ext uri="{FF2B5EF4-FFF2-40B4-BE49-F238E27FC236}">
                    <a16:creationId xmlns:a16="http://schemas.microsoft.com/office/drawing/2014/main" id="{08B09A19-807E-4C9F-8B8B-570E9DAABBAF}"/>
                  </a:ext>
                </a:extLst>
              </p:cNvPr>
              <p:cNvSpPr/>
              <p:nvPr/>
            </p:nvSpPr>
            <p:spPr>
              <a:xfrm>
                <a:off x="286268" y="3354335"/>
                <a:ext cx="34646" cy="106563"/>
              </a:xfrm>
              <a:custGeom>
                <a:avLst/>
                <a:gdLst>
                  <a:gd name="connsiteX0" fmla="*/ 34386 w 34646"/>
                  <a:gd name="connsiteY0" fmla="*/ 100129 h 106563"/>
                  <a:gd name="connsiteX1" fmla="*/ 34080 w 34646"/>
                  <a:gd name="connsiteY1" fmla="*/ 72978 h 106563"/>
                  <a:gd name="connsiteX2" fmla="*/ 17724 w 34646"/>
                  <a:gd name="connsiteY2" fmla="*/ 7364 h 106563"/>
                  <a:gd name="connsiteX3" fmla="*/ 9475 w 34646"/>
                  <a:gd name="connsiteY3" fmla="*/ 58 h 106563"/>
                  <a:gd name="connsiteX4" fmla="*/ 613 w 34646"/>
                  <a:gd name="connsiteY4" fmla="*/ 9368 h 106563"/>
                  <a:gd name="connsiteX5" fmla="*/ 71 w 34646"/>
                  <a:gd name="connsiteY5" fmla="*/ 14435 h 106563"/>
                  <a:gd name="connsiteX6" fmla="*/ 25690 w 34646"/>
                  <a:gd name="connsiteY6" fmla="*/ 99752 h 106563"/>
                  <a:gd name="connsiteX7" fmla="*/ 30003 w 34646"/>
                  <a:gd name="connsiteY7" fmla="*/ 106563 h 106563"/>
                  <a:gd name="connsiteX8" fmla="*/ 32760 w 34646"/>
                  <a:gd name="connsiteY8" fmla="*/ 104819 h 106563"/>
                  <a:gd name="connsiteX9" fmla="*/ 34386 w 34646"/>
                  <a:gd name="connsiteY9" fmla="*/ 100129 h 10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46" h="106563">
                    <a:moveTo>
                      <a:pt x="34386" y="100129"/>
                    </a:moveTo>
                    <a:cubicBezTo>
                      <a:pt x="34481" y="91079"/>
                      <a:pt x="35070" y="81934"/>
                      <a:pt x="34080" y="72978"/>
                    </a:cubicBezTo>
                    <a:cubicBezTo>
                      <a:pt x="31558" y="50424"/>
                      <a:pt x="27080" y="28222"/>
                      <a:pt x="17724" y="7364"/>
                    </a:cubicBezTo>
                    <a:cubicBezTo>
                      <a:pt x="16286" y="4136"/>
                      <a:pt x="10889" y="-578"/>
                      <a:pt x="9475" y="58"/>
                    </a:cubicBezTo>
                    <a:cubicBezTo>
                      <a:pt x="5845" y="1732"/>
                      <a:pt x="3206" y="5880"/>
                      <a:pt x="613" y="9368"/>
                    </a:cubicBezTo>
                    <a:cubicBezTo>
                      <a:pt x="-259" y="10546"/>
                      <a:pt x="48" y="12714"/>
                      <a:pt x="71" y="14435"/>
                    </a:cubicBezTo>
                    <a:cubicBezTo>
                      <a:pt x="495" y="45309"/>
                      <a:pt x="10795" y="73214"/>
                      <a:pt x="25690" y="99752"/>
                    </a:cubicBezTo>
                    <a:cubicBezTo>
                      <a:pt x="27010" y="102085"/>
                      <a:pt x="28565" y="104301"/>
                      <a:pt x="30003" y="106563"/>
                    </a:cubicBezTo>
                    <a:cubicBezTo>
                      <a:pt x="30922" y="105974"/>
                      <a:pt x="31841" y="105408"/>
                      <a:pt x="32760" y="104819"/>
                    </a:cubicBezTo>
                    <a:cubicBezTo>
                      <a:pt x="33326" y="103264"/>
                      <a:pt x="34363" y="101708"/>
                      <a:pt x="34386" y="1001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9">
                <a:extLst>
                  <a:ext uri="{FF2B5EF4-FFF2-40B4-BE49-F238E27FC236}">
                    <a16:creationId xmlns:a16="http://schemas.microsoft.com/office/drawing/2014/main" id="{2D9EDD70-D49C-4099-92BD-CFC7283E3534}"/>
                  </a:ext>
                </a:extLst>
              </p:cNvPr>
              <p:cNvSpPr/>
              <p:nvPr/>
            </p:nvSpPr>
            <p:spPr>
              <a:xfrm>
                <a:off x="513513" y="2105197"/>
                <a:ext cx="137143" cy="31235"/>
              </a:xfrm>
              <a:custGeom>
                <a:avLst/>
                <a:gdLst>
                  <a:gd name="connsiteX0" fmla="*/ 109545 w 137143"/>
                  <a:gd name="connsiteY0" fmla="*/ 21455 h 31235"/>
                  <a:gd name="connsiteX1" fmla="*/ 132194 w 137143"/>
                  <a:gd name="connsiteY1" fmla="*/ 15186 h 31235"/>
                  <a:gd name="connsiteX2" fmla="*/ 137144 w 137143"/>
                  <a:gd name="connsiteY2" fmla="*/ 7244 h 31235"/>
                  <a:gd name="connsiteX3" fmla="*/ 130804 w 137143"/>
                  <a:gd name="connsiteY3" fmla="*/ 1587 h 31235"/>
                  <a:gd name="connsiteX4" fmla="*/ 105845 w 137143"/>
                  <a:gd name="connsiteY4" fmla="*/ 809 h 31235"/>
                  <a:gd name="connsiteX5" fmla="*/ 0 w 137143"/>
                  <a:gd name="connsiteY5" fmla="*/ 26640 h 31235"/>
                  <a:gd name="connsiteX6" fmla="*/ 542 w 137143"/>
                  <a:gd name="connsiteY6" fmla="*/ 31236 h 31235"/>
                  <a:gd name="connsiteX7" fmla="*/ 109545 w 137143"/>
                  <a:gd name="connsiteY7" fmla="*/ 21455 h 3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43" h="31235">
                    <a:moveTo>
                      <a:pt x="109545" y="21455"/>
                    </a:moveTo>
                    <a:cubicBezTo>
                      <a:pt x="117252" y="20677"/>
                      <a:pt x="124912" y="18038"/>
                      <a:pt x="132194" y="15186"/>
                    </a:cubicBezTo>
                    <a:cubicBezTo>
                      <a:pt x="134645" y="14220"/>
                      <a:pt x="137120" y="10001"/>
                      <a:pt x="137144" y="7244"/>
                    </a:cubicBezTo>
                    <a:cubicBezTo>
                      <a:pt x="137167" y="5287"/>
                      <a:pt x="133255" y="1870"/>
                      <a:pt x="130804" y="1587"/>
                    </a:cubicBezTo>
                    <a:cubicBezTo>
                      <a:pt x="122531" y="621"/>
                      <a:pt x="113740" y="-982"/>
                      <a:pt x="105845" y="809"/>
                    </a:cubicBezTo>
                    <a:cubicBezTo>
                      <a:pt x="70422" y="8823"/>
                      <a:pt x="35258" y="17920"/>
                      <a:pt x="0" y="26640"/>
                    </a:cubicBezTo>
                    <a:cubicBezTo>
                      <a:pt x="189" y="28172"/>
                      <a:pt x="354" y="29704"/>
                      <a:pt x="542" y="31236"/>
                    </a:cubicBezTo>
                    <a:cubicBezTo>
                      <a:pt x="36884" y="28031"/>
                      <a:pt x="73250" y="25061"/>
                      <a:pt x="109545" y="2145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40">
                <a:extLst>
                  <a:ext uri="{FF2B5EF4-FFF2-40B4-BE49-F238E27FC236}">
                    <a16:creationId xmlns:a16="http://schemas.microsoft.com/office/drawing/2014/main" id="{96FD9C14-5356-4E55-ADB7-96FB99EFBE59}"/>
                  </a:ext>
                </a:extLst>
              </p:cNvPr>
              <p:cNvSpPr/>
              <p:nvPr/>
            </p:nvSpPr>
            <p:spPr>
              <a:xfrm>
                <a:off x="228856" y="2983641"/>
                <a:ext cx="20797" cy="133891"/>
              </a:xfrm>
              <a:custGeom>
                <a:avLst/>
                <a:gdLst>
                  <a:gd name="connsiteX0" fmla="*/ 7259 w 20797"/>
                  <a:gd name="connsiteY0" fmla="*/ 133891 h 133891"/>
                  <a:gd name="connsiteX1" fmla="*/ 17488 w 20797"/>
                  <a:gd name="connsiteY1" fmla="*/ 0 h 133891"/>
                  <a:gd name="connsiteX2" fmla="*/ 7259 w 20797"/>
                  <a:gd name="connsiteY2" fmla="*/ 133891 h 13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97" h="133891">
                    <a:moveTo>
                      <a:pt x="7259" y="133891"/>
                    </a:moveTo>
                    <a:cubicBezTo>
                      <a:pt x="17441" y="116309"/>
                      <a:pt x="25619" y="12680"/>
                      <a:pt x="17488" y="0"/>
                    </a:cubicBezTo>
                    <a:cubicBezTo>
                      <a:pt x="519" y="15791"/>
                      <a:pt x="-6434" y="110606"/>
                      <a:pt x="7259" y="1338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41">
                <a:extLst>
                  <a:ext uri="{FF2B5EF4-FFF2-40B4-BE49-F238E27FC236}">
                    <a16:creationId xmlns:a16="http://schemas.microsoft.com/office/drawing/2014/main" id="{43569B78-96BA-40CF-85BB-912FB4BE5A2A}"/>
                  </a:ext>
                </a:extLst>
              </p:cNvPr>
              <p:cNvSpPr/>
              <p:nvPr/>
            </p:nvSpPr>
            <p:spPr>
              <a:xfrm>
                <a:off x="664239" y="3758117"/>
                <a:ext cx="86818" cy="39365"/>
              </a:xfrm>
              <a:custGeom>
                <a:avLst/>
                <a:gdLst>
                  <a:gd name="connsiteX0" fmla="*/ 80314 w 86818"/>
                  <a:gd name="connsiteY0" fmla="*/ 25642 h 39365"/>
                  <a:gd name="connsiteX1" fmla="*/ 17292 w 86818"/>
                  <a:gd name="connsiteY1" fmla="*/ 0 h 39365"/>
                  <a:gd name="connsiteX2" fmla="*/ 7512 w 86818"/>
                  <a:gd name="connsiteY2" fmla="*/ 707 h 39365"/>
                  <a:gd name="connsiteX3" fmla="*/ 111 w 86818"/>
                  <a:gd name="connsiteY3" fmla="*/ 5421 h 39365"/>
                  <a:gd name="connsiteX4" fmla="*/ 4047 w 86818"/>
                  <a:gd name="connsiteY4" fmla="*/ 12892 h 39365"/>
                  <a:gd name="connsiteX5" fmla="*/ 77509 w 86818"/>
                  <a:gd name="connsiteY5" fmla="*/ 39335 h 39365"/>
                  <a:gd name="connsiteX6" fmla="*/ 86819 w 86818"/>
                  <a:gd name="connsiteY6" fmla="*/ 36531 h 39365"/>
                  <a:gd name="connsiteX7" fmla="*/ 82482 w 86818"/>
                  <a:gd name="connsiteY7" fmla="*/ 27669 h 39365"/>
                  <a:gd name="connsiteX8" fmla="*/ 80314 w 86818"/>
                  <a:gd name="connsiteY8" fmla="*/ 25642 h 3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8" h="39365">
                    <a:moveTo>
                      <a:pt x="80314" y="25642"/>
                    </a:moveTo>
                    <a:cubicBezTo>
                      <a:pt x="62284" y="9545"/>
                      <a:pt x="40719" y="2286"/>
                      <a:pt x="17292" y="0"/>
                    </a:cubicBezTo>
                    <a:cubicBezTo>
                      <a:pt x="13851" y="189"/>
                      <a:pt x="10481" y="-165"/>
                      <a:pt x="7512" y="707"/>
                    </a:cubicBezTo>
                    <a:cubicBezTo>
                      <a:pt x="4707" y="1532"/>
                      <a:pt x="912" y="3205"/>
                      <a:pt x="111" y="5421"/>
                    </a:cubicBezTo>
                    <a:cubicBezTo>
                      <a:pt x="-549" y="7259"/>
                      <a:pt x="1855" y="11431"/>
                      <a:pt x="4047" y="12892"/>
                    </a:cubicBezTo>
                    <a:cubicBezTo>
                      <a:pt x="26319" y="27740"/>
                      <a:pt x="50877" y="36625"/>
                      <a:pt x="77509" y="39335"/>
                    </a:cubicBezTo>
                    <a:cubicBezTo>
                      <a:pt x="80479" y="39642"/>
                      <a:pt x="83708" y="37521"/>
                      <a:pt x="86819" y="36531"/>
                    </a:cubicBezTo>
                    <a:cubicBezTo>
                      <a:pt x="85381" y="33561"/>
                      <a:pt x="84038" y="30568"/>
                      <a:pt x="82482" y="27669"/>
                    </a:cubicBezTo>
                    <a:cubicBezTo>
                      <a:pt x="82034" y="26821"/>
                      <a:pt x="81044" y="26302"/>
                      <a:pt x="80314" y="2564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42">
                <a:extLst>
                  <a:ext uri="{FF2B5EF4-FFF2-40B4-BE49-F238E27FC236}">
                    <a16:creationId xmlns:a16="http://schemas.microsoft.com/office/drawing/2014/main" id="{821B9BDC-CB91-47EA-B557-056D4365CB2B}"/>
                  </a:ext>
                </a:extLst>
              </p:cNvPr>
              <p:cNvSpPr/>
              <p:nvPr/>
            </p:nvSpPr>
            <p:spPr>
              <a:xfrm>
                <a:off x="920278" y="3664283"/>
                <a:ext cx="75865" cy="61617"/>
              </a:xfrm>
              <a:custGeom>
                <a:avLst/>
                <a:gdLst>
                  <a:gd name="connsiteX0" fmla="*/ 75866 w 75865"/>
                  <a:gd name="connsiteY0" fmla="*/ 8635 h 61617"/>
                  <a:gd name="connsiteX1" fmla="*/ 74051 w 75865"/>
                  <a:gd name="connsiteY1" fmla="*/ 7621 h 61617"/>
                  <a:gd name="connsiteX2" fmla="*/ 63492 w 75865"/>
                  <a:gd name="connsiteY2" fmla="*/ 2342 h 61617"/>
                  <a:gd name="connsiteX3" fmla="*/ 23450 w 75865"/>
                  <a:gd name="connsiteY3" fmla="*/ 31543 h 61617"/>
                  <a:gd name="connsiteX4" fmla="*/ 1296 w 75865"/>
                  <a:gd name="connsiteY4" fmla="*/ 54404 h 61617"/>
                  <a:gd name="connsiteX5" fmla="*/ 259 w 75865"/>
                  <a:gd name="connsiteY5" fmla="*/ 60249 h 61617"/>
                  <a:gd name="connsiteX6" fmla="*/ 5467 w 75865"/>
                  <a:gd name="connsiteY6" fmla="*/ 61616 h 61617"/>
                  <a:gd name="connsiteX7" fmla="*/ 11171 w 75865"/>
                  <a:gd name="connsiteY7" fmla="*/ 60273 h 61617"/>
                  <a:gd name="connsiteX8" fmla="*/ 65495 w 75865"/>
                  <a:gd name="connsiteY8" fmla="*/ 26547 h 61617"/>
                  <a:gd name="connsiteX9" fmla="*/ 75866 w 75865"/>
                  <a:gd name="connsiteY9" fmla="*/ 8635 h 6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65" h="61617">
                    <a:moveTo>
                      <a:pt x="75866" y="8635"/>
                    </a:moveTo>
                    <a:cubicBezTo>
                      <a:pt x="75253" y="8305"/>
                      <a:pt x="74664" y="7951"/>
                      <a:pt x="74051" y="7621"/>
                    </a:cubicBezTo>
                    <a:cubicBezTo>
                      <a:pt x="74051" y="127"/>
                      <a:pt x="70445" y="-2254"/>
                      <a:pt x="63492" y="2342"/>
                    </a:cubicBezTo>
                    <a:cubicBezTo>
                      <a:pt x="49728" y="11487"/>
                      <a:pt x="36224" y="21126"/>
                      <a:pt x="23450" y="31543"/>
                    </a:cubicBezTo>
                    <a:cubicBezTo>
                      <a:pt x="15272" y="38213"/>
                      <a:pt x="8437" y="46556"/>
                      <a:pt x="1296" y="54404"/>
                    </a:cubicBezTo>
                    <a:cubicBezTo>
                      <a:pt x="117" y="55701"/>
                      <a:pt x="-331" y="58576"/>
                      <a:pt x="259" y="60249"/>
                    </a:cubicBezTo>
                    <a:cubicBezTo>
                      <a:pt x="612" y="61239"/>
                      <a:pt x="3652" y="61640"/>
                      <a:pt x="5467" y="61616"/>
                    </a:cubicBezTo>
                    <a:cubicBezTo>
                      <a:pt x="7376" y="61593"/>
                      <a:pt x="9332" y="60933"/>
                      <a:pt x="11171" y="60273"/>
                    </a:cubicBezTo>
                    <a:cubicBezTo>
                      <a:pt x="31769" y="53037"/>
                      <a:pt x="50105" y="41913"/>
                      <a:pt x="65495" y="26547"/>
                    </a:cubicBezTo>
                    <a:cubicBezTo>
                      <a:pt x="70233" y="21857"/>
                      <a:pt x="72495" y="14668"/>
                      <a:pt x="75866" y="863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43">
                <a:extLst>
                  <a:ext uri="{FF2B5EF4-FFF2-40B4-BE49-F238E27FC236}">
                    <a16:creationId xmlns:a16="http://schemas.microsoft.com/office/drawing/2014/main" id="{0896414B-A890-41F9-93EC-83A45BCE7C51}"/>
                  </a:ext>
                </a:extLst>
              </p:cNvPr>
              <p:cNvSpPr/>
              <p:nvPr/>
            </p:nvSpPr>
            <p:spPr>
              <a:xfrm>
                <a:off x="623675" y="3585848"/>
                <a:ext cx="74872" cy="64444"/>
              </a:xfrm>
              <a:custGeom>
                <a:avLst/>
                <a:gdLst>
                  <a:gd name="connsiteX0" fmla="*/ 10862 w 74872"/>
                  <a:gd name="connsiteY0" fmla="*/ 31944 h 64444"/>
                  <a:gd name="connsiteX1" fmla="*/ 24154 w 74872"/>
                  <a:gd name="connsiteY1" fmla="*/ 32628 h 64444"/>
                  <a:gd name="connsiteX2" fmla="*/ 38389 w 74872"/>
                  <a:gd name="connsiteY2" fmla="*/ 42998 h 64444"/>
                  <a:gd name="connsiteX3" fmla="*/ 63513 w 74872"/>
                  <a:gd name="connsiteY3" fmla="*/ 62182 h 64444"/>
                  <a:gd name="connsiteX4" fmla="*/ 73412 w 74872"/>
                  <a:gd name="connsiteY4" fmla="*/ 64445 h 64444"/>
                  <a:gd name="connsiteX5" fmla="*/ 74873 w 74872"/>
                  <a:gd name="connsiteY5" fmla="*/ 61758 h 64444"/>
                  <a:gd name="connsiteX6" fmla="*/ 67543 w 74872"/>
                  <a:gd name="connsiteY6" fmla="*/ 50940 h 64444"/>
                  <a:gd name="connsiteX7" fmla="*/ 17225 w 74872"/>
                  <a:gd name="connsiteY7" fmla="*/ 6090 h 64444"/>
                  <a:gd name="connsiteX8" fmla="*/ 7138 w 74872"/>
                  <a:gd name="connsiteY8" fmla="*/ 103 h 64444"/>
                  <a:gd name="connsiteX9" fmla="*/ 539 w 74872"/>
                  <a:gd name="connsiteY9" fmla="*/ 2672 h 64444"/>
                  <a:gd name="connsiteX10" fmla="*/ 657 w 74872"/>
                  <a:gd name="connsiteY10" fmla="*/ 26900 h 64444"/>
                  <a:gd name="connsiteX11" fmla="*/ 10862 w 74872"/>
                  <a:gd name="connsiteY11" fmla="*/ 31944 h 6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72" h="64444">
                    <a:moveTo>
                      <a:pt x="10862" y="31944"/>
                    </a:moveTo>
                    <a:cubicBezTo>
                      <a:pt x="14939" y="30719"/>
                      <a:pt x="20336" y="30907"/>
                      <a:pt x="24154" y="32628"/>
                    </a:cubicBezTo>
                    <a:cubicBezTo>
                      <a:pt x="29386" y="35008"/>
                      <a:pt x="33723" y="39392"/>
                      <a:pt x="38389" y="42998"/>
                    </a:cubicBezTo>
                    <a:cubicBezTo>
                      <a:pt x="46756" y="49432"/>
                      <a:pt x="54887" y="56172"/>
                      <a:pt x="63513" y="62182"/>
                    </a:cubicBezTo>
                    <a:cubicBezTo>
                      <a:pt x="66082" y="63973"/>
                      <a:pt x="70065" y="63738"/>
                      <a:pt x="73412" y="64445"/>
                    </a:cubicBezTo>
                    <a:cubicBezTo>
                      <a:pt x="73907" y="63549"/>
                      <a:pt x="74402" y="62653"/>
                      <a:pt x="74873" y="61758"/>
                    </a:cubicBezTo>
                    <a:cubicBezTo>
                      <a:pt x="72469" y="58105"/>
                      <a:pt x="70678" y="53792"/>
                      <a:pt x="67543" y="50940"/>
                    </a:cubicBezTo>
                    <a:cubicBezTo>
                      <a:pt x="50975" y="35762"/>
                      <a:pt x="34147" y="20867"/>
                      <a:pt x="17225" y="6090"/>
                    </a:cubicBezTo>
                    <a:cubicBezTo>
                      <a:pt x="14303" y="3521"/>
                      <a:pt x="10767" y="1258"/>
                      <a:pt x="7138" y="103"/>
                    </a:cubicBezTo>
                    <a:cubicBezTo>
                      <a:pt x="5299" y="-486"/>
                      <a:pt x="609" y="1588"/>
                      <a:pt x="539" y="2672"/>
                    </a:cubicBezTo>
                    <a:cubicBezTo>
                      <a:pt x="20" y="10733"/>
                      <a:pt x="-404" y="18934"/>
                      <a:pt x="657" y="26900"/>
                    </a:cubicBezTo>
                    <a:cubicBezTo>
                      <a:pt x="1293" y="31543"/>
                      <a:pt x="5064" y="33665"/>
                      <a:pt x="10862" y="3194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44">
                <a:extLst>
                  <a:ext uri="{FF2B5EF4-FFF2-40B4-BE49-F238E27FC236}">
                    <a16:creationId xmlns:a16="http://schemas.microsoft.com/office/drawing/2014/main" id="{4EA1D83D-E7C8-499B-AFFE-FE9D4AE3D097}"/>
                  </a:ext>
                </a:extLst>
              </p:cNvPr>
              <p:cNvSpPr/>
              <p:nvPr/>
            </p:nvSpPr>
            <p:spPr>
              <a:xfrm>
                <a:off x="470006" y="2948303"/>
                <a:ext cx="44197" cy="79717"/>
              </a:xfrm>
              <a:custGeom>
                <a:avLst/>
                <a:gdLst>
                  <a:gd name="connsiteX0" fmla="*/ 14683 w 44197"/>
                  <a:gd name="connsiteY0" fmla="*/ 71728 h 79717"/>
                  <a:gd name="connsiteX1" fmla="*/ 42611 w 44197"/>
                  <a:gd name="connsiteY1" fmla="*/ 12477 h 79717"/>
                  <a:gd name="connsiteX2" fmla="*/ 40726 w 44197"/>
                  <a:gd name="connsiteY2" fmla="*/ 1400 h 79717"/>
                  <a:gd name="connsiteX3" fmla="*/ 27763 w 44197"/>
                  <a:gd name="connsiteY3" fmla="*/ 4747 h 79717"/>
                  <a:gd name="connsiteX4" fmla="*/ 0 w 44197"/>
                  <a:gd name="connsiteY4" fmla="*/ 71916 h 79717"/>
                  <a:gd name="connsiteX5" fmla="*/ 3323 w 44197"/>
                  <a:gd name="connsiteY5" fmla="*/ 79717 h 79717"/>
                  <a:gd name="connsiteX6" fmla="*/ 11431 w 44197"/>
                  <a:gd name="connsiteY6" fmla="*/ 75687 h 79717"/>
                  <a:gd name="connsiteX7" fmla="*/ 14683 w 44197"/>
                  <a:gd name="connsiteY7" fmla="*/ 71728 h 7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7" h="79717">
                    <a:moveTo>
                      <a:pt x="14683" y="71728"/>
                    </a:moveTo>
                    <a:cubicBezTo>
                      <a:pt x="24087" y="52025"/>
                      <a:pt x="33538" y="32345"/>
                      <a:pt x="42611" y="12477"/>
                    </a:cubicBezTo>
                    <a:cubicBezTo>
                      <a:pt x="44261" y="8895"/>
                      <a:pt x="45817" y="4205"/>
                      <a:pt x="40726" y="1400"/>
                    </a:cubicBezTo>
                    <a:cubicBezTo>
                      <a:pt x="35470" y="-1499"/>
                      <a:pt x="31087" y="340"/>
                      <a:pt x="27763" y="4747"/>
                    </a:cubicBezTo>
                    <a:cubicBezTo>
                      <a:pt x="12868" y="24403"/>
                      <a:pt x="4855" y="46910"/>
                      <a:pt x="0" y="71916"/>
                    </a:cubicBezTo>
                    <a:cubicBezTo>
                      <a:pt x="943" y="74132"/>
                      <a:pt x="2145" y="76936"/>
                      <a:pt x="3323" y="79717"/>
                    </a:cubicBezTo>
                    <a:cubicBezTo>
                      <a:pt x="6033" y="78398"/>
                      <a:pt x="8885" y="77290"/>
                      <a:pt x="11431" y="75687"/>
                    </a:cubicBezTo>
                    <a:cubicBezTo>
                      <a:pt x="12798" y="74815"/>
                      <a:pt x="13952" y="73236"/>
                      <a:pt x="14683" y="7172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45">
                <a:extLst>
                  <a:ext uri="{FF2B5EF4-FFF2-40B4-BE49-F238E27FC236}">
                    <a16:creationId xmlns:a16="http://schemas.microsoft.com/office/drawing/2014/main" id="{F17E0EC7-5172-418B-AF4A-98A966C6278E}"/>
                  </a:ext>
                </a:extLst>
              </p:cNvPr>
              <p:cNvSpPr/>
              <p:nvPr/>
            </p:nvSpPr>
            <p:spPr>
              <a:xfrm>
                <a:off x="316044" y="3208741"/>
                <a:ext cx="20637" cy="104784"/>
              </a:xfrm>
              <a:custGeom>
                <a:avLst/>
                <a:gdLst>
                  <a:gd name="connsiteX0" fmla="*/ 18680 w 20637"/>
                  <a:gd name="connsiteY0" fmla="*/ 72567 h 104784"/>
                  <a:gd name="connsiteX1" fmla="*/ 16276 w 20637"/>
                  <a:gd name="connsiteY1" fmla="*/ 17535 h 104784"/>
                  <a:gd name="connsiteX2" fmla="*/ 2064 w 20637"/>
                  <a:gd name="connsiteY2" fmla="*/ 0 h 104784"/>
                  <a:gd name="connsiteX3" fmla="*/ 13047 w 20637"/>
                  <a:gd name="connsiteY3" fmla="*/ 104784 h 104784"/>
                  <a:gd name="connsiteX4" fmla="*/ 18680 w 20637"/>
                  <a:gd name="connsiteY4" fmla="*/ 72567 h 10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" h="104784">
                    <a:moveTo>
                      <a:pt x="18680" y="72567"/>
                    </a:moveTo>
                    <a:cubicBezTo>
                      <a:pt x="21532" y="54089"/>
                      <a:pt x="21697" y="35659"/>
                      <a:pt x="16276" y="17535"/>
                    </a:cubicBezTo>
                    <a:cubicBezTo>
                      <a:pt x="13966" y="9828"/>
                      <a:pt x="10525" y="2805"/>
                      <a:pt x="2064" y="0"/>
                    </a:cubicBezTo>
                    <a:cubicBezTo>
                      <a:pt x="-3875" y="7683"/>
                      <a:pt x="3997" y="86001"/>
                      <a:pt x="13047" y="104784"/>
                    </a:cubicBezTo>
                    <a:cubicBezTo>
                      <a:pt x="15098" y="93118"/>
                      <a:pt x="17077" y="82866"/>
                      <a:pt x="18680" y="725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46">
                <a:extLst>
                  <a:ext uri="{FF2B5EF4-FFF2-40B4-BE49-F238E27FC236}">
                    <a16:creationId xmlns:a16="http://schemas.microsoft.com/office/drawing/2014/main" id="{FA310EA2-F8E1-44AD-A91B-DECAE11FFEF8}"/>
                  </a:ext>
                </a:extLst>
              </p:cNvPr>
              <p:cNvSpPr/>
              <p:nvPr/>
            </p:nvSpPr>
            <p:spPr>
              <a:xfrm>
                <a:off x="797812" y="3933889"/>
                <a:ext cx="62342" cy="39731"/>
              </a:xfrm>
              <a:custGeom>
                <a:avLst/>
                <a:gdLst>
                  <a:gd name="connsiteX0" fmla="*/ 58973 w 62342"/>
                  <a:gd name="connsiteY0" fmla="*/ 10299 h 39731"/>
                  <a:gd name="connsiteX1" fmla="*/ 62343 w 62342"/>
                  <a:gd name="connsiteY1" fmla="*/ 2522 h 39731"/>
                  <a:gd name="connsiteX2" fmla="*/ 55697 w 62342"/>
                  <a:gd name="connsiteY2" fmla="*/ 0 h 39731"/>
                  <a:gd name="connsiteX3" fmla="*/ 6580 w 62342"/>
                  <a:gd name="connsiteY3" fmla="*/ 17983 h 39731"/>
                  <a:gd name="connsiteX4" fmla="*/ 2102 w 62342"/>
                  <a:gd name="connsiteY4" fmla="*/ 35564 h 39731"/>
                  <a:gd name="connsiteX5" fmla="*/ 18270 w 62342"/>
                  <a:gd name="connsiteY5" fmla="*/ 37780 h 39731"/>
                  <a:gd name="connsiteX6" fmla="*/ 58973 w 62342"/>
                  <a:gd name="connsiteY6" fmla="*/ 10299 h 3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42" h="39731">
                    <a:moveTo>
                      <a:pt x="58973" y="10299"/>
                    </a:moveTo>
                    <a:cubicBezTo>
                      <a:pt x="60811" y="8367"/>
                      <a:pt x="61259" y="5138"/>
                      <a:pt x="62343" y="2522"/>
                    </a:cubicBezTo>
                    <a:cubicBezTo>
                      <a:pt x="59774" y="1532"/>
                      <a:pt x="57181" y="566"/>
                      <a:pt x="55697" y="0"/>
                    </a:cubicBezTo>
                    <a:cubicBezTo>
                      <a:pt x="36913" y="2215"/>
                      <a:pt x="20226" y="6222"/>
                      <a:pt x="6580" y="17983"/>
                    </a:cubicBezTo>
                    <a:cubicBezTo>
                      <a:pt x="-231" y="23851"/>
                      <a:pt x="-1810" y="30002"/>
                      <a:pt x="2102" y="35564"/>
                    </a:cubicBezTo>
                    <a:cubicBezTo>
                      <a:pt x="6439" y="41716"/>
                      <a:pt x="12779" y="39783"/>
                      <a:pt x="18270" y="37780"/>
                    </a:cubicBezTo>
                    <a:cubicBezTo>
                      <a:pt x="34037" y="32006"/>
                      <a:pt x="47471" y="22437"/>
                      <a:pt x="58973" y="1029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47">
                <a:extLst>
                  <a:ext uri="{FF2B5EF4-FFF2-40B4-BE49-F238E27FC236}">
                    <a16:creationId xmlns:a16="http://schemas.microsoft.com/office/drawing/2014/main" id="{719CBD01-2984-43CD-91E0-2803E2F55E06}"/>
                  </a:ext>
                </a:extLst>
              </p:cNvPr>
              <p:cNvSpPr/>
              <p:nvPr/>
            </p:nvSpPr>
            <p:spPr>
              <a:xfrm>
                <a:off x="652354" y="3096920"/>
                <a:ext cx="30903" cy="53823"/>
              </a:xfrm>
              <a:custGeom>
                <a:avLst/>
                <a:gdLst>
                  <a:gd name="connsiteX0" fmla="*/ 17464 w 30903"/>
                  <a:gd name="connsiteY0" fmla="*/ 956 h 53823"/>
                  <a:gd name="connsiteX1" fmla="*/ 4101 w 30903"/>
                  <a:gd name="connsiteY1" fmla="*/ 6283 h 53823"/>
                  <a:gd name="connsiteX2" fmla="*/ 0 w 30903"/>
                  <a:gd name="connsiteY2" fmla="*/ 22827 h 53823"/>
                  <a:gd name="connsiteX3" fmla="*/ 5939 w 30903"/>
                  <a:gd name="connsiteY3" fmla="*/ 47221 h 53823"/>
                  <a:gd name="connsiteX4" fmla="*/ 19915 w 30903"/>
                  <a:gd name="connsiteY4" fmla="*/ 49672 h 53823"/>
                  <a:gd name="connsiteX5" fmla="*/ 30898 w 30903"/>
                  <a:gd name="connsiteY5" fmla="*/ 20588 h 53823"/>
                  <a:gd name="connsiteX6" fmla="*/ 17464 w 30903"/>
                  <a:gd name="connsiteY6" fmla="*/ 956 h 5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03" h="53823">
                    <a:moveTo>
                      <a:pt x="17464" y="956"/>
                    </a:moveTo>
                    <a:cubicBezTo>
                      <a:pt x="11501" y="-1212"/>
                      <a:pt x="6434" y="202"/>
                      <a:pt x="4101" y="6283"/>
                    </a:cubicBezTo>
                    <a:cubicBezTo>
                      <a:pt x="2192" y="11232"/>
                      <a:pt x="1485" y="16653"/>
                      <a:pt x="0" y="22827"/>
                    </a:cubicBezTo>
                    <a:cubicBezTo>
                      <a:pt x="1862" y="30676"/>
                      <a:pt x="3205" y="39184"/>
                      <a:pt x="5939" y="47221"/>
                    </a:cubicBezTo>
                    <a:cubicBezTo>
                      <a:pt x="8626" y="55069"/>
                      <a:pt x="14471" y="55964"/>
                      <a:pt x="19915" y="49672"/>
                    </a:cubicBezTo>
                    <a:cubicBezTo>
                      <a:pt x="27056" y="41423"/>
                      <a:pt x="30686" y="31571"/>
                      <a:pt x="30898" y="20588"/>
                    </a:cubicBezTo>
                    <a:cubicBezTo>
                      <a:pt x="31087" y="10548"/>
                      <a:pt x="26844" y="4350"/>
                      <a:pt x="17464" y="95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48">
                <a:extLst>
                  <a:ext uri="{FF2B5EF4-FFF2-40B4-BE49-F238E27FC236}">
                    <a16:creationId xmlns:a16="http://schemas.microsoft.com/office/drawing/2014/main" id="{E8B3D45D-D860-4297-946F-749297F65444}"/>
                  </a:ext>
                </a:extLst>
              </p:cNvPr>
              <p:cNvSpPr/>
              <p:nvPr/>
            </p:nvSpPr>
            <p:spPr>
              <a:xfrm>
                <a:off x="756478" y="2572234"/>
                <a:ext cx="108823" cy="22766"/>
              </a:xfrm>
              <a:custGeom>
                <a:avLst/>
                <a:gdLst>
                  <a:gd name="connsiteX0" fmla="*/ 0 w 108823"/>
                  <a:gd name="connsiteY0" fmla="*/ 2687 h 22766"/>
                  <a:gd name="connsiteX1" fmla="*/ 106646 w 108823"/>
                  <a:gd name="connsiteY1" fmla="*/ 22767 h 22766"/>
                  <a:gd name="connsiteX2" fmla="*/ 97832 w 108823"/>
                  <a:gd name="connsiteY2" fmla="*/ 4337 h 22766"/>
                  <a:gd name="connsiteX3" fmla="*/ 92128 w 108823"/>
                  <a:gd name="connsiteY3" fmla="*/ 2946 h 22766"/>
                  <a:gd name="connsiteX4" fmla="*/ 189 w 108823"/>
                  <a:gd name="connsiteY4" fmla="*/ 0 h 22766"/>
                  <a:gd name="connsiteX5" fmla="*/ 0 w 108823"/>
                  <a:gd name="connsiteY5" fmla="*/ 2687 h 2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23" h="22766">
                    <a:moveTo>
                      <a:pt x="0" y="2687"/>
                    </a:moveTo>
                    <a:cubicBezTo>
                      <a:pt x="35376" y="9357"/>
                      <a:pt x="70775" y="16003"/>
                      <a:pt x="106646" y="22767"/>
                    </a:cubicBezTo>
                    <a:cubicBezTo>
                      <a:pt x="110794" y="10134"/>
                      <a:pt x="109616" y="7683"/>
                      <a:pt x="97832" y="4337"/>
                    </a:cubicBezTo>
                    <a:cubicBezTo>
                      <a:pt x="95946" y="3794"/>
                      <a:pt x="94037" y="3017"/>
                      <a:pt x="92128" y="2946"/>
                    </a:cubicBezTo>
                    <a:cubicBezTo>
                      <a:pt x="61490" y="1909"/>
                      <a:pt x="30827" y="966"/>
                      <a:pt x="189" y="0"/>
                    </a:cubicBezTo>
                    <a:cubicBezTo>
                      <a:pt x="118" y="896"/>
                      <a:pt x="71" y="1791"/>
                      <a:pt x="0" y="268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49">
                <a:extLst>
                  <a:ext uri="{FF2B5EF4-FFF2-40B4-BE49-F238E27FC236}">
                    <a16:creationId xmlns:a16="http://schemas.microsoft.com/office/drawing/2014/main" id="{5388EA11-A004-47EE-B796-559329812528}"/>
                  </a:ext>
                </a:extLst>
              </p:cNvPr>
              <p:cNvSpPr/>
              <p:nvPr/>
            </p:nvSpPr>
            <p:spPr>
              <a:xfrm>
                <a:off x="1138920" y="2923280"/>
                <a:ext cx="36297" cy="52054"/>
              </a:xfrm>
              <a:custGeom>
                <a:avLst/>
                <a:gdLst>
                  <a:gd name="connsiteX0" fmla="*/ 6010 w 36297"/>
                  <a:gd name="connsiteY0" fmla="*/ 215 h 52054"/>
                  <a:gd name="connsiteX1" fmla="*/ 0 w 36297"/>
                  <a:gd name="connsiteY1" fmla="*/ 9643 h 52054"/>
                  <a:gd name="connsiteX2" fmla="*/ 16946 w 36297"/>
                  <a:gd name="connsiteY2" fmla="*/ 48342 h 52054"/>
                  <a:gd name="connsiteX3" fmla="*/ 31204 w 36297"/>
                  <a:gd name="connsiteY3" fmla="*/ 50416 h 52054"/>
                  <a:gd name="connsiteX4" fmla="*/ 35187 w 36297"/>
                  <a:gd name="connsiteY4" fmla="*/ 37571 h 52054"/>
                  <a:gd name="connsiteX5" fmla="*/ 18148 w 36297"/>
                  <a:gd name="connsiteY5" fmla="*/ 5259 h 52054"/>
                  <a:gd name="connsiteX6" fmla="*/ 6010 w 36297"/>
                  <a:gd name="connsiteY6" fmla="*/ 215 h 5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97" h="52054">
                    <a:moveTo>
                      <a:pt x="6010" y="215"/>
                    </a:moveTo>
                    <a:cubicBezTo>
                      <a:pt x="2828" y="1205"/>
                      <a:pt x="1249" y="7474"/>
                      <a:pt x="0" y="9643"/>
                    </a:cubicBezTo>
                    <a:cubicBezTo>
                      <a:pt x="1862" y="26235"/>
                      <a:pt x="6293" y="38749"/>
                      <a:pt x="16946" y="48342"/>
                    </a:cubicBezTo>
                    <a:cubicBezTo>
                      <a:pt x="21141" y="52136"/>
                      <a:pt x="26043" y="53362"/>
                      <a:pt x="31204" y="50416"/>
                    </a:cubicBezTo>
                    <a:cubicBezTo>
                      <a:pt x="36366" y="47470"/>
                      <a:pt x="37426" y="42355"/>
                      <a:pt x="35187" y="37571"/>
                    </a:cubicBezTo>
                    <a:cubicBezTo>
                      <a:pt x="30026" y="26541"/>
                      <a:pt x="24676" y="15488"/>
                      <a:pt x="18148" y="5259"/>
                    </a:cubicBezTo>
                    <a:cubicBezTo>
                      <a:pt x="16097" y="2054"/>
                      <a:pt x="9357" y="-822"/>
                      <a:pt x="6010" y="21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50">
                <a:extLst>
                  <a:ext uri="{FF2B5EF4-FFF2-40B4-BE49-F238E27FC236}">
                    <a16:creationId xmlns:a16="http://schemas.microsoft.com/office/drawing/2014/main" id="{A9BCBE85-237A-4F6A-9400-C53F3BCBEC99}"/>
                  </a:ext>
                </a:extLst>
              </p:cNvPr>
              <p:cNvSpPr/>
              <p:nvPr/>
            </p:nvSpPr>
            <p:spPr>
              <a:xfrm>
                <a:off x="206183" y="3138543"/>
                <a:ext cx="41622" cy="60471"/>
              </a:xfrm>
              <a:custGeom>
                <a:avLst/>
                <a:gdLst>
                  <a:gd name="connsiteX0" fmla="*/ 22461 w 41622"/>
                  <a:gd name="connsiteY0" fmla="*/ 1450 h 60471"/>
                  <a:gd name="connsiteX1" fmla="*/ 0 w 41622"/>
                  <a:gd name="connsiteY1" fmla="*/ 24122 h 60471"/>
                  <a:gd name="connsiteX2" fmla="*/ 16286 w 41622"/>
                  <a:gd name="connsiteY2" fmla="*/ 16156 h 60471"/>
                  <a:gd name="connsiteX3" fmla="*/ 23333 w 41622"/>
                  <a:gd name="connsiteY3" fmla="*/ 15449 h 60471"/>
                  <a:gd name="connsiteX4" fmla="*/ 23686 w 41622"/>
                  <a:gd name="connsiteY4" fmla="*/ 22331 h 60471"/>
                  <a:gd name="connsiteX5" fmla="*/ 20057 w 41622"/>
                  <a:gd name="connsiteY5" fmla="*/ 35859 h 60471"/>
                  <a:gd name="connsiteX6" fmla="*/ 20552 w 41622"/>
                  <a:gd name="connsiteY6" fmla="*/ 54808 h 60471"/>
                  <a:gd name="connsiteX7" fmla="*/ 31016 w 41622"/>
                  <a:gd name="connsiteY7" fmla="*/ 56670 h 60471"/>
                  <a:gd name="connsiteX8" fmla="*/ 40113 w 41622"/>
                  <a:gd name="connsiteY8" fmla="*/ 10052 h 60471"/>
                  <a:gd name="connsiteX9" fmla="*/ 22461 w 41622"/>
                  <a:gd name="connsiteY9" fmla="*/ 1450 h 6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22" h="60471">
                    <a:moveTo>
                      <a:pt x="22461" y="1450"/>
                    </a:moveTo>
                    <a:cubicBezTo>
                      <a:pt x="12043" y="5739"/>
                      <a:pt x="5656" y="14389"/>
                      <a:pt x="0" y="24122"/>
                    </a:cubicBezTo>
                    <a:cubicBezTo>
                      <a:pt x="5421" y="21436"/>
                      <a:pt x="10724" y="18513"/>
                      <a:pt x="16286" y="16156"/>
                    </a:cubicBezTo>
                    <a:cubicBezTo>
                      <a:pt x="18360" y="15261"/>
                      <a:pt x="20976" y="15638"/>
                      <a:pt x="23333" y="15449"/>
                    </a:cubicBezTo>
                    <a:cubicBezTo>
                      <a:pt x="23498" y="17735"/>
                      <a:pt x="24157" y="20139"/>
                      <a:pt x="23686" y="22331"/>
                    </a:cubicBezTo>
                    <a:cubicBezTo>
                      <a:pt x="22720" y="26903"/>
                      <a:pt x="20457" y="31287"/>
                      <a:pt x="20057" y="35859"/>
                    </a:cubicBezTo>
                    <a:cubicBezTo>
                      <a:pt x="19491" y="42129"/>
                      <a:pt x="19185" y="48751"/>
                      <a:pt x="20552" y="54808"/>
                    </a:cubicBezTo>
                    <a:cubicBezTo>
                      <a:pt x="22060" y="61525"/>
                      <a:pt x="27481" y="62421"/>
                      <a:pt x="31016" y="56670"/>
                    </a:cubicBezTo>
                    <a:cubicBezTo>
                      <a:pt x="39830" y="42388"/>
                      <a:pt x="44120" y="26809"/>
                      <a:pt x="40113" y="10052"/>
                    </a:cubicBezTo>
                    <a:cubicBezTo>
                      <a:pt x="37945" y="931"/>
                      <a:pt x="31087" y="-2109"/>
                      <a:pt x="22461" y="14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51">
                <a:extLst>
                  <a:ext uri="{FF2B5EF4-FFF2-40B4-BE49-F238E27FC236}">
                    <a16:creationId xmlns:a16="http://schemas.microsoft.com/office/drawing/2014/main" id="{FC6473E9-68FC-413A-9A1B-8F3D1CEB1A84}"/>
                  </a:ext>
                </a:extLst>
              </p:cNvPr>
              <p:cNvSpPr/>
              <p:nvPr/>
            </p:nvSpPr>
            <p:spPr>
              <a:xfrm>
                <a:off x="273948" y="3156773"/>
                <a:ext cx="20357" cy="72849"/>
              </a:xfrm>
              <a:custGeom>
                <a:avLst/>
                <a:gdLst>
                  <a:gd name="connsiteX0" fmla="*/ 3576 w 20357"/>
                  <a:gd name="connsiteY0" fmla="*/ 71223 h 72849"/>
                  <a:gd name="connsiteX1" fmla="*/ 7064 w 20357"/>
                  <a:gd name="connsiteY1" fmla="*/ 72849 h 72849"/>
                  <a:gd name="connsiteX2" fmla="*/ 10057 w 20357"/>
                  <a:gd name="connsiteY2" fmla="*/ 66863 h 72849"/>
                  <a:gd name="connsiteX3" fmla="*/ 16869 w 20357"/>
                  <a:gd name="connsiteY3" fmla="*/ 8626 h 72849"/>
                  <a:gd name="connsiteX4" fmla="*/ 8596 w 20357"/>
                  <a:gd name="connsiteY4" fmla="*/ 0 h 72849"/>
                  <a:gd name="connsiteX5" fmla="*/ 1196 w 20357"/>
                  <a:gd name="connsiteY5" fmla="*/ 9899 h 72849"/>
                  <a:gd name="connsiteX6" fmla="*/ 41 w 20357"/>
                  <a:gd name="connsiteY6" fmla="*/ 58402 h 72849"/>
                  <a:gd name="connsiteX7" fmla="*/ 3576 w 20357"/>
                  <a:gd name="connsiteY7" fmla="*/ 71223 h 72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57" h="72849">
                    <a:moveTo>
                      <a:pt x="3576" y="71223"/>
                    </a:moveTo>
                    <a:cubicBezTo>
                      <a:pt x="4731" y="71765"/>
                      <a:pt x="5909" y="72307"/>
                      <a:pt x="7064" y="72849"/>
                    </a:cubicBezTo>
                    <a:cubicBezTo>
                      <a:pt x="8054" y="70846"/>
                      <a:pt x="8926" y="68772"/>
                      <a:pt x="10057" y="66863"/>
                    </a:cubicBezTo>
                    <a:cubicBezTo>
                      <a:pt x="20852" y="48433"/>
                      <a:pt x="23232" y="28918"/>
                      <a:pt x="16869" y="8626"/>
                    </a:cubicBezTo>
                    <a:cubicBezTo>
                      <a:pt x="15808" y="5209"/>
                      <a:pt x="11424" y="2852"/>
                      <a:pt x="8596" y="0"/>
                    </a:cubicBezTo>
                    <a:cubicBezTo>
                      <a:pt x="6004" y="3300"/>
                      <a:pt x="1431" y="6458"/>
                      <a:pt x="1196" y="9899"/>
                    </a:cubicBezTo>
                    <a:cubicBezTo>
                      <a:pt x="88" y="26019"/>
                      <a:pt x="-101" y="42234"/>
                      <a:pt x="41" y="58402"/>
                    </a:cubicBezTo>
                    <a:cubicBezTo>
                      <a:pt x="64" y="62668"/>
                      <a:pt x="2327" y="66934"/>
                      <a:pt x="3576" y="71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52">
                <a:extLst>
                  <a:ext uri="{FF2B5EF4-FFF2-40B4-BE49-F238E27FC236}">
                    <a16:creationId xmlns:a16="http://schemas.microsoft.com/office/drawing/2014/main" id="{62272D7E-C73A-4DE3-92AC-4DBA29BBBDFD}"/>
                  </a:ext>
                </a:extLst>
              </p:cNvPr>
              <p:cNvSpPr/>
              <p:nvPr/>
            </p:nvSpPr>
            <p:spPr>
              <a:xfrm>
                <a:off x="245628" y="2882038"/>
                <a:ext cx="39110" cy="60416"/>
              </a:xfrm>
              <a:custGeom>
                <a:avLst/>
                <a:gdLst>
                  <a:gd name="connsiteX0" fmla="*/ 37789 w 39110"/>
                  <a:gd name="connsiteY0" fmla="*/ 0 h 60416"/>
                  <a:gd name="connsiteX1" fmla="*/ 32156 w 39110"/>
                  <a:gd name="connsiteY1" fmla="*/ 3064 h 60416"/>
                  <a:gd name="connsiteX2" fmla="*/ 457 w 39110"/>
                  <a:gd name="connsiteY2" fmla="*/ 52581 h 60416"/>
                  <a:gd name="connsiteX3" fmla="*/ 1117 w 39110"/>
                  <a:gd name="connsiteY3" fmla="*/ 59722 h 60416"/>
                  <a:gd name="connsiteX4" fmla="*/ 8682 w 39110"/>
                  <a:gd name="connsiteY4" fmla="*/ 59557 h 60416"/>
                  <a:gd name="connsiteX5" fmla="*/ 39109 w 39110"/>
                  <a:gd name="connsiteY5" fmla="*/ 15154 h 60416"/>
                  <a:gd name="connsiteX6" fmla="*/ 37789 w 39110"/>
                  <a:gd name="connsiteY6" fmla="*/ 0 h 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10" h="60416">
                    <a:moveTo>
                      <a:pt x="37789" y="0"/>
                    </a:moveTo>
                    <a:cubicBezTo>
                      <a:pt x="34631" y="1673"/>
                      <a:pt x="33075" y="2074"/>
                      <a:pt x="32156" y="3064"/>
                    </a:cubicBezTo>
                    <a:cubicBezTo>
                      <a:pt x="18604" y="17653"/>
                      <a:pt x="6797" y="33420"/>
                      <a:pt x="457" y="52581"/>
                    </a:cubicBezTo>
                    <a:cubicBezTo>
                      <a:pt x="-274" y="54773"/>
                      <a:pt x="-180" y="58873"/>
                      <a:pt x="1117" y="59722"/>
                    </a:cubicBezTo>
                    <a:cubicBezTo>
                      <a:pt x="2861" y="60877"/>
                      <a:pt x="6372" y="60429"/>
                      <a:pt x="8682" y="59557"/>
                    </a:cubicBezTo>
                    <a:cubicBezTo>
                      <a:pt x="23789" y="53853"/>
                      <a:pt x="38944" y="31699"/>
                      <a:pt x="39109" y="15154"/>
                    </a:cubicBezTo>
                    <a:cubicBezTo>
                      <a:pt x="39156" y="10606"/>
                      <a:pt x="38354" y="6033"/>
                      <a:pt x="37789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53">
                <a:extLst>
                  <a:ext uri="{FF2B5EF4-FFF2-40B4-BE49-F238E27FC236}">
                    <a16:creationId xmlns:a16="http://schemas.microsoft.com/office/drawing/2014/main" id="{1E72F6B2-F519-42ED-A657-24171E5AC762}"/>
                  </a:ext>
                </a:extLst>
              </p:cNvPr>
              <p:cNvSpPr/>
              <p:nvPr/>
            </p:nvSpPr>
            <p:spPr>
              <a:xfrm>
                <a:off x="183763" y="2948213"/>
                <a:ext cx="43408" cy="40419"/>
              </a:xfrm>
              <a:custGeom>
                <a:avLst/>
                <a:gdLst>
                  <a:gd name="connsiteX0" fmla="*/ 7 w 43408"/>
                  <a:gd name="connsiteY0" fmla="*/ 30973 h 40419"/>
                  <a:gd name="connsiteX1" fmla="*/ 12239 w 43408"/>
                  <a:gd name="connsiteY1" fmla="*/ 38562 h 40419"/>
                  <a:gd name="connsiteX2" fmla="*/ 41558 w 43408"/>
                  <a:gd name="connsiteY2" fmla="*/ 10045 h 40419"/>
                  <a:gd name="connsiteX3" fmla="*/ 37009 w 43408"/>
                  <a:gd name="connsiteY3" fmla="*/ 405 h 40419"/>
                  <a:gd name="connsiteX4" fmla="*/ 7 w 43408"/>
                  <a:gd name="connsiteY4" fmla="*/ 30973 h 4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08" h="40419">
                    <a:moveTo>
                      <a:pt x="7" y="30973"/>
                    </a:moveTo>
                    <a:cubicBezTo>
                      <a:pt x="-205" y="39741"/>
                      <a:pt x="4367" y="42734"/>
                      <a:pt x="12239" y="38562"/>
                    </a:cubicBezTo>
                    <a:cubicBezTo>
                      <a:pt x="24754" y="31940"/>
                      <a:pt x="34040" y="21805"/>
                      <a:pt x="41558" y="10045"/>
                    </a:cubicBezTo>
                    <a:cubicBezTo>
                      <a:pt x="45117" y="4483"/>
                      <a:pt x="43514" y="1560"/>
                      <a:pt x="37009" y="405"/>
                    </a:cubicBezTo>
                    <a:cubicBezTo>
                      <a:pt x="19215" y="-2729"/>
                      <a:pt x="455" y="12779"/>
                      <a:pt x="7" y="3097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54">
                <a:extLst>
                  <a:ext uri="{FF2B5EF4-FFF2-40B4-BE49-F238E27FC236}">
                    <a16:creationId xmlns:a16="http://schemas.microsoft.com/office/drawing/2014/main" id="{97BD600B-844A-4CCC-BC4E-45BF5EC8FD57}"/>
                  </a:ext>
                </a:extLst>
              </p:cNvPr>
              <p:cNvSpPr/>
              <p:nvPr/>
            </p:nvSpPr>
            <p:spPr>
              <a:xfrm>
                <a:off x="725180" y="3917369"/>
                <a:ext cx="85599" cy="16684"/>
              </a:xfrm>
              <a:custGeom>
                <a:avLst/>
                <a:gdLst>
                  <a:gd name="connsiteX0" fmla="*/ 0 w 85599"/>
                  <a:gd name="connsiteY0" fmla="*/ 4194 h 16684"/>
                  <a:gd name="connsiteX1" fmla="*/ 85600 w 85599"/>
                  <a:gd name="connsiteY1" fmla="*/ 11382 h 16684"/>
                  <a:gd name="connsiteX2" fmla="*/ 0 w 85599"/>
                  <a:gd name="connsiteY2" fmla="*/ 4194 h 1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99" h="16684">
                    <a:moveTo>
                      <a:pt x="0" y="4194"/>
                    </a:moveTo>
                    <a:cubicBezTo>
                      <a:pt x="10818" y="16308"/>
                      <a:pt x="74099" y="21352"/>
                      <a:pt x="85600" y="11382"/>
                    </a:cubicBezTo>
                    <a:cubicBezTo>
                      <a:pt x="72897" y="1154"/>
                      <a:pt x="10464" y="-4314"/>
                      <a:pt x="0" y="41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55">
                <a:extLst>
                  <a:ext uri="{FF2B5EF4-FFF2-40B4-BE49-F238E27FC236}">
                    <a16:creationId xmlns:a16="http://schemas.microsoft.com/office/drawing/2014/main" id="{2B24DCC0-D6F3-4A95-883F-B255A0670A7A}"/>
                  </a:ext>
                </a:extLst>
              </p:cNvPr>
              <p:cNvSpPr/>
              <p:nvPr/>
            </p:nvSpPr>
            <p:spPr>
              <a:xfrm>
                <a:off x="302847" y="3044918"/>
                <a:ext cx="21216" cy="73438"/>
              </a:xfrm>
              <a:custGeom>
                <a:avLst/>
                <a:gdLst>
                  <a:gd name="connsiteX0" fmla="*/ 15238 w 21216"/>
                  <a:gd name="connsiteY0" fmla="*/ 73439 h 73438"/>
                  <a:gd name="connsiteX1" fmla="*/ 18773 w 21216"/>
                  <a:gd name="connsiteY1" fmla="*/ 66274 h 73438"/>
                  <a:gd name="connsiteX2" fmla="*/ 12669 w 21216"/>
                  <a:gd name="connsiteY2" fmla="*/ 6340 h 73438"/>
                  <a:gd name="connsiteX3" fmla="*/ 4585 w 21216"/>
                  <a:gd name="connsiteY3" fmla="*/ 0 h 73438"/>
                  <a:gd name="connsiteX4" fmla="*/ 37 w 21216"/>
                  <a:gd name="connsiteY4" fmla="*/ 9781 h 73438"/>
                  <a:gd name="connsiteX5" fmla="*/ 11019 w 21216"/>
                  <a:gd name="connsiteY5" fmla="*/ 66038 h 73438"/>
                  <a:gd name="connsiteX6" fmla="*/ 15238 w 21216"/>
                  <a:gd name="connsiteY6" fmla="*/ 73439 h 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6" h="73438">
                    <a:moveTo>
                      <a:pt x="15238" y="73439"/>
                    </a:moveTo>
                    <a:cubicBezTo>
                      <a:pt x="16959" y="70021"/>
                      <a:pt x="18349" y="68254"/>
                      <a:pt x="18773" y="66274"/>
                    </a:cubicBezTo>
                    <a:cubicBezTo>
                      <a:pt x="23204" y="45652"/>
                      <a:pt x="21861" y="25477"/>
                      <a:pt x="12669" y="6340"/>
                    </a:cubicBezTo>
                    <a:cubicBezTo>
                      <a:pt x="11349" y="3582"/>
                      <a:pt x="7343" y="2098"/>
                      <a:pt x="4585" y="0"/>
                    </a:cubicBezTo>
                    <a:cubicBezTo>
                      <a:pt x="3006" y="3252"/>
                      <a:pt x="131" y="6481"/>
                      <a:pt x="37" y="9781"/>
                    </a:cubicBezTo>
                    <a:cubicBezTo>
                      <a:pt x="-482" y="29295"/>
                      <a:pt x="4585" y="47844"/>
                      <a:pt x="11019" y="66038"/>
                    </a:cubicBezTo>
                    <a:cubicBezTo>
                      <a:pt x="11774" y="68183"/>
                      <a:pt x="13282" y="70045"/>
                      <a:pt x="15238" y="7343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56">
                <a:extLst>
                  <a:ext uri="{FF2B5EF4-FFF2-40B4-BE49-F238E27FC236}">
                    <a16:creationId xmlns:a16="http://schemas.microsoft.com/office/drawing/2014/main" id="{EFFF5B3F-41A4-4230-86DF-8F5353979DFF}"/>
                  </a:ext>
                </a:extLst>
              </p:cNvPr>
              <p:cNvSpPr/>
              <p:nvPr/>
            </p:nvSpPr>
            <p:spPr>
              <a:xfrm>
                <a:off x="650280" y="3887752"/>
                <a:ext cx="53236" cy="30841"/>
              </a:xfrm>
              <a:custGeom>
                <a:avLst/>
                <a:gdLst>
                  <a:gd name="connsiteX0" fmla="*/ 47961 w 53236"/>
                  <a:gd name="connsiteY0" fmla="*/ 12223 h 30841"/>
                  <a:gd name="connsiteX1" fmla="*/ 9404 w 53236"/>
                  <a:gd name="connsiteY1" fmla="*/ 85 h 30841"/>
                  <a:gd name="connsiteX2" fmla="*/ 0 w 53236"/>
                  <a:gd name="connsiteY2" fmla="*/ 4398 h 30841"/>
                  <a:gd name="connsiteX3" fmla="*/ 5114 w 53236"/>
                  <a:gd name="connsiteY3" fmla="*/ 14202 h 30841"/>
                  <a:gd name="connsiteX4" fmla="*/ 50813 w 53236"/>
                  <a:gd name="connsiteY4" fmla="*/ 30841 h 30841"/>
                  <a:gd name="connsiteX5" fmla="*/ 47961 w 53236"/>
                  <a:gd name="connsiteY5" fmla="*/ 12223 h 3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36" h="30841">
                    <a:moveTo>
                      <a:pt x="47961" y="12223"/>
                    </a:moveTo>
                    <a:cubicBezTo>
                      <a:pt x="36601" y="3620"/>
                      <a:pt x="23663" y="-669"/>
                      <a:pt x="9404" y="85"/>
                    </a:cubicBezTo>
                    <a:cubicBezTo>
                      <a:pt x="6198" y="250"/>
                      <a:pt x="3135" y="2890"/>
                      <a:pt x="0" y="4398"/>
                    </a:cubicBezTo>
                    <a:cubicBezTo>
                      <a:pt x="1650" y="7721"/>
                      <a:pt x="2451" y="12223"/>
                      <a:pt x="5114" y="14202"/>
                    </a:cubicBezTo>
                    <a:cubicBezTo>
                      <a:pt x="18666" y="24313"/>
                      <a:pt x="35258" y="26199"/>
                      <a:pt x="50813" y="30841"/>
                    </a:cubicBezTo>
                    <a:cubicBezTo>
                      <a:pt x="54537" y="23182"/>
                      <a:pt x="54254" y="16983"/>
                      <a:pt x="47961" y="12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57">
                <a:extLst>
                  <a:ext uri="{FF2B5EF4-FFF2-40B4-BE49-F238E27FC236}">
                    <a16:creationId xmlns:a16="http://schemas.microsoft.com/office/drawing/2014/main" id="{E8848CA1-229C-42D8-A380-6E525890AC24}"/>
                  </a:ext>
                </a:extLst>
              </p:cNvPr>
              <p:cNvSpPr/>
              <p:nvPr/>
            </p:nvSpPr>
            <p:spPr>
              <a:xfrm>
                <a:off x="273793" y="2995072"/>
                <a:ext cx="15487" cy="74664"/>
              </a:xfrm>
              <a:custGeom>
                <a:avLst/>
                <a:gdLst>
                  <a:gd name="connsiteX0" fmla="*/ 5122 w 15487"/>
                  <a:gd name="connsiteY0" fmla="*/ 74664 h 74664"/>
                  <a:gd name="connsiteX1" fmla="*/ 10142 w 15487"/>
                  <a:gd name="connsiteY1" fmla="*/ 64836 h 74664"/>
                  <a:gd name="connsiteX2" fmla="*/ 14337 w 15487"/>
                  <a:gd name="connsiteY2" fmla="*/ 12114 h 74664"/>
                  <a:gd name="connsiteX3" fmla="*/ 7856 w 15487"/>
                  <a:gd name="connsiteY3" fmla="*/ 0 h 74664"/>
                  <a:gd name="connsiteX4" fmla="*/ 668 w 15487"/>
                  <a:gd name="connsiteY4" fmla="*/ 11713 h 74664"/>
                  <a:gd name="connsiteX5" fmla="*/ 126 w 15487"/>
                  <a:gd name="connsiteY5" fmla="*/ 64129 h 74664"/>
                  <a:gd name="connsiteX6" fmla="*/ 2294 w 15487"/>
                  <a:gd name="connsiteY6" fmla="*/ 73957 h 74664"/>
                  <a:gd name="connsiteX7" fmla="*/ 5122 w 15487"/>
                  <a:gd name="connsiteY7" fmla="*/ 74664 h 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7" h="74664">
                    <a:moveTo>
                      <a:pt x="5122" y="74664"/>
                    </a:moveTo>
                    <a:cubicBezTo>
                      <a:pt x="6843" y="71412"/>
                      <a:pt x="9199" y="68324"/>
                      <a:pt x="10142" y="64836"/>
                    </a:cubicBezTo>
                    <a:cubicBezTo>
                      <a:pt x="14809" y="47561"/>
                      <a:pt x="17000" y="29979"/>
                      <a:pt x="14337" y="12114"/>
                    </a:cubicBezTo>
                    <a:cubicBezTo>
                      <a:pt x="13607" y="7212"/>
                      <a:pt x="14361" y="71"/>
                      <a:pt x="7856" y="0"/>
                    </a:cubicBezTo>
                    <a:cubicBezTo>
                      <a:pt x="5381" y="-24"/>
                      <a:pt x="880" y="7471"/>
                      <a:pt x="668" y="11713"/>
                    </a:cubicBezTo>
                    <a:cubicBezTo>
                      <a:pt x="-252" y="29154"/>
                      <a:pt x="8" y="46665"/>
                      <a:pt x="126" y="64129"/>
                    </a:cubicBezTo>
                    <a:cubicBezTo>
                      <a:pt x="149" y="67405"/>
                      <a:pt x="1540" y="70681"/>
                      <a:pt x="2294" y="73957"/>
                    </a:cubicBezTo>
                    <a:cubicBezTo>
                      <a:pt x="3213" y="74216"/>
                      <a:pt x="4179" y="74429"/>
                      <a:pt x="5122" y="7466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58">
                <a:extLst>
                  <a:ext uri="{FF2B5EF4-FFF2-40B4-BE49-F238E27FC236}">
                    <a16:creationId xmlns:a16="http://schemas.microsoft.com/office/drawing/2014/main" id="{54821389-EF26-4AA0-A2C4-922A97417D15}"/>
                  </a:ext>
                </a:extLst>
              </p:cNvPr>
              <p:cNvSpPr/>
              <p:nvPr/>
            </p:nvSpPr>
            <p:spPr>
              <a:xfrm>
                <a:off x="844279" y="3812063"/>
                <a:ext cx="47590" cy="27176"/>
              </a:xfrm>
              <a:custGeom>
                <a:avLst/>
                <a:gdLst>
                  <a:gd name="connsiteX0" fmla="*/ 8004 w 47590"/>
                  <a:gd name="connsiteY0" fmla="*/ 2029 h 27176"/>
                  <a:gd name="connsiteX1" fmla="*/ 4587 w 47590"/>
                  <a:gd name="connsiteY1" fmla="*/ 17726 h 27176"/>
                  <a:gd name="connsiteX2" fmla="*/ 30983 w 47590"/>
                  <a:gd name="connsiteY2" fmla="*/ 27176 h 27176"/>
                  <a:gd name="connsiteX3" fmla="*/ 40010 w 47590"/>
                  <a:gd name="connsiteY3" fmla="*/ 24160 h 27176"/>
                  <a:gd name="connsiteX4" fmla="*/ 47575 w 47590"/>
                  <a:gd name="connsiteY4" fmla="*/ 13625 h 27176"/>
                  <a:gd name="connsiteX5" fmla="*/ 40269 w 47590"/>
                  <a:gd name="connsiteY5" fmla="*/ 4740 h 27176"/>
                  <a:gd name="connsiteX6" fmla="*/ 8004 w 47590"/>
                  <a:gd name="connsiteY6" fmla="*/ 2029 h 2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90" h="27176">
                    <a:moveTo>
                      <a:pt x="8004" y="2029"/>
                    </a:moveTo>
                    <a:cubicBezTo>
                      <a:pt x="-1187" y="4857"/>
                      <a:pt x="-2649" y="11527"/>
                      <a:pt x="4587" y="17726"/>
                    </a:cubicBezTo>
                    <a:cubicBezTo>
                      <a:pt x="11492" y="23641"/>
                      <a:pt x="19623" y="26870"/>
                      <a:pt x="30983" y="27176"/>
                    </a:cubicBezTo>
                    <a:cubicBezTo>
                      <a:pt x="32774" y="26634"/>
                      <a:pt x="37158" y="26352"/>
                      <a:pt x="40010" y="24160"/>
                    </a:cubicBezTo>
                    <a:cubicBezTo>
                      <a:pt x="43404" y="21544"/>
                      <a:pt x="47151" y="17443"/>
                      <a:pt x="47575" y="13625"/>
                    </a:cubicBezTo>
                    <a:cubicBezTo>
                      <a:pt x="47882" y="10891"/>
                      <a:pt x="43545" y="6436"/>
                      <a:pt x="40269" y="4740"/>
                    </a:cubicBezTo>
                    <a:cubicBezTo>
                      <a:pt x="30064" y="-563"/>
                      <a:pt x="19034" y="-1341"/>
                      <a:pt x="8004" y="20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59">
                <a:extLst>
                  <a:ext uri="{FF2B5EF4-FFF2-40B4-BE49-F238E27FC236}">
                    <a16:creationId xmlns:a16="http://schemas.microsoft.com/office/drawing/2014/main" id="{0617340E-7766-4B94-8AC6-3D21632A8D27}"/>
                  </a:ext>
                </a:extLst>
              </p:cNvPr>
              <p:cNvSpPr/>
              <p:nvPr/>
            </p:nvSpPr>
            <p:spPr>
              <a:xfrm>
                <a:off x="272219" y="3249109"/>
                <a:ext cx="24684" cy="63238"/>
              </a:xfrm>
              <a:custGeom>
                <a:avLst/>
                <a:gdLst>
                  <a:gd name="connsiteX0" fmla="*/ 19753 w 24684"/>
                  <a:gd name="connsiteY0" fmla="*/ 63026 h 63238"/>
                  <a:gd name="connsiteX1" fmla="*/ 23901 w 24684"/>
                  <a:gd name="connsiteY1" fmla="*/ 46151 h 63238"/>
                  <a:gd name="connsiteX2" fmla="*/ 9925 w 24684"/>
                  <a:gd name="connsiteY2" fmla="*/ 2102 h 63238"/>
                  <a:gd name="connsiteX3" fmla="*/ 2713 w 24684"/>
                  <a:gd name="connsiteY3" fmla="*/ 146 h 63238"/>
                  <a:gd name="connsiteX4" fmla="*/ 3 w 24684"/>
                  <a:gd name="connsiteY4" fmla="*/ 6203 h 63238"/>
                  <a:gd name="connsiteX5" fmla="*/ 17255 w 24684"/>
                  <a:gd name="connsiteY5" fmla="*/ 63238 h 63238"/>
                  <a:gd name="connsiteX6" fmla="*/ 19753 w 24684"/>
                  <a:gd name="connsiteY6" fmla="*/ 63026 h 6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84" h="63238">
                    <a:moveTo>
                      <a:pt x="19753" y="63026"/>
                    </a:moveTo>
                    <a:cubicBezTo>
                      <a:pt x="21167" y="57417"/>
                      <a:pt x="23170" y="51855"/>
                      <a:pt x="23901" y="46151"/>
                    </a:cubicBezTo>
                    <a:cubicBezTo>
                      <a:pt x="26022" y="29418"/>
                      <a:pt x="24608" y="13509"/>
                      <a:pt x="9925" y="2102"/>
                    </a:cubicBezTo>
                    <a:cubicBezTo>
                      <a:pt x="8039" y="641"/>
                      <a:pt x="4858" y="-396"/>
                      <a:pt x="2713" y="146"/>
                    </a:cubicBezTo>
                    <a:cubicBezTo>
                      <a:pt x="1346" y="476"/>
                      <a:pt x="-68" y="4105"/>
                      <a:pt x="3" y="6203"/>
                    </a:cubicBezTo>
                    <a:cubicBezTo>
                      <a:pt x="497" y="26849"/>
                      <a:pt x="8958" y="45044"/>
                      <a:pt x="17255" y="63238"/>
                    </a:cubicBezTo>
                    <a:cubicBezTo>
                      <a:pt x="18056" y="63191"/>
                      <a:pt x="18904" y="63120"/>
                      <a:pt x="19753" y="6302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60">
                <a:extLst>
                  <a:ext uri="{FF2B5EF4-FFF2-40B4-BE49-F238E27FC236}">
                    <a16:creationId xmlns:a16="http://schemas.microsoft.com/office/drawing/2014/main" id="{89E10DFB-F003-4554-904E-4D0EF78A6FBB}"/>
                  </a:ext>
                </a:extLst>
              </p:cNvPr>
              <p:cNvSpPr/>
              <p:nvPr/>
            </p:nvSpPr>
            <p:spPr>
              <a:xfrm>
                <a:off x="353673" y="2233375"/>
                <a:ext cx="66415" cy="25761"/>
              </a:xfrm>
              <a:custGeom>
                <a:avLst/>
                <a:gdLst>
                  <a:gd name="connsiteX0" fmla="*/ 66415 w 66415"/>
                  <a:gd name="connsiteY0" fmla="*/ 2140 h 25761"/>
                  <a:gd name="connsiteX1" fmla="*/ 0 w 66415"/>
                  <a:gd name="connsiteY1" fmla="*/ 24600 h 25761"/>
                  <a:gd name="connsiteX2" fmla="*/ 66415 w 66415"/>
                  <a:gd name="connsiteY2" fmla="*/ 2140 h 2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15" h="25761">
                    <a:moveTo>
                      <a:pt x="66415" y="2140"/>
                    </a:moveTo>
                    <a:cubicBezTo>
                      <a:pt x="52816" y="-5685"/>
                      <a:pt x="7966" y="9352"/>
                      <a:pt x="0" y="24600"/>
                    </a:cubicBezTo>
                    <a:cubicBezTo>
                      <a:pt x="19208" y="29502"/>
                      <a:pt x="52887" y="18284"/>
                      <a:pt x="66415" y="214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61">
                <a:extLst>
                  <a:ext uri="{FF2B5EF4-FFF2-40B4-BE49-F238E27FC236}">
                    <a16:creationId xmlns:a16="http://schemas.microsoft.com/office/drawing/2014/main" id="{685D5A25-F897-47DD-ABA6-FEF4DA81E112}"/>
                  </a:ext>
                </a:extLst>
              </p:cNvPr>
              <p:cNvSpPr/>
              <p:nvPr/>
            </p:nvSpPr>
            <p:spPr>
              <a:xfrm>
                <a:off x="744105" y="2539634"/>
                <a:ext cx="66910" cy="16852"/>
              </a:xfrm>
              <a:custGeom>
                <a:avLst/>
                <a:gdLst>
                  <a:gd name="connsiteX0" fmla="*/ 19090 w 66910"/>
                  <a:gd name="connsiteY0" fmla="*/ 4224 h 16852"/>
                  <a:gd name="connsiteX1" fmla="*/ 0 w 66910"/>
                  <a:gd name="connsiteY1" fmla="*/ 10540 h 16852"/>
                  <a:gd name="connsiteX2" fmla="*/ 330 w 66910"/>
                  <a:gd name="connsiteY2" fmla="*/ 14688 h 16852"/>
                  <a:gd name="connsiteX3" fmla="*/ 36719 w 66910"/>
                  <a:gd name="connsiteY3" fmla="*/ 16833 h 16852"/>
                  <a:gd name="connsiteX4" fmla="*/ 60429 w 66910"/>
                  <a:gd name="connsiteY4" fmla="*/ 12285 h 16852"/>
                  <a:gd name="connsiteX5" fmla="*/ 66910 w 66910"/>
                  <a:gd name="connsiteY5" fmla="*/ 5308 h 16852"/>
                  <a:gd name="connsiteX6" fmla="*/ 58402 w 66910"/>
                  <a:gd name="connsiteY6" fmla="*/ 5 h 16852"/>
                  <a:gd name="connsiteX7" fmla="*/ 19090 w 66910"/>
                  <a:gd name="connsiteY7" fmla="*/ 4224 h 1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10" h="16852">
                    <a:moveTo>
                      <a:pt x="19090" y="4224"/>
                    </a:moveTo>
                    <a:cubicBezTo>
                      <a:pt x="12562" y="5285"/>
                      <a:pt x="6340" y="8372"/>
                      <a:pt x="0" y="10540"/>
                    </a:cubicBezTo>
                    <a:cubicBezTo>
                      <a:pt x="118" y="11931"/>
                      <a:pt x="212" y="13298"/>
                      <a:pt x="330" y="14688"/>
                    </a:cubicBezTo>
                    <a:cubicBezTo>
                      <a:pt x="12468" y="15490"/>
                      <a:pt x="24605" y="17045"/>
                      <a:pt x="36719" y="16833"/>
                    </a:cubicBezTo>
                    <a:cubicBezTo>
                      <a:pt x="44662" y="16715"/>
                      <a:pt x="52722" y="14547"/>
                      <a:pt x="60429" y="12285"/>
                    </a:cubicBezTo>
                    <a:cubicBezTo>
                      <a:pt x="63045" y="11530"/>
                      <a:pt x="64789" y="7736"/>
                      <a:pt x="66910" y="5308"/>
                    </a:cubicBezTo>
                    <a:cubicBezTo>
                      <a:pt x="64059" y="3446"/>
                      <a:pt x="61112" y="-160"/>
                      <a:pt x="58402" y="5"/>
                    </a:cubicBezTo>
                    <a:cubicBezTo>
                      <a:pt x="45251" y="807"/>
                      <a:pt x="32100" y="2127"/>
                      <a:pt x="19090" y="422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62">
                <a:extLst>
                  <a:ext uri="{FF2B5EF4-FFF2-40B4-BE49-F238E27FC236}">
                    <a16:creationId xmlns:a16="http://schemas.microsoft.com/office/drawing/2014/main" id="{5C0AAA42-977E-47CC-ADEA-7822ACA26879}"/>
                  </a:ext>
                </a:extLst>
              </p:cNvPr>
              <p:cNvSpPr/>
              <p:nvPr/>
            </p:nvSpPr>
            <p:spPr>
              <a:xfrm>
                <a:off x="1155324" y="3913500"/>
                <a:ext cx="33592" cy="33118"/>
              </a:xfrm>
              <a:custGeom>
                <a:avLst/>
                <a:gdLst>
                  <a:gd name="connsiteX0" fmla="*/ 22248 w 33592"/>
                  <a:gd name="connsiteY0" fmla="*/ 3 h 33118"/>
                  <a:gd name="connsiteX1" fmla="*/ 0 w 33592"/>
                  <a:gd name="connsiteY1" fmla="*/ 16925 h 33118"/>
                  <a:gd name="connsiteX2" fmla="*/ 18525 w 33592"/>
                  <a:gd name="connsiteY2" fmla="*/ 33116 h 33118"/>
                  <a:gd name="connsiteX3" fmla="*/ 33585 w 33592"/>
                  <a:gd name="connsiteY3" fmla="*/ 14992 h 33118"/>
                  <a:gd name="connsiteX4" fmla="*/ 22248 w 33592"/>
                  <a:gd name="connsiteY4" fmla="*/ 3 h 3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92" h="33118">
                    <a:moveTo>
                      <a:pt x="22248" y="3"/>
                    </a:moveTo>
                    <a:cubicBezTo>
                      <a:pt x="12091" y="-186"/>
                      <a:pt x="-23" y="9053"/>
                      <a:pt x="0" y="16925"/>
                    </a:cubicBezTo>
                    <a:cubicBezTo>
                      <a:pt x="24" y="24137"/>
                      <a:pt x="10182" y="32975"/>
                      <a:pt x="18525" y="33116"/>
                    </a:cubicBezTo>
                    <a:cubicBezTo>
                      <a:pt x="27528" y="33258"/>
                      <a:pt x="33326" y="26258"/>
                      <a:pt x="33585" y="14992"/>
                    </a:cubicBezTo>
                    <a:cubicBezTo>
                      <a:pt x="33797" y="5518"/>
                      <a:pt x="29720" y="144"/>
                      <a:pt x="22248" y="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63">
                <a:extLst>
                  <a:ext uri="{FF2B5EF4-FFF2-40B4-BE49-F238E27FC236}">
                    <a16:creationId xmlns:a16="http://schemas.microsoft.com/office/drawing/2014/main" id="{60BB97A4-E44A-41C5-A965-662138D80ADD}"/>
                  </a:ext>
                </a:extLst>
              </p:cNvPr>
              <p:cNvSpPr/>
              <p:nvPr/>
            </p:nvSpPr>
            <p:spPr>
              <a:xfrm>
                <a:off x="614610" y="2571373"/>
                <a:ext cx="41969" cy="39442"/>
              </a:xfrm>
              <a:custGeom>
                <a:avLst/>
                <a:gdLst>
                  <a:gd name="connsiteX0" fmla="*/ 670 w 41969"/>
                  <a:gd name="connsiteY0" fmla="*/ 31900 h 39442"/>
                  <a:gd name="connsiteX1" fmla="*/ 5973 w 41969"/>
                  <a:gd name="connsiteY1" fmla="*/ 39442 h 39442"/>
                  <a:gd name="connsiteX2" fmla="*/ 9037 w 41969"/>
                  <a:gd name="connsiteY2" fmla="*/ 38547 h 39442"/>
                  <a:gd name="connsiteX3" fmla="*/ 41279 w 41969"/>
                  <a:gd name="connsiteY3" fmla="*/ 9346 h 39442"/>
                  <a:gd name="connsiteX4" fmla="*/ 41726 w 41969"/>
                  <a:gd name="connsiteY4" fmla="*/ 460 h 39442"/>
                  <a:gd name="connsiteX5" fmla="*/ 32770 w 41969"/>
                  <a:gd name="connsiteY5" fmla="*/ 696 h 39442"/>
                  <a:gd name="connsiteX6" fmla="*/ 7859 w 41969"/>
                  <a:gd name="connsiteY6" fmla="*/ 19998 h 39442"/>
                  <a:gd name="connsiteX7" fmla="*/ 670 w 41969"/>
                  <a:gd name="connsiteY7" fmla="*/ 31900 h 3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69" h="39442">
                    <a:moveTo>
                      <a:pt x="670" y="31900"/>
                    </a:moveTo>
                    <a:cubicBezTo>
                      <a:pt x="-861" y="35718"/>
                      <a:pt x="-37" y="39419"/>
                      <a:pt x="5973" y="39442"/>
                    </a:cubicBezTo>
                    <a:cubicBezTo>
                      <a:pt x="6704" y="39230"/>
                      <a:pt x="7906" y="39018"/>
                      <a:pt x="9037" y="38547"/>
                    </a:cubicBezTo>
                    <a:cubicBezTo>
                      <a:pt x="23320" y="32749"/>
                      <a:pt x="33831" y="22591"/>
                      <a:pt x="41279" y="9346"/>
                    </a:cubicBezTo>
                    <a:cubicBezTo>
                      <a:pt x="42575" y="7036"/>
                      <a:pt x="41632" y="3453"/>
                      <a:pt x="41726" y="460"/>
                    </a:cubicBezTo>
                    <a:cubicBezTo>
                      <a:pt x="38686" y="460"/>
                      <a:pt x="34821" y="-718"/>
                      <a:pt x="32770" y="696"/>
                    </a:cubicBezTo>
                    <a:cubicBezTo>
                      <a:pt x="24121" y="6635"/>
                      <a:pt x="15683" y="12999"/>
                      <a:pt x="7859" y="19998"/>
                    </a:cubicBezTo>
                    <a:cubicBezTo>
                      <a:pt x="4536" y="22968"/>
                      <a:pt x="2367" y="27635"/>
                      <a:pt x="670" y="3190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64">
                <a:extLst>
                  <a:ext uri="{FF2B5EF4-FFF2-40B4-BE49-F238E27FC236}">
                    <a16:creationId xmlns:a16="http://schemas.microsoft.com/office/drawing/2014/main" id="{6D5E9993-93AE-4499-B3EF-49764FFB4FC2}"/>
                  </a:ext>
                </a:extLst>
              </p:cNvPr>
              <p:cNvSpPr/>
              <p:nvPr/>
            </p:nvSpPr>
            <p:spPr>
              <a:xfrm>
                <a:off x="601629" y="3717698"/>
                <a:ext cx="41788" cy="33354"/>
              </a:xfrm>
              <a:custGeom>
                <a:avLst/>
                <a:gdLst>
                  <a:gd name="connsiteX0" fmla="*/ 6 w 41788"/>
                  <a:gd name="connsiteY0" fmla="*/ 6552 h 33354"/>
                  <a:gd name="connsiteX1" fmla="*/ 31729 w 41788"/>
                  <a:gd name="connsiteY1" fmla="*/ 33278 h 33354"/>
                  <a:gd name="connsiteX2" fmla="*/ 41156 w 41788"/>
                  <a:gd name="connsiteY2" fmla="*/ 27504 h 33354"/>
                  <a:gd name="connsiteX3" fmla="*/ 39977 w 41788"/>
                  <a:gd name="connsiteY3" fmla="*/ 18949 h 33354"/>
                  <a:gd name="connsiteX4" fmla="*/ 3706 w 41788"/>
                  <a:gd name="connsiteY4" fmla="*/ 0 h 33354"/>
                  <a:gd name="connsiteX5" fmla="*/ 6 w 41788"/>
                  <a:gd name="connsiteY5" fmla="*/ 6552 h 3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88" h="33354">
                    <a:moveTo>
                      <a:pt x="6" y="6552"/>
                    </a:moveTo>
                    <a:cubicBezTo>
                      <a:pt x="760" y="17983"/>
                      <a:pt x="20298" y="34622"/>
                      <a:pt x="31729" y="33278"/>
                    </a:cubicBezTo>
                    <a:cubicBezTo>
                      <a:pt x="35146" y="32878"/>
                      <a:pt x="39082" y="30285"/>
                      <a:pt x="41156" y="27504"/>
                    </a:cubicBezTo>
                    <a:cubicBezTo>
                      <a:pt x="42429" y="25784"/>
                      <a:pt x="41651" y="20787"/>
                      <a:pt x="39977" y="18949"/>
                    </a:cubicBezTo>
                    <a:cubicBezTo>
                      <a:pt x="30739" y="8815"/>
                      <a:pt x="18648" y="3630"/>
                      <a:pt x="3706" y="0"/>
                    </a:cubicBezTo>
                    <a:cubicBezTo>
                      <a:pt x="2410" y="2145"/>
                      <a:pt x="-136" y="4454"/>
                      <a:pt x="6" y="655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65">
                <a:extLst>
                  <a:ext uri="{FF2B5EF4-FFF2-40B4-BE49-F238E27FC236}">
                    <a16:creationId xmlns:a16="http://schemas.microsoft.com/office/drawing/2014/main" id="{2D7FBBD3-3FD0-46B6-9893-F01F116F137F}"/>
                  </a:ext>
                </a:extLst>
              </p:cNvPr>
              <p:cNvSpPr/>
              <p:nvPr/>
            </p:nvSpPr>
            <p:spPr>
              <a:xfrm>
                <a:off x="205446" y="2886289"/>
                <a:ext cx="39182" cy="41739"/>
              </a:xfrm>
              <a:custGeom>
                <a:avLst/>
                <a:gdLst>
                  <a:gd name="connsiteX0" fmla="*/ 37857 w 39182"/>
                  <a:gd name="connsiteY0" fmla="*/ 10692 h 41739"/>
                  <a:gd name="connsiteX1" fmla="*/ 39177 w 39182"/>
                  <a:gd name="connsiteY1" fmla="*/ 6615 h 41739"/>
                  <a:gd name="connsiteX2" fmla="*/ 30716 w 39182"/>
                  <a:gd name="connsiteY2" fmla="*/ 1171 h 41739"/>
                  <a:gd name="connsiteX3" fmla="*/ 643 w 39182"/>
                  <a:gd name="connsiteY3" fmla="*/ 32446 h 41739"/>
                  <a:gd name="connsiteX4" fmla="*/ 172 w 39182"/>
                  <a:gd name="connsiteY4" fmla="*/ 41496 h 41739"/>
                  <a:gd name="connsiteX5" fmla="*/ 9717 w 39182"/>
                  <a:gd name="connsiteY5" fmla="*/ 41001 h 41739"/>
                  <a:gd name="connsiteX6" fmla="*/ 37857 w 39182"/>
                  <a:gd name="connsiteY6" fmla="*/ 10692 h 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2" h="41739">
                    <a:moveTo>
                      <a:pt x="37857" y="10692"/>
                    </a:moveTo>
                    <a:cubicBezTo>
                      <a:pt x="38564" y="9137"/>
                      <a:pt x="38918" y="7440"/>
                      <a:pt x="39177" y="6615"/>
                    </a:cubicBezTo>
                    <a:cubicBezTo>
                      <a:pt x="39319" y="416"/>
                      <a:pt x="36443" y="-1493"/>
                      <a:pt x="30716" y="1171"/>
                    </a:cubicBezTo>
                    <a:cubicBezTo>
                      <a:pt x="16764" y="7699"/>
                      <a:pt x="6983" y="18587"/>
                      <a:pt x="643" y="32446"/>
                    </a:cubicBezTo>
                    <a:cubicBezTo>
                      <a:pt x="-535" y="34991"/>
                      <a:pt x="290" y="38455"/>
                      <a:pt x="172" y="41496"/>
                    </a:cubicBezTo>
                    <a:cubicBezTo>
                      <a:pt x="3377" y="41402"/>
                      <a:pt x="7195" y="42368"/>
                      <a:pt x="9717" y="41001"/>
                    </a:cubicBezTo>
                    <a:cubicBezTo>
                      <a:pt x="22491" y="34190"/>
                      <a:pt x="31871" y="23914"/>
                      <a:pt x="37857" y="1069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66">
                <a:extLst>
                  <a:ext uri="{FF2B5EF4-FFF2-40B4-BE49-F238E27FC236}">
                    <a16:creationId xmlns:a16="http://schemas.microsoft.com/office/drawing/2014/main" id="{13CEA11F-1C89-4D10-82F7-742EBBB80BA0}"/>
                  </a:ext>
                </a:extLst>
              </p:cNvPr>
              <p:cNvSpPr/>
              <p:nvPr/>
            </p:nvSpPr>
            <p:spPr>
              <a:xfrm>
                <a:off x="456519" y="3259342"/>
                <a:ext cx="27537" cy="63021"/>
              </a:xfrm>
              <a:custGeom>
                <a:avLst/>
                <a:gdLst>
                  <a:gd name="connsiteX0" fmla="*/ 1916 w 27537"/>
                  <a:gd name="connsiteY0" fmla="*/ 0 h 63021"/>
                  <a:gd name="connsiteX1" fmla="*/ 195 w 27537"/>
                  <a:gd name="connsiteY1" fmla="*/ 12939 h 63021"/>
                  <a:gd name="connsiteX2" fmla="*/ 20346 w 27537"/>
                  <a:gd name="connsiteY2" fmla="*/ 57931 h 63021"/>
                  <a:gd name="connsiteX3" fmla="*/ 24989 w 27537"/>
                  <a:gd name="connsiteY3" fmla="*/ 63021 h 63021"/>
                  <a:gd name="connsiteX4" fmla="*/ 26874 w 27537"/>
                  <a:gd name="connsiteY4" fmla="*/ 62008 h 63021"/>
                  <a:gd name="connsiteX5" fmla="*/ 27534 w 27537"/>
                  <a:gd name="connsiteY5" fmla="*/ 56352 h 63021"/>
                  <a:gd name="connsiteX6" fmla="*/ 11720 w 27537"/>
                  <a:gd name="connsiteY6" fmla="*/ 7660 h 63021"/>
                  <a:gd name="connsiteX7" fmla="*/ 1916 w 27537"/>
                  <a:gd name="connsiteY7" fmla="*/ 0 h 6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37" h="63021">
                    <a:moveTo>
                      <a:pt x="1916" y="0"/>
                    </a:moveTo>
                    <a:cubicBezTo>
                      <a:pt x="1279" y="4337"/>
                      <a:pt x="-606" y="8909"/>
                      <a:pt x="195" y="12939"/>
                    </a:cubicBezTo>
                    <a:cubicBezTo>
                      <a:pt x="3518" y="29366"/>
                      <a:pt x="11178" y="44049"/>
                      <a:pt x="20346" y="57931"/>
                    </a:cubicBezTo>
                    <a:cubicBezTo>
                      <a:pt x="21595" y="59816"/>
                      <a:pt x="23433" y="61348"/>
                      <a:pt x="24989" y="63021"/>
                    </a:cubicBezTo>
                    <a:cubicBezTo>
                      <a:pt x="25625" y="62691"/>
                      <a:pt x="26238" y="62338"/>
                      <a:pt x="26874" y="62008"/>
                    </a:cubicBezTo>
                    <a:cubicBezTo>
                      <a:pt x="27110" y="60123"/>
                      <a:pt x="27581" y="58237"/>
                      <a:pt x="27534" y="56352"/>
                    </a:cubicBezTo>
                    <a:cubicBezTo>
                      <a:pt x="27134" y="38558"/>
                      <a:pt x="20652" y="22626"/>
                      <a:pt x="11720" y="7660"/>
                    </a:cubicBezTo>
                    <a:cubicBezTo>
                      <a:pt x="9764" y="4337"/>
                      <a:pt x="5262" y="2522"/>
                      <a:pt x="1916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67">
                <a:extLst>
                  <a:ext uri="{FF2B5EF4-FFF2-40B4-BE49-F238E27FC236}">
                    <a16:creationId xmlns:a16="http://schemas.microsoft.com/office/drawing/2014/main" id="{B8E6368F-61D1-46E5-B885-84B212839DF9}"/>
                  </a:ext>
                </a:extLst>
              </p:cNvPr>
              <p:cNvSpPr/>
              <p:nvPr/>
            </p:nvSpPr>
            <p:spPr>
              <a:xfrm>
                <a:off x="1059613" y="2484313"/>
                <a:ext cx="49611" cy="25818"/>
              </a:xfrm>
              <a:custGeom>
                <a:avLst/>
                <a:gdLst>
                  <a:gd name="connsiteX0" fmla="*/ 43413 w 49611"/>
                  <a:gd name="connsiteY0" fmla="*/ 10688 h 25818"/>
                  <a:gd name="connsiteX1" fmla="*/ 10323 w 49611"/>
                  <a:gd name="connsiteY1" fmla="*/ 106 h 25818"/>
                  <a:gd name="connsiteX2" fmla="*/ 0 w 49611"/>
                  <a:gd name="connsiteY2" fmla="*/ 5644 h 25818"/>
                  <a:gd name="connsiteX3" fmla="*/ 6811 w 49611"/>
                  <a:gd name="connsiteY3" fmla="*/ 14506 h 25818"/>
                  <a:gd name="connsiteX4" fmla="*/ 38346 w 49611"/>
                  <a:gd name="connsiteY4" fmla="*/ 25819 h 25818"/>
                  <a:gd name="connsiteX5" fmla="*/ 49611 w 49611"/>
                  <a:gd name="connsiteY5" fmla="*/ 20610 h 25818"/>
                  <a:gd name="connsiteX6" fmla="*/ 43413 w 49611"/>
                  <a:gd name="connsiteY6" fmla="*/ 10688 h 2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11" h="25818">
                    <a:moveTo>
                      <a:pt x="43413" y="10688"/>
                    </a:moveTo>
                    <a:cubicBezTo>
                      <a:pt x="33773" y="3334"/>
                      <a:pt x="22555" y="-719"/>
                      <a:pt x="10323" y="106"/>
                    </a:cubicBezTo>
                    <a:cubicBezTo>
                      <a:pt x="6764" y="341"/>
                      <a:pt x="3441" y="3712"/>
                      <a:pt x="0" y="5644"/>
                    </a:cubicBezTo>
                    <a:cubicBezTo>
                      <a:pt x="2239" y="8684"/>
                      <a:pt x="3818" y="13233"/>
                      <a:pt x="6811" y="14506"/>
                    </a:cubicBezTo>
                    <a:cubicBezTo>
                      <a:pt x="17087" y="18913"/>
                      <a:pt x="27858" y="22165"/>
                      <a:pt x="38346" y="25819"/>
                    </a:cubicBezTo>
                    <a:cubicBezTo>
                      <a:pt x="42988" y="23674"/>
                      <a:pt x="46288" y="22142"/>
                      <a:pt x="49611" y="20610"/>
                    </a:cubicBezTo>
                    <a:cubicBezTo>
                      <a:pt x="47584" y="17240"/>
                      <a:pt x="46312" y="12880"/>
                      <a:pt x="43413" y="1068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68">
                <a:extLst>
                  <a:ext uri="{FF2B5EF4-FFF2-40B4-BE49-F238E27FC236}">
                    <a16:creationId xmlns:a16="http://schemas.microsoft.com/office/drawing/2014/main" id="{757F0B3D-C716-46BF-8D5F-A73F3B7E6381}"/>
                  </a:ext>
                </a:extLst>
              </p:cNvPr>
              <p:cNvSpPr/>
              <p:nvPr/>
            </p:nvSpPr>
            <p:spPr>
              <a:xfrm>
                <a:off x="1216188" y="3885281"/>
                <a:ext cx="33982" cy="29824"/>
              </a:xfrm>
              <a:custGeom>
                <a:avLst/>
                <a:gdLst>
                  <a:gd name="connsiteX0" fmla="*/ 18867 w 33982"/>
                  <a:gd name="connsiteY0" fmla="*/ 270 h 29824"/>
                  <a:gd name="connsiteX1" fmla="*/ 1144 w 33982"/>
                  <a:gd name="connsiteY1" fmla="*/ 15448 h 29824"/>
                  <a:gd name="connsiteX2" fmla="*/ 11184 w 33982"/>
                  <a:gd name="connsiteY2" fmla="*/ 29825 h 29824"/>
                  <a:gd name="connsiteX3" fmla="*/ 29143 w 33982"/>
                  <a:gd name="connsiteY3" fmla="*/ 20562 h 29824"/>
                  <a:gd name="connsiteX4" fmla="*/ 32678 w 33982"/>
                  <a:gd name="connsiteY4" fmla="*/ 6657 h 29824"/>
                  <a:gd name="connsiteX5" fmla="*/ 18867 w 33982"/>
                  <a:gd name="connsiteY5" fmla="*/ 270 h 2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82" h="29824">
                    <a:moveTo>
                      <a:pt x="18867" y="270"/>
                    </a:moveTo>
                    <a:cubicBezTo>
                      <a:pt x="10170" y="1849"/>
                      <a:pt x="4208" y="7246"/>
                      <a:pt x="1144" y="15448"/>
                    </a:cubicBezTo>
                    <a:cubicBezTo>
                      <a:pt x="-2014" y="23862"/>
                      <a:pt x="1379" y="28340"/>
                      <a:pt x="11184" y="29825"/>
                    </a:cubicBezTo>
                    <a:cubicBezTo>
                      <a:pt x="17217" y="26808"/>
                      <a:pt x="23604" y="24333"/>
                      <a:pt x="29143" y="20562"/>
                    </a:cubicBezTo>
                    <a:cubicBezTo>
                      <a:pt x="33762" y="17404"/>
                      <a:pt x="35365" y="11936"/>
                      <a:pt x="32678" y="6657"/>
                    </a:cubicBezTo>
                    <a:cubicBezTo>
                      <a:pt x="29921" y="1260"/>
                      <a:pt x="24688" y="-791"/>
                      <a:pt x="18867" y="27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69">
                <a:extLst>
                  <a:ext uri="{FF2B5EF4-FFF2-40B4-BE49-F238E27FC236}">
                    <a16:creationId xmlns:a16="http://schemas.microsoft.com/office/drawing/2014/main" id="{69546B72-7CC1-4F49-8D4D-CD48FCB5FF7D}"/>
                  </a:ext>
                </a:extLst>
              </p:cNvPr>
              <p:cNvSpPr/>
              <p:nvPr/>
            </p:nvSpPr>
            <p:spPr>
              <a:xfrm>
                <a:off x="177611" y="3034557"/>
                <a:ext cx="27300" cy="35124"/>
              </a:xfrm>
              <a:custGeom>
                <a:avLst/>
                <a:gdLst>
                  <a:gd name="connsiteX0" fmla="*/ 10590 w 27300"/>
                  <a:gd name="connsiteY0" fmla="*/ 4021 h 35124"/>
                  <a:gd name="connsiteX1" fmla="*/ 1304 w 27300"/>
                  <a:gd name="connsiteY1" fmla="*/ 17031 h 35124"/>
                  <a:gd name="connsiteX2" fmla="*/ 7408 w 27300"/>
                  <a:gd name="connsiteY2" fmla="*/ 33812 h 35124"/>
                  <a:gd name="connsiteX3" fmla="*/ 23741 w 27300"/>
                  <a:gd name="connsiteY3" fmla="*/ 27189 h 35124"/>
                  <a:gd name="connsiteX4" fmla="*/ 27300 w 27300"/>
                  <a:gd name="connsiteY4" fmla="*/ 15452 h 35124"/>
                  <a:gd name="connsiteX5" fmla="*/ 26098 w 27300"/>
                  <a:gd name="connsiteY5" fmla="*/ 8641 h 35124"/>
                  <a:gd name="connsiteX6" fmla="*/ 10590 w 27300"/>
                  <a:gd name="connsiteY6" fmla="*/ 4021 h 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0" h="35124">
                    <a:moveTo>
                      <a:pt x="10590" y="4021"/>
                    </a:moveTo>
                    <a:cubicBezTo>
                      <a:pt x="6772" y="7627"/>
                      <a:pt x="3567" y="12270"/>
                      <a:pt x="1304" y="17031"/>
                    </a:cubicBezTo>
                    <a:cubicBezTo>
                      <a:pt x="-1925" y="23819"/>
                      <a:pt x="1116" y="30866"/>
                      <a:pt x="7408" y="33812"/>
                    </a:cubicBezTo>
                    <a:cubicBezTo>
                      <a:pt x="13984" y="36875"/>
                      <a:pt x="20347" y="34542"/>
                      <a:pt x="23741" y="27189"/>
                    </a:cubicBezTo>
                    <a:cubicBezTo>
                      <a:pt x="25556" y="23253"/>
                      <a:pt x="26310" y="18822"/>
                      <a:pt x="27300" y="15452"/>
                    </a:cubicBezTo>
                    <a:cubicBezTo>
                      <a:pt x="26782" y="12482"/>
                      <a:pt x="26593" y="10503"/>
                      <a:pt x="26098" y="8641"/>
                    </a:cubicBezTo>
                    <a:cubicBezTo>
                      <a:pt x="23529" y="-787"/>
                      <a:pt x="17731" y="-2766"/>
                      <a:pt x="10590" y="402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70">
                <a:extLst>
                  <a:ext uri="{FF2B5EF4-FFF2-40B4-BE49-F238E27FC236}">
                    <a16:creationId xmlns:a16="http://schemas.microsoft.com/office/drawing/2014/main" id="{73C17AF4-D421-47F3-8B7E-12C08AACBA05}"/>
                  </a:ext>
                </a:extLst>
              </p:cNvPr>
              <p:cNvSpPr/>
              <p:nvPr/>
            </p:nvSpPr>
            <p:spPr>
              <a:xfrm>
                <a:off x="703551" y="3938976"/>
                <a:ext cx="27543" cy="34163"/>
              </a:xfrm>
              <a:custGeom>
                <a:avLst/>
                <a:gdLst>
                  <a:gd name="connsiteX0" fmla="*/ 11895 w 27543"/>
                  <a:gd name="connsiteY0" fmla="*/ 970 h 34163"/>
                  <a:gd name="connsiteX1" fmla="*/ 2161 w 27543"/>
                  <a:gd name="connsiteY1" fmla="*/ 4623 h 34163"/>
                  <a:gd name="connsiteX2" fmla="*/ 6969 w 27543"/>
                  <a:gd name="connsiteY2" fmla="*/ 31892 h 34163"/>
                  <a:gd name="connsiteX3" fmla="*/ 18824 w 27543"/>
                  <a:gd name="connsiteY3" fmla="*/ 33494 h 34163"/>
                  <a:gd name="connsiteX4" fmla="*/ 27544 w 27543"/>
                  <a:gd name="connsiteY4" fmla="*/ 24727 h 34163"/>
                  <a:gd name="connsiteX5" fmla="*/ 11895 w 27543"/>
                  <a:gd name="connsiteY5" fmla="*/ 970 h 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43" h="34163">
                    <a:moveTo>
                      <a:pt x="11895" y="970"/>
                    </a:moveTo>
                    <a:cubicBezTo>
                      <a:pt x="7370" y="-1387"/>
                      <a:pt x="4329" y="829"/>
                      <a:pt x="2161" y="4623"/>
                    </a:cubicBezTo>
                    <a:cubicBezTo>
                      <a:pt x="-2058" y="11953"/>
                      <a:pt x="87" y="27037"/>
                      <a:pt x="6969" y="31892"/>
                    </a:cubicBezTo>
                    <a:cubicBezTo>
                      <a:pt x="9962" y="33989"/>
                      <a:pt x="15618" y="34885"/>
                      <a:pt x="18824" y="33494"/>
                    </a:cubicBezTo>
                    <a:cubicBezTo>
                      <a:pt x="22713" y="31821"/>
                      <a:pt x="25305" y="27131"/>
                      <a:pt x="27544" y="24727"/>
                    </a:cubicBezTo>
                    <a:cubicBezTo>
                      <a:pt x="25211" y="13014"/>
                      <a:pt x="20591" y="5519"/>
                      <a:pt x="11895" y="97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71">
                <a:extLst>
                  <a:ext uri="{FF2B5EF4-FFF2-40B4-BE49-F238E27FC236}">
                    <a16:creationId xmlns:a16="http://schemas.microsoft.com/office/drawing/2014/main" id="{54FC38DD-23D9-4A14-89EE-ECD63CFFE379}"/>
                  </a:ext>
                </a:extLst>
              </p:cNvPr>
              <p:cNvSpPr/>
              <p:nvPr/>
            </p:nvSpPr>
            <p:spPr>
              <a:xfrm>
                <a:off x="392632" y="3641995"/>
                <a:ext cx="27649" cy="35120"/>
              </a:xfrm>
              <a:custGeom>
                <a:avLst/>
                <a:gdLst>
                  <a:gd name="connsiteX0" fmla="*/ 14023 w 27649"/>
                  <a:gd name="connsiteY0" fmla="*/ 2029 h 35120"/>
                  <a:gd name="connsiteX1" fmla="*/ 2310 w 27649"/>
                  <a:gd name="connsiteY1" fmla="*/ 5870 h 35120"/>
                  <a:gd name="connsiteX2" fmla="*/ 0 w 27649"/>
                  <a:gd name="connsiteY2" fmla="*/ 15580 h 35120"/>
                  <a:gd name="connsiteX3" fmla="*/ 5020 w 27649"/>
                  <a:gd name="connsiteY3" fmla="*/ 29227 h 35120"/>
                  <a:gd name="connsiteX4" fmla="*/ 18996 w 27649"/>
                  <a:gd name="connsiteY4" fmla="*/ 34199 h 35120"/>
                  <a:gd name="connsiteX5" fmla="*/ 26939 w 27649"/>
                  <a:gd name="connsiteY5" fmla="*/ 20200 h 35120"/>
                  <a:gd name="connsiteX6" fmla="*/ 14023 w 27649"/>
                  <a:gd name="connsiteY6" fmla="*/ 2029 h 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49" h="35120">
                    <a:moveTo>
                      <a:pt x="14023" y="2029"/>
                    </a:moveTo>
                    <a:cubicBezTo>
                      <a:pt x="9993" y="-2001"/>
                      <a:pt x="4431" y="332"/>
                      <a:pt x="2310" y="5870"/>
                    </a:cubicBezTo>
                    <a:cubicBezTo>
                      <a:pt x="1273" y="8581"/>
                      <a:pt x="919" y="11574"/>
                      <a:pt x="0" y="15580"/>
                    </a:cubicBezTo>
                    <a:cubicBezTo>
                      <a:pt x="1461" y="19681"/>
                      <a:pt x="2640" y="24796"/>
                      <a:pt x="5020" y="29227"/>
                    </a:cubicBezTo>
                    <a:cubicBezTo>
                      <a:pt x="7943" y="34647"/>
                      <a:pt x="13033" y="36391"/>
                      <a:pt x="18996" y="34199"/>
                    </a:cubicBezTo>
                    <a:cubicBezTo>
                      <a:pt x="24912" y="32031"/>
                      <a:pt x="29460" y="25503"/>
                      <a:pt x="26939" y="20200"/>
                    </a:cubicBezTo>
                    <a:cubicBezTo>
                      <a:pt x="23804" y="13577"/>
                      <a:pt x="19255" y="7237"/>
                      <a:pt x="14023" y="20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72">
                <a:extLst>
                  <a:ext uri="{FF2B5EF4-FFF2-40B4-BE49-F238E27FC236}">
                    <a16:creationId xmlns:a16="http://schemas.microsoft.com/office/drawing/2014/main" id="{2CBA2540-125F-47B9-959C-1E58E7BA8209}"/>
                  </a:ext>
                </a:extLst>
              </p:cNvPr>
              <p:cNvSpPr/>
              <p:nvPr/>
            </p:nvSpPr>
            <p:spPr>
              <a:xfrm>
                <a:off x="487847" y="3196528"/>
                <a:ext cx="26544" cy="35131"/>
              </a:xfrm>
              <a:custGeom>
                <a:avLst/>
                <a:gdLst>
                  <a:gd name="connsiteX0" fmla="*/ 17959 w 26544"/>
                  <a:gd name="connsiteY0" fmla="*/ 34321 h 35131"/>
                  <a:gd name="connsiteX1" fmla="*/ 25666 w 26544"/>
                  <a:gd name="connsiteY1" fmla="*/ 19213 h 35131"/>
                  <a:gd name="connsiteX2" fmla="*/ 13740 w 26544"/>
                  <a:gd name="connsiteY2" fmla="*/ 2315 h 35131"/>
                  <a:gd name="connsiteX3" fmla="*/ 943 w 26544"/>
                  <a:gd name="connsiteY3" fmla="*/ 7147 h 35131"/>
                  <a:gd name="connsiteX4" fmla="*/ 0 w 26544"/>
                  <a:gd name="connsiteY4" fmla="*/ 16220 h 35131"/>
                  <a:gd name="connsiteX5" fmla="*/ 3040 w 26544"/>
                  <a:gd name="connsiteY5" fmla="*/ 27227 h 35131"/>
                  <a:gd name="connsiteX6" fmla="*/ 17959 w 26544"/>
                  <a:gd name="connsiteY6" fmla="*/ 34321 h 3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44" h="35131">
                    <a:moveTo>
                      <a:pt x="17959" y="34321"/>
                    </a:moveTo>
                    <a:cubicBezTo>
                      <a:pt x="24370" y="32035"/>
                      <a:pt x="28423" y="25930"/>
                      <a:pt x="25666" y="19213"/>
                    </a:cubicBezTo>
                    <a:cubicBezTo>
                      <a:pt x="23120" y="12944"/>
                      <a:pt x="18666" y="7005"/>
                      <a:pt x="13740" y="2315"/>
                    </a:cubicBezTo>
                    <a:cubicBezTo>
                      <a:pt x="8838" y="-2351"/>
                      <a:pt x="2687" y="430"/>
                      <a:pt x="943" y="7147"/>
                    </a:cubicBezTo>
                    <a:cubicBezTo>
                      <a:pt x="330" y="9503"/>
                      <a:pt x="424" y="12025"/>
                      <a:pt x="0" y="16220"/>
                    </a:cubicBezTo>
                    <a:cubicBezTo>
                      <a:pt x="707" y="18860"/>
                      <a:pt x="1296" y="23291"/>
                      <a:pt x="3040" y="27227"/>
                    </a:cubicBezTo>
                    <a:cubicBezTo>
                      <a:pt x="6222" y="34226"/>
                      <a:pt x="11690" y="36536"/>
                      <a:pt x="17959" y="3432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73">
                <a:extLst>
                  <a:ext uri="{FF2B5EF4-FFF2-40B4-BE49-F238E27FC236}">
                    <a16:creationId xmlns:a16="http://schemas.microsoft.com/office/drawing/2014/main" id="{511C4123-3D53-4E39-ADC8-86AE8459A3C9}"/>
                  </a:ext>
                </a:extLst>
              </p:cNvPr>
              <p:cNvSpPr/>
              <p:nvPr/>
            </p:nvSpPr>
            <p:spPr>
              <a:xfrm>
                <a:off x="1054659" y="3920419"/>
                <a:ext cx="34603" cy="26311"/>
              </a:xfrm>
              <a:custGeom>
                <a:avLst/>
                <a:gdLst>
                  <a:gd name="connsiteX0" fmla="*/ 27981 w 34603"/>
                  <a:gd name="connsiteY0" fmla="*/ 1167 h 26311"/>
                  <a:gd name="connsiteX1" fmla="*/ 5874 w 34603"/>
                  <a:gd name="connsiteY1" fmla="*/ 3972 h 26311"/>
                  <a:gd name="connsiteX2" fmla="*/ 6769 w 34603"/>
                  <a:gd name="connsiteY2" fmla="*/ 25160 h 26311"/>
                  <a:gd name="connsiteX3" fmla="*/ 34603 w 34603"/>
                  <a:gd name="connsiteY3" fmla="*/ 6635 h 26311"/>
                  <a:gd name="connsiteX4" fmla="*/ 27981 w 34603"/>
                  <a:gd name="connsiteY4" fmla="*/ 1167 h 26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3" h="26311">
                    <a:moveTo>
                      <a:pt x="27981" y="1167"/>
                    </a:moveTo>
                    <a:cubicBezTo>
                      <a:pt x="20462" y="-836"/>
                      <a:pt x="12756" y="-482"/>
                      <a:pt x="5874" y="3972"/>
                    </a:cubicBezTo>
                    <a:cubicBezTo>
                      <a:pt x="-2352" y="9299"/>
                      <a:pt x="-1833" y="20493"/>
                      <a:pt x="6769" y="25160"/>
                    </a:cubicBezTo>
                    <a:cubicBezTo>
                      <a:pt x="15631" y="29968"/>
                      <a:pt x="34368" y="18938"/>
                      <a:pt x="34603" y="6635"/>
                    </a:cubicBezTo>
                    <a:cubicBezTo>
                      <a:pt x="33119" y="5339"/>
                      <a:pt x="30903" y="1922"/>
                      <a:pt x="27981" y="11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74">
                <a:extLst>
                  <a:ext uri="{FF2B5EF4-FFF2-40B4-BE49-F238E27FC236}">
                    <a16:creationId xmlns:a16="http://schemas.microsoft.com/office/drawing/2014/main" id="{8DA8E4EC-E154-4E0D-AC7D-EA38D69CBEF3}"/>
                  </a:ext>
                </a:extLst>
              </p:cNvPr>
              <p:cNvSpPr/>
              <p:nvPr/>
            </p:nvSpPr>
            <p:spPr>
              <a:xfrm>
                <a:off x="1017722" y="3345274"/>
                <a:ext cx="18939" cy="46993"/>
              </a:xfrm>
              <a:custGeom>
                <a:avLst/>
                <a:gdLst>
                  <a:gd name="connsiteX0" fmla="*/ 14034 w 18939"/>
                  <a:gd name="connsiteY0" fmla="*/ 46994 h 46993"/>
                  <a:gd name="connsiteX1" fmla="*/ 15990 w 18939"/>
                  <a:gd name="connsiteY1" fmla="*/ 44118 h 46993"/>
                  <a:gd name="connsiteX2" fmla="*/ 18936 w 18939"/>
                  <a:gd name="connsiteY2" fmla="*/ 4382 h 46993"/>
                  <a:gd name="connsiteX3" fmla="*/ 11040 w 18939"/>
                  <a:gd name="connsiteY3" fmla="*/ 1790 h 46993"/>
                  <a:gd name="connsiteX4" fmla="*/ 14034 w 18939"/>
                  <a:gd name="connsiteY4" fmla="*/ 46994 h 4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9" h="46993">
                    <a:moveTo>
                      <a:pt x="14034" y="46994"/>
                    </a:moveTo>
                    <a:cubicBezTo>
                      <a:pt x="14693" y="46051"/>
                      <a:pt x="15919" y="45132"/>
                      <a:pt x="15990" y="44118"/>
                    </a:cubicBezTo>
                    <a:cubicBezTo>
                      <a:pt x="17145" y="30873"/>
                      <a:pt x="18582" y="17651"/>
                      <a:pt x="18936" y="4382"/>
                    </a:cubicBezTo>
                    <a:cubicBezTo>
                      <a:pt x="19077" y="-1180"/>
                      <a:pt x="14788" y="-732"/>
                      <a:pt x="11040" y="1790"/>
                    </a:cubicBezTo>
                    <a:cubicBezTo>
                      <a:pt x="-4868" y="12513"/>
                      <a:pt x="-3336" y="37519"/>
                      <a:pt x="14034" y="469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75">
                <a:extLst>
                  <a:ext uri="{FF2B5EF4-FFF2-40B4-BE49-F238E27FC236}">
                    <a16:creationId xmlns:a16="http://schemas.microsoft.com/office/drawing/2014/main" id="{E821AA8F-2600-4E86-BC7B-D0024AC907FA}"/>
                  </a:ext>
                </a:extLst>
              </p:cNvPr>
              <p:cNvSpPr/>
              <p:nvPr/>
            </p:nvSpPr>
            <p:spPr>
              <a:xfrm>
                <a:off x="663655" y="3166531"/>
                <a:ext cx="22848" cy="48833"/>
              </a:xfrm>
              <a:custGeom>
                <a:avLst/>
                <a:gdLst>
                  <a:gd name="connsiteX0" fmla="*/ 271 w 22848"/>
                  <a:gd name="connsiteY0" fmla="*/ 754 h 48833"/>
                  <a:gd name="connsiteX1" fmla="*/ 436 w 22848"/>
                  <a:gd name="connsiteY1" fmla="*/ 20316 h 48833"/>
                  <a:gd name="connsiteX2" fmla="*/ 13209 w 22848"/>
                  <a:gd name="connsiteY2" fmla="*/ 46665 h 48833"/>
                  <a:gd name="connsiteX3" fmla="*/ 22849 w 22848"/>
                  <a:gd name="connsiteY3" fmla="*/ 42329 h 48833"/>
                  <a:gd name="connsiteX4" fmla="*/ 4065 w 22848"/>
                  <a:gd name="connsiteY4" fmla="*/ 0 h 48833"/>
                  <a:gd name="connsiteX5" fmla="*/ 271 w 22848"/>
                  <a:gd name="connsiteY5" fmla="*/ 754 h 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48" h="48833">
                    <a:moveTo>
                      <a:pt x="271" y="754"/>
                    </a:moveTo>
                    <a:cubicBezTo>
                      <a:pt x="271" y="7283"/>
                      <a:pt x="-437" y="13905"/>
                      <a:pt x="436" y="20316"/>
                    </a:cubicBezTo>
                    <a:cubicBezTo>
                      <a:pt x="1802" y="30309"/>
                      <a:pt x="3711" y="40420"/>
                      <a:pt x="13209" y="46665"/>
                    </a:cubicBezTo>
                    <a:cubicBezTo>
                      <a:pt x="19149" y="50577"/>
                      <a:pt x="22849" y="49234"/>
                      <a:pt x="22849" y="42329"/>
                    </a:cubicBezTo>
                    <a:cubicBezTo>
                      <a:pt x="22872" y="25336"/>
                      <a:pt x="12974" y="12845"/>
                      <a:pt x="4065" y="0"/>
                    </a:cubicBezTo>
                    <a:cubicBezTo>
                      <a:pt x="2816" y="259"/>
                      <a:pt x="1543" y="519"/>
                      <a:pt x="271" y="75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76">
                <a:extLst>
                  <a:ext uri="{FF2B5EF4-FFF2-40B4-BE49-F238E27FC236}">
                    <a16:creationId xmlns:a16="http://schemas.microsoft.com/office/drawing/2014/main" id="{C39ECFF3-DB5D-4B22-9083-363A68C01CA9}"/>
                  </a:ext>
                </a:extLst>
              </p:cNvPr>
              <p:cNvSpPr/>
              <p:nvPr/>
            </p:nvSpPr>
            <p:spPr>
              <a:xfrm>
                <a:off x="1365507" y="3612300"/>
                <a:ext cx="34833" cy="38957"/>
              </a:xfrm>
              <a:custGeom>
                <a:avLst/>
                <a:gdLst>
                  <a:gd name="connsiteX0" fmla="*/ 988 w 34833"/>
                  <a:gd name="connsiteY0" fmla="*/ 29837 h 38957"/>
                  <a:gd name="connsiteX1" fmla="*/ 870 w 34833"/>
                  <a:gd name="connsiteY1" fmla="*/ 37214 h 38957"/>
                  <a:gd name="connsiteX2" fmla="*/ 8035 w 34833"/>
                  <a:gd name="connsiteY2" fmla="*/ 38746 h 38957"/>
                  <a:gd name="connsiteX3" fmla="*/ 34832 w 34833"/>
                  <a:gd name="connsiteY3" fmla="*/ 0 h 38957"/>
                  <a:gd name="connsiteX4" fmla="*/ 988 w 34833"/>
                  <a:gd name="connsiteY4" fmla="*/ 29837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3" h="38957">
                    <a:moveTo>
                      <a:pt x="988" y="29837"/>
                    </a:moveTo>
                    <a:cubicBezTo>
                      <a:pt x="-285" y="31487"/>
                      <a:pt x="-332" y="35635"/>
                      <a:pt x="870" y="37214"/>
                    </a:cubicBezTo>
                    <a:cubicBezTo>
                      <a:pt x="2025" y="38723"/>
                      <a:pt x="5819" y="39312"/>
                      <a:pt x="8035" y="38746"/>
                    </a:cubicBezTo>
                    <a:cubicBezTo>
                      <a:pt x="21728" y="35235"/>
                      <a:pt x="34997" y="16616"/>
                      <a:pt x="34832" y="0"/>
                    </a:cubicBezTo>
                    <a:cubicBezTo>
                      <a:pt x="21209" y="8555"/>
                      <a:pt x="10062" y="18077"/>
                      <a:pt x="988" y="2983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77">
                <a:extLst>
                  <a:ext uri="{FF2B5EF4-FFF2-40B4-BE49-F238E27FC236}">
                    <a16:creationId xmlns:a16="http://schemas.microsoft.com/office/drawing/2014/main" id="{5D09519A-77E4-4B4C-A1F9-704FDBBF9787}"/>
                  </a:ext>
                </a:extLst>
              </p:cNvPr>
              <p:cNvSpPr/>
              <p:nvPr/>
            </p:nvSpPr>
            <p:spPr>
              <a:xfrm>
                <a:off x="852306" y="3967506"/>
                <a:ext cx="34710" cy="20637"/>
              </a:xfrm>
              <a:custGeom>
                <a:avLst/>
                <a:gdLst>
                  <a:gd name="connsiteX0" fmla="*/ 1321 w 34710"/>
                  <a:gd name="connsiteY0" fmla="*/ 8806 h 20637"/>
                  <a:gd name="connsiteX1" fmla="*/ 4691 w 34710"/>
                  <a:gd name="connsiteY1" fmla="*/ 17880 h 20637"/>
                  <a:gd name="connsiteX2" fmla="*/ 18314 w 34710"/>
                  <a:gd name="connsiteY2" fmla="*/ 20637 h 20637"/>
                  <a:gd name="connsiteX3" fmla="*/ 27859 w 34710"/>
                  <a:gd name="connsiteY3" fmla="*/ 18940 h 20637"/>
                  <a:gd name="connsiteX4" fmla="*/ 31205 w 34710"/>
                  <a:gd name="connsiteY4" fmla="*/ 4257 h 20637"/>
                  <a:gd name="connsiteX5" fmla="*/ 1321 w 34710"/>
                  <a:gd name="connsiteY5" fmla="*/ 8806 h 2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10" h="20637">
                    <a:moveTo>
                      <a:pt x="1321" y="8806"/>
                    </a:moveTo>
                    <a:cubicBezTo>
                      <a:pt x="-1012" y="13072"/>
                      <a:pt x="-470" y="16536"/>
                      <a:pt x="4691" y="17880"/>
                    </a:cubicBezTo>
                    <a:cubicBezTo>
                      <a:pt x="9193" y="19035"/>
                      <a:pt x="13788" y="19742"/>
                      <a:pt x="18314" y="20637"/>
                    </a:cubicBezTo>
                    <a:cubicBezTo>
                      <a:pt x="21637" y="20072"/>
                      <a:pt x="24889" y="19907"/>
                      <a:pt x="27859" y="18940"/>
                    </a:cubicBezTo>
                    <a:cubicBezTo>
                      <a:pt x="35518" y="16466"/>
                      <a:pt x="36933" y="9749"/>
                      <a:pt x="31205" y="4257"/>
                    </a:cubicBezTo>
                    <a:cubicBezTo>
                      <a:pt x="23522" y="-3096"/>
                      <a:pt x="6412" y="-503"/>
                      <a:pt x="1321" y="880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78">
                <a:extLst>
                  <a:ext uri="{FF2B5EF4-FFF2-40B4-BE49-F238E27FC236}">
                    <a16:creationId xmlns:a16="http://schemas.microsoft.com/office/drawing/2014/main" id="{D1383C65-4324-40D5-BC9E-FBD5B45237E7}"/>
                  </a:ext>
                </a:extLst>
              </p:cNvPr>
              <p:cNvSpPr/>
              <p:nvPr/>
            </p:nvSpPr>
            <p:spPr>
              <a:xfrm>
                <a:off x="802710" y="3663838"/>
                <a:ext cx="31291" cy="26580"/>
              </a:xfrm>
              <a:custGeom>
                <a:avLst/>
                <a:gdLst>
                  <a:gd name="connsiteX0" fmla="*/ 22777 w 31291"/>
                  <a:gd name="connsiteY0" fmla="*/ 26567 h 26580"/>
                  <a:gd name="connsiteX1" fmla="*/ 29682 w 31291"/>
                  <a:gd name="connsiteY1" fmla="*/ 14924 h 26580"/>
                  <a:gd name="connsiteX2" fmla="*/ 8612 w 31291"/>
                  <a:gd name="connsiteY2" fmla="*/ 171 h 26580"/>
                  <a:gd name="connsiteX3" fmla="*/ 670 w 31291"/>
                  <a:gd name="connsiteY3" fmla="*/ 10187 h 26580"/>
                  <a:gd name="connsiteX4" fmla="*/ 22777 w 31291"/>
                  <a:gd name="connsiteY4" fmla="*/ 26567 h 2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91" h="26580">
                    <a:moveTo>
                      <a:pt x="22777" y="26567"/>
                    </a:moveTo>
                    <a:cubicBezTo>
                      <a:pt x="30318" y="26874"/>
                      <a:pt x="33476" y="21830"/>
                      <a:pt x="29682" y="14924"/>
                    </a:cubicBezTo>
                    <a:cubicBezTo>
                      <a:pt x="25133" y="6676"/>
                      <a:pt x="17827" y="1821"/>
                      <a:pt x="8612" y="171"/>
                    </a:cubicBezTo>
                    <a:cubicBezTo>
                      <a:pt x="2084" y="-984"/>
                      <a:pt x="-1593" y="3871"/>
                      <a:pt x="670" y="10187"/>
                    </a:cubicBezTo>
                    <a:cubicBezTo>
                      <a:pt x="3521" y="18153"/>
                      <a:pt x="14433" y="26214"/>
                      <a:pt x="22777" y="265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9">
                <a:extLst>
                  <a:ext uri="{FF2B5EF4-FFF2-40B4-BE49-F238E27FC236}">
                    <a16:creationId xmlns:a16="http://schemas.microsoft.com/office/drawing/2014/main" id="{2E5EEC2A-0B28-4544-A503-9F7774BAEA2C}"/>
                  </a:ext>
                </a:extLst>
              </p:cNvPr>
              <p:cNvSpPr/>
              <p:nvPr/>
            </p:nvSpPr>
            <p:spPr>
              <a:xfrm>
                <a:off x="770993" y="2664950"/>
                <a:ext cx="26730" cy="26539"/>
              </a:xfrm>
              <a:custGeom>
                <a:avLst/>
                <a:gdLst>
                  <a:gd name="connsiteX0" fmla="*/ 13390 w 26730"/>
                  <a:gd name="connsiteY0" fmla="*/ 1 h 26539"/>
                  <a:gd name="connsiteX1" fmla="*/ 3 w 26730"/>
                  <a:gd name="connsiteY1" fmla="*/ 13176 h 26539"/>
                  <a:gd name="connsiteX2" fmla="*/ 13673 w 26730"/>
                  <a:gd name="connsiteY2" fmla="*/ 26539 h 26539"/>
                  <a:gd name="connsiteX3" fmla="*/ 26730 w 26730"/>
                  <a:gd name="connsiteY3" fmla="*/ 13647 h 26539"/>
                  <a:gd name="connsiteX4" fmla="*/ 13390 w 26730"/>
                  <a:gd name="connsiteY4" fmla="*/ 1 h 2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30" h="26539">
                    <a:moveTo>
                      <a:pt x="13390" y="1"/>
                    </a:moveTo>
                    <a:cubicBezTo>
                      <a:pt x="6461" y="95"/>
                      <a:pt x="145" y="6317"/>
                      <a:pt x="3" y="13176"/>
                    </a:cubicBezTo>
                    <a:cubicBezTo>
                      <a:pt x="-162" y="20553"/>
                      <a:pt x="6037" y="26586"/>
                      <a:pt x="13673" y="26539"/>
                    </a:cubicBezTo>
                    <a:cubicBezTo>
                      <a:pt x="21262" y="26492"/>
                      <a:pt x="26659" y="21165"/>
                      <a:pt x="26730" y="13647"/>
                    </a:cubicBezTo>
                    <a:cubicBezTo>
                      <a:pt x="26800" y="5987"/>
                      <a:pt x="20861" y="-93"/>
                      <a:pt x="13390" y="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80">
                <a:extLst>
                  <a:ext uri="{FF2B5EF4-FFF2-40B4-BE49-F238E27FC236}">
                    <a16:creationId xmlns:a16="http://schemas.microsoft.com/office/drawing/2014/main" id="{0CF99F62-C8B3-421A-9797-9EA4B78BC8DA}"/>
                  </a:ext>
                </a:extLst>
              </p:cNvPr>
              <p:cNvSpPr/>
              <p:nvPr/>
            </p:nvSpPr>
            <p:spPr>
              <a:xfrm>
                <a:off x="317727" y="2940566"/>
                <a:ext cx="21710" cy="34107"/>
              </a:xfrm>
              <a:custGeom>
                <a:avLst/>
                <a:gdLst>
                  <a:gd name="connsiteX0" fmla="*/ 52 w 21710"/>
                  <a:gd name="connsiteY0" fmla="*/ 13450 h 34107"/>
                  <a:gd name="connsiteX1" fmla="*/ 10280 w 21710"/>
                  <a:gd name="connsiteY1" fmla="*/ 32069 h 34107"/>
                  <a:gd name="connsiteX2" fmla="*/ 19142 w 21710"/>
                  <a:gd name="connsiteY2" fmla="*/ 29500 h 34107"/>
                  <a:gd name="connsiteX3" fmla="*/ 21711 w 21710"/>
                  <a:gd name="connsiteY3" fmla="*/ 15948 h 34107"/>
                  <a:gd name="connsiteX4" fmla="*/ 13344 w 21710"/>
                  <a:gd name="connsiteY4" fmla="*/ 16 h 34107"/>
                  <a:gd name="connsiteX5" fmla="*/ 52 w 21710"/>
                  <a:gd name="connsiteY5" fmla="*/ 13450 h 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0" h="34107">
                    <a:moveTo>
                      <a:pt x="52" y="13450"/>
                    </a:moveTo>
                    <a:cubicBezTo>
                      <a:pt x="-585" y="21675"/>
                      <a:pt x="4765" y="27119"/>
                      <a:pt x="10280" y="32069"/>
                    </a:cubicBezTo>
                    <a:cubicBezTo>
                      <a:pt x="14145" y="35533"/>
                      <a:pt x="17728" y="34520"/>
                      <a:pt x="19142" y="29500"/>
                    </a:cubicBezTo>
                    <a:cubicBezTo>
                      <a:pt x="20509" y="24598"/>
                      <a:pt x="21075" y="19460"/>
                      <a:pt x="21711" y="15948"/>
                    </a:cubicBezTo>
                    <a:cubicBezTo>
                      <a:pt x="21711" y="5672"/>
                      <a:pt x="18600" y="370"/>
                      <a:pt x="13344" y="16"/>
                    </a:cubicBezTo>
                    <a:cubicBezTo>
                      <a:pt x="7287" y="-361"/>
                      <a:pt x="641" y="5979"/>
                      <a:pt x="52" y="134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81">
                <a:extLst>
                  <a:ext uri="{FF2B5EF4-FFF2-40B4-BE49-F238E27FC236}">
                    <a16:creationId xmlns:a16="http://schemas.microsoft.com/office/drawing/2014/main" id="{CD9C86AF-19E5-4A62-8F44-83152FE82E92}"/>
                  </a:ext>
                </a:extLst>
              </p:cNvPr>
              <p:cNvSpPr/>
              <p:nvPr/>
            </p:nvSpPr>
            <p:spPr>
              <a:xfrm>
                <a:off x="1176150" y="3654684"/>
                <a:ext cx="26138" cy="31666"/>
              </a:xfrm>
              <a:custGeom>
                <a:avLst/>
                <a:gdLst>
                  <a:gd name="connsiteX0" fmla="*/ 15116 w 26138"/>
                  <a:gd name="connsiteY0" fmla="*/ 1477 h 31666"/>
                  <a:gd name="connsiteX1" fmla="*/ 173 w 26138"/>
                  <a:gd name="connsiteY1" fmla="*/ 22241 h 31666"/>
                  <a:gd name="connsiteX2" fmla="*/ 10755 w 26138"/>
                  <a:gd name="connsiteY2" fmla="*/ 30348 h 31666"/>
                  <a:gd name="connsiteX3" fmla="*/ 26122 w 26138"/>
                  <a:gd name="connsiteY3" fmla="*/ 9443 h 31666"/>
                  <a:gd name="connsiteX4" fmla="*/ 15116 w 26138"/>
                  <a:gd name="connsiteY4" fmla="*/ 1477 h 3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38" h="31666">
                    <a:moveTo>
                      <a:pt x="15116" y="1477"/>
                    </a:moveTo>
                    <a:cubicBezTo>
                      <a:pt x="6843" y="5884"/>
                      <a:pt x="1564" y="12790"/>
                      <a:pt x="173" y="22241"/>
                    </a:cubicBezTo>
                    <a:cubicBezTo>
                      <a:pt x="-981" y="30018"/>
                      <a:pt x="3756" y="33883"/>
                      <a:pt x="10755" y="30348"/>
                    </a:cubicBezTo>
                    <a:cubicBezTo>
                      <a:pt x="19617" y="25894"/>
                      <a:pt x="24944" y="18446"/>
                      <a:pt x="26122" y="9443"/>
                    </a:cubicBezTo>
                    <a:cubicBezTo>
                      <a:pt x="26452" y="935"/>
                      <a:pt x="21856" y="-2105"/>
                      <a:pt x="15116" y="147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82">
                <a:extLst>
                  <a:ext uri="{FF2B5EF4-FFF2-40B4-BE49-F238E27FC236}">
                    <a16:creationId xmlns:a16="http://schemas.microsoft.com/office/drawing/2014/main" id="{CA566929-FA50-46C1-BB72-31CA1E06DD35}"/>
                  </a:ext>
                </a:extLst>
              </p:cNvPr>
              <p:cNvSpPr/>
              <p:nvPr/>
            </p:nvSpPr>
            <p:spPr>
              <a:xfrm>
                <a:off x="839036" y="3893445"/>
                <a:ext cx="26399" cy="26403"/>
              </a:xfrm>
              <a:custGeom>
                <a:avLst/>
                <a:gdLst>
                  <a:gd name="connsiteX0" fmla="*/ 26399 w 26399"/>
                  <a:gd name="connsiteY0" fmla="*/ 13223 h 26403"/>
                  <a:gd name="connsiteX1" fmla="*/ 13106 w 26399"/>
                  <a:gd name="connsiteY1" fmla="*/ 1 h 26403"/>
                  <a:gd name="connsiteX2" fmla="*/ 2 w 26399"/>
                  <a:gd name="connsiteY2" fmla="*/ 12940 h 26403"/>
                  <a:gd name="connsiteX3" fmla="*/ 12446 w 26399"/>
                  <a:gd name="connsiteY3" fmla="*/ 26398 h 26403"/>
                  <a:gd name="connsiteX4" fmla="*/ 26399 w 26399"/>
                  <a:gd name="connsiteY4" fmla="*/ 13223 h 2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9" h="26403">
                    <a:moveTo>
                      <a:pt x="26399" y="13223"/>
                    </a:moveTo>
                    <a:cubicBezTo>
                      <a:pt x="26304" y="6011"/>
                      <a:pt x="20365" y="96"/>
                      <a:pt x="13106" y="1"/>
                    </a:cubicBezTo>
                    <a:cubicBezTo>
                      <a:pt x="5588" y="-93"/>
                      <a:pt x="120" y="5328"/>
                      <a:pt x="2" y="12940"/>
                    </a:cubicBezTo>
                    <a:cubicBezTo>
                      <a:pt x="-116" y="20977"/>
                      <a:pt x="4716" y="26185"/>
                      <a:pt x="12446" y="26398"/>
                    </a:cubicBezTo>
                    <a:cubicBezTo>
                      <a:pt x="20106" y="26610"/>
                      <a:pt x="26469" y="20576"/>
                      <a:pt x="26399" y="13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83">
                <a:extLst>
                  <a:ext uri="{FF2B5EF4-FFF2-40B4-BE49-F238E27FC236}">
                    <a16:creationId xmlns:a16="http://schemas.microsoft.com/office/drawing/2014/main" id="{5633A3D9-82BA-4C80-9FDB-0478FEE808E2}"/>
                  </a:ext>
                </a:extLst>
              </p:cNvPr>
              <p:cNvSpPr/>
              <p:nvPr/>
            </p:nvSpPr>
            <p:spPr>
              <a:xfrm>
                <a:off x="318149" y="3481100"/>
                <a:ext cx="22938" cy="32891"/>
              </a:xfrm>
              <a:custGeom>
                <a:avLst/>
                <a:gdLst>
                  <a:gd name="connsiteX0" fmla="*/ 13606 w 22938"/>
                  <a:gd name="connsiteY0" fmla="*/ 161 h 32891"/>
                  <a:gd name="connsiteX1" fmla="*/ 1704 w 22938"/>
                  <a:gd name="connsiteY1" fmla="*/ 7349 h 32891"/>
                  <a:gd name="connsiteX2" fmla="*/ 12498 w 22938"/>
                  <a:gd name="connsiteY2" fmla="*/ 32850 h 32891"/>
                  <a:gd name="connsiteX3" fmla="*/ 18673 w 22938"/>
                  <a:gd name="connsiteY3" fmla="*/ 28702 h 32891"/>
                  <a:gd name="connsiteX4" fmla="*/ 21454 w 22938"/>
                  <a:gd name="connsiteY4" fmla="*/ 13524 h 32891"/>
                  <a:gd name="connsiteX5" fmla="*/ 22939 w 22938"/>
                  <a:gd name="connsiteY5" fmla="*/ 12275 h 32891"/>
                  <a:gd name="connsiteX6" fmla="*/ 13606 w 22938"/>
                  <a:gd name="connsiteY6" fmla="*/ 161 h 3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38" h="32891">
                    <a:moveTo>
                      <a:pt x="13606" y="161"/>
                    </a:moveTo>
                    <a:cubicBezTo>
                      <a:pt x="10895" y="-923"/>
                      <a:pt x="4273" y="3696"/>
                      <a:pt x="1704" y="7349"/>
                    </a:cubicBezTo>
                    <a:cubicBezTo>
                      <a:pt x="-3387" y="14608"/>
                      <a:pt x="3731" y="30800"/>
                      <a:pt x="12498" y="32850"/>
                    </a:cubicBezTo>
                    <a:cubicBezTo>
                      <a:pt x="14218" y="33251"/>
                      <a:pt x="18037" y="30635"/>
                      <a:pt x="18673" y="28702"/>
                    </a:cubicBezTo>
                    <a:cubicBezTo>
                      <a:pt x="20275" y="23870"/>
                      <a:pt x="20605" y="18615"/>
                      <a:pt x="21454" y="13524"/>
                    </a:cubicBezTo>
                    <a:cubicBezTo>
                      <a:pt x="21949" y="13100"/>
                      <a:pt x="22444" y="12699"/>
                      <a:pt x="22939" y="12275"/>
                    </a:cubicBezTo>
                    <a:cubicBezTo>
                      <a:pt x="19922" y="8009"/>
                      <a:pt x="17683" y="1787"/>
                      <a:pt x="13606" y="16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84">
                <a:extLst>
                  <a:ext uri="{FF2B5EF4-FFF2-40B4-BE49-F238E27FC236}">
                    <a16:creationId xmlns:a16="http://schemas.microsoft.com/office/drawing/2014/main" id="{CF8C9218-C9B0-49B8-8CCF-D7292F8E675B}"/>
                  </a:ext>
                </a:extLst>
              </p:cNvPr>
              <p:cNvSpPr/>
              <p:nvPr/>
            </p:nvSpPr>
            <p:spPr>
              <a:xfrm>
                <a:off x="447145" y="3206317"/>
                <a:ext cx="21267" cy="32733"/>
              </a:xfrm>
              <a:custGeom>
                <a:avLst/>
                <a:gdLst>
                  <a:gd name="connsiteX0" fmla="*/ 9144 w 21267"/>
                  <a:gd name="connsiteY0" fmla="*/ 67 h 32733"/>
                  <a:gd name="connsiteX1" fmla="*/ 2734 w 21267"/>
                  <a:gd name="connsiteY1" fmla="*/ 3768 h 32733"/>
                  <a:gd name="connsiteX2" fmla="*/ 0 w 21267"/>
                  <a:gd name="connsiteY2" fmla="*/ 16848 h 32733"/>
                  <a:gd name="connsiteX3" fmla="*/ 589 w 21267"/>
                  <a:gd name="connsiteY3" fmla="*/ 22622 h 32733"/>
                  <a:gd name="connsiteX4" fmla="*/ 7070 w 21267"/>
                  <a:gd name="connsiteY4" fmla="*/ 32733 h 32733"/>
                  <a:gd name="connsiteX5" fmla="*/ 19020 w 21267"/>
                  <a:gd name="connsiteY5" fmla="*/ 26322 h 32733"/>
                  <a:gd name="connsiteX6" fmla="*/ 9144 w 21267"/>
                  <a:gd name="connsiteY6" fmla="*/ 67 h 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67" h="32733">
                    <a:moveTo>
                      <a:pt x="9144" y="67"/>
                    </a:moveTo>
                    <a:cubicBezTo>
                      <a:pt x="7424" y="-428"/>
                      <a:pt x="3441" y="1906"/>
                      <a:pt x="2734" y="3768"/>
                    </a:cubicBezTo>
                    <a:cubicBezTo>
                      <a:pt x="1037" y="8293"/>
                      <a:pt x="660" y="13313"/>
                      <a:pt x="0" y="16848"/>
                    </a:cubicBezTo>
                    <a:cubicBezTo>
                      <a:pt x="236" y="19723"/>
                      <a:pt x="-71" y="21420"/>
                      <a:pt x="589" y="22622"/>
                    </a:cubicBezTo>
                    <a:cubicBezTo>
                      <a:pt x="2569" y="26299"/>
                      <a:pt x="5020" y="32804"/>
                      <a:pt x="7070" y="32733"/>
                    </a:cubicBezTo>
                    <a:cubicBezTo>
                      <a:pt x="11218" y="32568"/>
                      <a:pt x="16404" y="29716"/>
                      <a:pt x="19020" y="26322"/>
                    </a:cubicBezTo>
                    <a:cubicBezTo>
                      <a:pt x="24817" y="18757"/>
                      <a:pt x="18642" y="2825"/>
                      <a:pt x="9144" y="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85">
                <a:extLst>
                  <a:ext uri="{FF2B5EF4-FFF2-40B4-BE49-F238E27FC236}">
                    <a16:creationId xmlns:a16="http://schemas.microsoft.com/office/drawing/2014/main" id="{F728B8EF-DC7B-44A6-AED6-DA18370226E4}"/>
                  </a:ext>
                </a:extLst>
              </p:cNvPr>
              <p:cNvSpPr/>
              <p:nvPr/>
            </p:nvSpPr>
            <p:spPr>
              <a:xfrm>
                <a:off x="1418322" y="3503319"/>
                <a:ext cx="21332" cy="32965"/>
              </a:xfrm>
              <a:custGeom>
                <a:avLst/>
                <a:gdLst>
                  <a:gd name="connsiteX0" fmla="*/ 9121 w 21332"/>
                  <a:gd name="connsiteY0" fmla="*/ 49 h 32965"/>
                  <a:gd name="connsiteX1" fmla="*/ 2663 w 21332"/>
                  <a:gd name="connsiteY1" fmla="*/ 4008 h 32965"/>
                  <a:gd name="connsiteX2" fmla="*/ 0 w 21332"/>
                  <a:gd name="connsiteY2" fmla="*/ 16924 h 32965"/>
                  <a:gd name="connsiteX3" fmla="*/ 683 w 21332"/>
                  <a:gd name="connsiteY3" fmla="*/ 17042 h 32965"/>
                  <a:gd name="connsiteX4" fmla="*/ 825 w 21332"/>
                  <a:gd name="connsiteY4" fmla="*/ 23641 h 32965"/>
                  <a:gd name="connsiteX5" fmla="*/ 6929 w 21332"/>
                  <a:gd name="connsiteY5" fmla="*/ 32738 h 32965"/>
                  <a:gd name="connsiteX6" fmla="*/ 17111 w 21332"/>
                  <a:gd name="connsiteY6" fmla="*/ 29179 h 32965"/>
                  <a:gd name="connsiteX7" fmla="*/ 9121 w 21332"/>
                  <a:gd name="connsiteY7" fmla="*/ 49 h 3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32" h="32965">
                    <a:moveTo>
                      <a:pt x="9121" y="49"/>
                    </a:moveTo>
                    <a:cubicBezTo>
                      <a:pt x="7283" y="-375"/>
                      <a:pt x="3464" y="2052"/>
                      <a:pt x="2663" y="4008"/>
                    </a:cubicBezTo>
                    <a:cubicBezTo>
                      <a:pt x="1013" y="7991"/>
                      <a:pt x="801" y="12587"/>
                      <a:pt x="0" y="16924"/>
                    </a:cubicBezTo>
                    <a:cubicBezTo>
                      <a:pt x="236" y="16971"/>
                      <a:pt x="448" y="16994"/>
                      <a:pt x="683" y="17042"/>
                    </a:cubicBezTo>
                    <a:cubicBezTo>
                      <a:pt x="683" y="19257"/>
                      <a:pt x="0" y="21802"/>
                      <a:pt x="825" y="23641"/>
                    </a:cubicBezTo>
                    <a:cubicBezTo>
                      <a:pt x="2333" y="27034"/>
                      <a:pt x="4148" y="31748"/>
                      <a:pt x="6929" y="32738"/>
                    </a:cubicBezTo>
                    <a:cubicBezTo>
                      <a:pt x="9639" y="33681"/>
                      <a:pt x="14589" y="31536"/>
                      <a:pt x="17111" y="29179"/>
                    </a:cubicBezTo>
                    <a:cubicBezTo>
                      <a:pt x="25595" y="21260"/>
                      <a:pt x="20457" y="2618"/>
                      <a:pt x="9121" y="4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86">
                <a:extLst>
                  <a:ext uri="{FF2B5EF4-FFF2-40B4-BE49-F238E27FC236}">
                    <a16:creationId xmlns:a16="http://schemas.microsoft.com/office/drawing/2014/main" id="{8E8B1931-634F-4ED3-A3B8-1D969BE6071B}"/>
                  </a:ext>
                </a:extLst>
              </p:cNvPr>
              <p:cNvSpPr/>
              <p:nvPr/>
            </p:nvSpPr>
            <p:spPr>
              <a:xfrm>
                <a:off x="1431953" y="3262303"/>
                <a:ext cx="26036" cy="32364"/>
              </a:xfrm>
              <a:custGeom>
                <a:avLst/>
                <a:gdLst>
                  <a:gd name="connsiteX0" fmla="*/ 5907 w 26036"/>
                  <a:gd name="connsiteY0" fmla="*/ 32 h 32364"/>
                  <a:gd name="connsiteX1" fmla="*/ 745 w 26036"/>
                  <a:gd name="connsiteY1" fmla="*/ 2483 h 32364"/>
                  <a:gd name="connsiteX2" fmla="*/ 16630 w 26036"/>
                  <a:gd name="connsiteY2" fmla="*/ 32085 h 32364"/>
                  <a:gd name="connsiteX3" fmla="*/ 26034 w 26036"/>
                  <a:gd name="connsiteY3" fmla="*/ 24944 h 32364"/>
                  <a:gd name="connsiteX4" fmla="*/ 5907 w 26036"/>
                  <a:gd name="connsiteY4" fmla="*/ 32 h 3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6" h="32364">
                    <a:moveTo>
                      <a:pt x="5907" y="32"/>
                    </a:moveTo>
                    <a:cubicBezTo>
                      <a:pt x="4281" y="-227"/>
                      <a:pt x="1335" y="1117"/>
                      <a:pt x="745" y="2483"/>
                    </a:cubicBezTo>
                    <a:cubicBezTo>
                      <a:pt x="-2884" y="11133"/>
                      <a:pt x="7439" y="29988"/>
                      <a:pt x="16630" y="32085"/>
                    </a:cubicBezTo>
                    <a:cubicBezTo>
                      <a:pt x="22122" y="33334"/>
                      <a:pt x="26152" y="30294"/>
                      <a:pt x="26034" y="24944"/>
                    </a:cubicBezTo>
                    <a:cubicBezTo>
                      <a:pt x="25893" y="17355"/>
                      <a:pt x="13095" y="1140"/>
                      <a:pt x="5907" y="3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7">
                <a:extLst>
                  <a:ext uri="{FF2B5EF4-FFF2-40B4-BE49-F238E27FC236}">
                    <a16:creationId xmlns:a16="http://schemas.microsoft.com/office/drawing/2014/main" id="{5AB83B13-EA6D-4BD8-AAE4-950E89479388}"/>
                  </a:ext>
                </a:extLst>
              </p:cNvPr>
              <p:cNvSpPr/>
              <p:nvPr/>
            </p:nvSpPr>
            <p:spPr>
              <a:xfrm>
                <a:off x="354326" y="3574809"/>
                <a:ext cx="18359" cy="48497"/>
              </a:xfrm>
              <a:custGeom>
                <a:avLst/>
                <a:gdLst>
                  <a:gd name="connsiteX0" fmla="*/ 3118 w 18359"/>
                  <a:gd name="connsiteY0" fmla="*/ 41 h 48497"/>
                  <a:gd name="connsiteX1" fmla="*/ 408 w 18359"/>
                  <a:gd name="connsiteY1" fmla="*/ 4566 h 48497"/>
                  <a:gd name="connsiteX2" fmla="*/ 12498 w 18359"/>
                  <a:gd name="connsiteY2" fmla="*/ 45174 h 48497"/>
                  <a:gd name="connsiteX3" fmla="*/ 18013 w 18359"/>
                  <a:gd name="connsiteY3" fmla="*/ 48497 h 48497"/>
                  <a:gd name="connsiteX4" fmla="*/ 7785 w 18359"/>
                  <a:gd name="connsiteY4" fmla="*/ 2563 h 48497"/>
                  <a:gd name="connsiteX5" fmla="*/ 3118 w 18359"/>
                  <a:gd name="connsiteY5" fmla="*/ 41 h 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" h="48497">
                    <a:moveTo>
                      <a:pt x="3118" y="41"/>
                    </a:moveTo>
                    <a:cubicBezTo>
                      <a:pt x="1892" y="348"/>
                      <a:pt x="643" y="2869"/>
                      <a:pt x="408" y="4566"/>
                    </a:cubicBezTo>
                    <a:cubicBezTo>
                      <a:pt x="-1643" y="19862"/>
                      <a:pt x="4296" y="32895"/>
                      <a:pt x="12498" y="45174"/>
                    </a:cubicBezTo>
                    <a:cubicBezTo>
                      <a:pt x="13300" y="46353"/>
                      <a:pt x="15161" y="46824"/>
                      <a:pt x="18013" y="48497"/>
                    </a:cubicBezTo>
                    <a:cubicBezTo>
                      <a:pt x="19569" y="30868"/>
                      <a:pt x="15845" y="16209"/>
                      <a:pt x="7785" y="2563"/>
                    </a:cubicBezTo>
                    <a:cubicBezTo>
                      <a:pt x="6960" y="1196"/>
                      <a:pt x="4414" y="-265"/>
                      <a:pt x="3118" y="4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88">
                <a:extLst>
                  <a:ext uri="{FF2B5EF4-FFF2-40B4-BE49-F238E27FC236}">
                    <a16:creationId xmlns:a16="http://schemas.microsoft.com/office/drawing/2014/main" id="{593E0F5B-3993-40B8-99D8-C42E1C3D2AAA}"/>
                  </a:ext>
                </a:extLst>
              </p:cNvPr>
              <p:cNvSpPr/>
              <p:nvPr/>
            </p:nvSpPr>
            <p:spPr>
              <a:xfrm>
                <a:off x="393407" y="3572107"/>
                <a:ext cx="24734" cy="31189"/>
              </a:xfrm>
              <a:custGeom>
                <a:avLst/>
                <a:gdLst>
                  <a:gd name="connsiteX0" fmla="*/ 8134 w 24734"/>
                  <a:gd name="connsiteY0" fmla="*/ 1871 h 31189"/>
                  <a:gd name="connsiteX1" fmla="*/ 3 w 24734"/>
                  <a:gd name="connsiteY1" fmla="*/ 7598 h 31189"/>
                  <a:gd name="connsiteX2" fmla="*/ 11033 w 24734"/>
                  <a:gd name="connsiteY2" fmla="*/ 29823 h 31189"/>
                  <a:gd name="connsiteX3" fmla="*/ 23972 w 24734"/>
                  <a:gd name="connsiteY3" fmla="*/ 31190 h 31189"/>
                  <a:gd name="connsiteX4" fmla="*/ 23925 w 24734"/>
                  <a:gd name="connsiteY4" fmla="*/ 19901 h 31189"/>
                  <a:gd name="connsiteX5" fmla="*/ 8134 w 24734"/>
                  <a:gd name="connsiteY5" fmla="*/ 1871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4" h="31189">
                    <a:moveTo>
                      <a:pt x="8134" y="1871"/>
                    </a:moveTo>
                    <a:cubicBezTo>
                      <a:pt x="3538" y="-2112"/>
                      <a:pt x="-115" y="480"/>
                      <a:pt x="3" y="7598"/>
                    </a:cubicBezTo>
                    <a:cubicBezTo>
                      <a:pt x="1228" y="15564"/>
                      <a:pt x="3184" y="24567"/>
                      <a:pt x="11033" y="29823"/>
                    </a:cubicBezTo>
                    <a:cubicBezTo>
                      <a:pt x="14238" y="31968"/>
                      <a:pt x="19612" y="30836"/>
                      <a:pt x="23972" y="31190"/>
                    </a:cubicBezTo>
                    <a:cubicBezTo>
                      <a:pt x="24066" y="27348"/>
                      <a:pt x="25669" y="22517"/>
                      <a:pt x="23925" y="19901"/>
                    </a:cubicBezTo>
                    <a:cubicBezTo>
                      <a:pt x="19517" y="13278"/>
                      <a:pt x="14144" y="7080"/>
                      <a:pt x="8134" y="187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89">
                <a:extLst>
                  <a:ext uri="{FF2B5EF4-FFF2-40B4-BE49-F238E27FC236}">
                    <a16:creationId xmlns:a16="http://schemas.microsoft.com/office/drawing/2014/main" id="{E615A36E-085D-4D54-80D1-78937A51BDDA}"/>
                  </a:ext>
                </a:extLst>
              </p:cNvPr>
              <p:cNvSpPr/>
              <p:nvPr/>
            </p:nvSpPr>
            <p:spPr>
              <a:xfrm>
                <a:off x="357392" y="3513644"/>
                <a:ext cx="21384" cy="27248"/>
              </a:xfrm>
              <a:custGeom>
                <a:avLst/>
                <a:gdLst>
                  <a:gd name="connsiteX0" fmla="*/ 9574 w 21384"/>
                  <a:gd name="connsiteY0" fmla="*/ 0 h 27248"/>
                  <a:gd name="connsiteX1" fmla="*/ 995 w 21384"/>
                  <a:gd name="connsiteY1" fmla="*/ 12043 h 27248"/>
                  <a:gd name="connsiteX2" fmla="*/ 12897 w 21384"/>
                  <a:gd name="connsiteY2" fmla="*/ 26656 h 27248"/>
                  <a:gd name="connsiteX3" fmla="*/ 18978 w 21384"/>
                  <a:gd name="connsiteY3" fmla="*/ 26632 h 27248"/>
                  <a:gd name="connsiteX4" fmla="*/ 20840 w 21384"/>
                  <a:gd name="connsiteY4" fmla="*/ 10747 h 27248"/>
                  <a:gd name="connsiteX5" fmla="*/ 9574 w 21384"/>
                  <a:gd name="connsiteY5" fmla="*/ 0 h 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4" h="27248">
                    <a:moveTo>
                      <a:pt x="9574" y="0"/>
                    </a:moveTo>
                    <a:cubicBezTo>
                      <a:pt x="1938" y="1791"/>
                      <a:pt x="-1974" y="6717"/>
                      <a:pt x="995" y="12043"/>
                    </a:cubicBezTo>
                    <a:cubicBezTo>
                      <a:pt x="4012" y="17464"/>
                      <a:pt x="8514" y="22154"/>
                      <a:pt x="12897" y="26656"/>
                    </a:cubicBezTo>
                    <a:cubicBezTo>
                      <a:pt x="13934" y="27716"/>
                      <a:pt x="18884" y="27127"/>
                      <a:pt x="18978" y="26632"/>
                    </a:cubicBezTo>
                    <a:cubicBezTo>
                      <a:pt x="20109" y="21353"/>
                      <a:pt x="22442" y="15296"/>
                      <a:pt x="20840" y="10747"/>
                    </a:cubicBezTo>
                    <a:cubicBezTo>
                      <a:pt x="19308" y="6387"/>
                      <a:pt x="13510" y="3512"/>
                      <a:pt x="9574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90">
                <a:extLst>
                  <a:ext uri="{FF2B5EF4-FFF2-40B4-BE49-F238E27FC236}">
                    <a16:creationId xmlns:a16="http://schemas.microsoft.com/office/drawing/2014/main" id="{320F353C-E598-4202-B079-360825232747}"/>
                  </a:ext>
                </a:extLst>
              </p:cNvPr>
              <p:cNvSpPr/>
              <p:nvPr/>
            </p:nvSpPr>
            <p:spPr>
              <a:xfrm>
                <a:off x="424681" y="3070160"/>
                <a:ext cx="22181" cy="26364"/>
              </a:xfrm>
              <a:custGeom>
                <a:avLst/>
                <a:gdLst>
                  <a:gd name="connsiteX0" fmla="*/ 946 w 22181"/>
                  <a:gd name="connsiteY0" fmla="*/ 9428 h 26364"/>
                  <a:gd name="connsiteX1" fmla="*/ 10703 w 22181"/>
                  <a:gd name="connsiteY1" fmla="*/ 23050 h 26364"/>
                  <a:gd name="connsiteX2" fmla="*/ 21780 w 22181"/>
                  <a:gd name="connsiteY2" fmla="*/ 19468 h 26364"/>
                  <a:gd name="connsiteX3" fmla="*/ 22181 w 22181"/>
                  <a:gd name="connsiteY3" fmla="*/ 15555 h 26364"/>
                  <a:gd name="connsiteX4" fmla="*/ 6673 w 22181"/>
                  <a:gd name="connsiteY4" fmla="*/ 142 h 26364"/>
                  <a:gd name="connsiteX5" fmla="*/ 946 w 22181"/>
                  <a:gd name="connsiteY5" fmla="*/ 9428 h 2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1" h="26364">
                    <a:moveTo>
                      <a:pt x="946" y="9428"/>
                    </a:moveTo>
                    <a:cubicBezTo>
                      <a:pt x="3397" y="14377"/>
                      <a:pt x="6814" y="19114"/>
                      <a:pt x="10703" y="23050"/>
                    </a:cubicBezTo>
                    <a:cubicBezTo>
                      <a:pt x="16147" y="28565"/>
                      <a:pt x="19989" y="27080"/>
                      <a:pt x="21780" y="19468"/>
                    </a:cubicBezTo>
                    <a:cubicBezTo>
                      <a:pt x="22181" y="17818"/>
                      <a:pt x="22134" y="16050"/>
                      <a:pt x="22181" y="15555"/>
                    </a:cubicBezTo>
                    <a:cubicBezTo>
                      <a:pt x="22275" y="4950"/>
                      <a:pt x="15794" y="-1013"/>
                      <a:pt x="6673" y="142"/>
                    </a:cubicBezTo>
                    <a:cubicBezTo>
                      <a:pt x="1016" y="873"/>
                      <a:pt x="-1529" y="4431"/>
                      <a:pt x="946" y="942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91">
                <a:extLst>
                  <a:ext uri="{FF2B5EF4-FFF2-40B4-BE49-F238E27FC236}">
                    <a16:creationId xmlns:a16="http://schemas.microsoft.com/office/drawing/2014/main" id="{A26B64B0-C37F-41A7-9C07-467202C1E6FB}"/>
                  </a:ext>
                </a:extLst>
              </p:cNvPr>
              <p:cNvSpPr/>
              <p:nvPr/>
            </p:nvSpPr>
            <p:spPr>
              <a:xfrm>
                <a:off x="1205100" y="2369792"/>
                <a:ext cx="32759" cy="10679"/>
              </a:xfrm>
              <a:custGeom>
                <a:avLst/>
                <a:gdLst>
                  <a:gd name="connsiteX0" fmla="*/ 32760 w 32759"/>
                  <a:gd name="connsiteY0" fmla="*/ 6684 h 10679"/>
                  <a:gd name="connsiteX1" fmla="*/ 0 w 32759"/>
                  <a:gd name="connsiteY1" fmla="*/ 6401 h 10679"/>
                  <a:gd name="connsiteX2" fmla="*/ 32760 w 32759"/>
                  <a:gd name="connsiteY2" fmla="*/ 6684 h 1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59" h="10679">
                    <a:moveTo>
                      <a:pt x="32760" y="6684"/>
                    </a:moveTo>
                    <a:cubicBezTo>
                      <a:pt x="23804" y="-1989"/>
                      <a:pt x="6599" y="-2366"/>
                      <a:pt x="0" y="6401"/>
                    </a:cubicBezTo>
                    <a:cubicBezTo>
                      <a:pt x="8838" y="12057"/>
                      <a:pt x="25737" y="12057"/>
                      <a:pt x="32760" y="668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92">
                <a:extLst>
                  <a:ext uri="{FF2B5EF4-FFF2-40B4-BE49-F238E27FC236}">
                    <a16:creationId xmlns:a16="http://schemas.microsoft.com/office/drawing/2014/main" id="{1D5461C1-2898-4A33-AA51-463BC9FACF50}"/>
                  </a:ext>
                </a:extLst>
              </p:cNvPr>
              <p:cNvSpPr/>
              <p:nvPr/>
            </p:nvSpPr>
            <p:spPr>
              <a:xfrm>
                <a:off x="232642" y="3261935"/>
                <a:ext cx="10529" cy="32217"/>
              </a:xfrm>
              <a:custGeom>
                <a:avLst/>
                <a:gdLst>
                  <a:gd name="connsiteX0" fmla="*/ 4793 w 10529"/>
                  <a:gd name="connsiteY0" fmla="*/ 0 h 32217"/>
                  <a:gd name="connsiteX1" fmla="*/ 1470 w 10529"/>
                  <a:gd name="connsiteY1" fmla="*/ 4124 h 32217"/>
                  <a:gd name="connsiteX2" fmla="*/ 3426 w 10529"/>
                  <a:gd name="connsiteY2" fmla="*/ 32218 h 32217"/>
                  <a:gd name="connsiteX3" fmla="*/ 8799 w 10529"/>
                  <a:gd name="connsiteY3" fmla="*/ 3842 h 32217"/>
                  <a:gd name="connsiteX4" fmla="*/ 4793 w 10529"/>
                  <a:gd name="connsiteY4" fmla="*/ 0 h 3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29" h="32217">
                    <a:moveTo>
                      <a:pt x="4793" y="0"/>
                    </a:moveTo>
                    <a:cubicBezTo>
                      <a:pt x="3638" y="1367"/>
                      <a:pt x="1823" y="2569"/>
                      <a:pt x="1470" y="4124"/>
                    </a:cubicBezTo>
                    <a:cubicBezTo>
                      <a:pt x="-769" y="13575"/>
                      <a:pt x="-699" y="22979"/>
                      <a:pt x="3426" y="32218"/>
                    </a:cubicBezTo>
                    <a:cubicBezTo>
                      <a:pt x="10261" y="23545"/>
                      <a:pt x="12405" y="14117"/>
                      <a:pt x="8799" y="3842"/>
                    </a:cubicBezTo>
                    <a:cubicBezTo>
                      <a:pt x="8234" y="2286"/>
                      <a:pt x="6160" y="1273"/>
                      <a:pt x="4793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93">
                <a:extLst>
                  <a:ext uri="{FF2B5EF4-FFF2-40B4-BE49-F238E27FC236}">
                    <a16:creationId xmlns:a16="http://schemas.microsoft.com/office/drawing/2014/main" id="{782A124B-F581-4AF6-BB0F-5B7EFB06C077}"/>
                  </a:ext>
                </a:extLst>
              </p:cNvPr>
              <p:cNvSpPr/>
              <p:nvPr/>
            </p:nvSpPr>
            <p:spPr>
              <a:xfrm>
                <a:off x="340633" y="3166837"/>
                <a:ext cx="10070" cy="34056"/>
              </a:xfrm>
              <a:custGeom>
                <a:avLst/>
                <a:gdLst>
                  <a:gd name="connsiteX0" fmla="*/ 3047 w 10070"/>
                  <a:gd name="connsiteY0" fmla="*/ 0 h 34056"/>
                  <a:gd name="connsiteX1" fmla="*/ 2128 w 10070"/>
                  <a:gd name="connsiteY1" fmla="*/ 34056 h 34056"/>
                  <a:gd name="connsiteX2" fmla="*/ 3047 w 10070"/>
                  <a:gd name="connsiteY2" fmla="*/ 0 h 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0" h="34056">
                    <a:moveTo>
                      <a:pt x="3047" y="0"/>
                    </a:moveTo>
                    <a:cubicBezTo>
                      <a:pt x="-1667" y="10983"/>
                      <a:pt x="-40" y="21754"/>
                      <a:pt x="2128" y="34056"/>
                    </a:cubicBezTo>
                    <a:cubicBezTo>
                      <a:pt x="12451" y="23780"/>
                      <a:pt x="12663" y="5020"/>
                      <a:pt x="3047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94">
                <a:extLst>
                  <a:ext uri="{FF2B5EF4-FFF2-40B4-BE49-F238E27FC236}">
                    <a16:creationId xmlns:a16="http://schemas.microsoft.com/office/drawing/2014/main" id="{D1DFB81A-7D1E-455C-82DA-D001E13B9790}"/>
                  </a:ext>
                </a:extLst>
              </p:cNvPr>
              <p:cNvSpPr/>
              <p:nvPr/>
            </p:nvSpPr>
            <p:spPr>
              <a:xfrm>
                <a:off x="1406508" y="3639982"/>
                <a:ext cx="10152" cy="33383"/>
              </a:xfrm>
              <a:custGeom>
                <a:avLst/>
                <a:gdLst>
                  <a:gd name="connsiteX0" fmla="*/ 4225 w 10152"/>
                  <a:gd name="connsiteY0" fmla="*/ 11 h 33383"/>
                  <a:gd name="connsiteX1" fmla="*/ 1161 w 10152"/>
                  <a:gd name="connsiteY1" fmla="*/ 3381 h 33383"/>
                  <a:gd name="connsiteX2" fmla="*/ 2433 w 10152"/>
                  <a:gd name="connsiteY2" fmla="*/ 33384 h 33383"/>
                  <a:gd name="connsiteX3" fmla="*/ 8420 w 10152"/>
                  <a:gd name="connsiteY3" fmla="*/ 3405 h 33383"/>
                  <a:gd name="connsiteX4" fmla="*/ 4225 w 10152"/>
                  <a:gd name="connsiteY4" fmla="*/ 11 h 3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2" h="33383">
                    <a:moveTo>
                      <a:pt x="4225" y="11"/>
                    </a:moveTo>
                    <a:cubicBezTo>
                      <a:pt x="3565" y="-177"/>
                      <a:pt x="1396" y="2062"/>
                      <a:pt x="1161" y="3381"/>
                    </a:cubicBezTo>
                    <a:cubicBezTo>
                      <a:pt x="-442" y="13044"/>
                      <a:pt x="-701" y="22707"/>
                      <a:pt x="2433" y="33384"/>
                    </a:cubicBezTo>
                    <a:cubicBezTo>
                      <a:pt x="9527" y="25559"/>
                      <a:pt x="12238" y="10475"/>
                      <a:pt x="8420" y="3405"/>
                    </a:cubicBezTo>
                    <a:cubicBezTo>
                      <a:pt x="7618" y="1897"/>
                      <a:pt x="5851" y="483"/>
                      <a:pt x="4225" y="1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95">
              <a:extLst>
                <a:ext uri="{FF2B5EF4-FFF2-40B4-BE49-F238E27FC236}">
                  <a16:creationId xmlns:a16="http://schemas.microsoft.com/office/drawing/2014/main" id="{26649F83-AC88-4CB9-880F-7BB6FF500024}"/>
                </a:ext>
              </a:extLst>
            </p:cNvPr>
            <p:cNvGrpSpPr/>
            <p:nvPr/>
          </p:nvGrpSpPr>
          <p:grpSpPr>
            <a:xfrm>
              <a:off x="1400744" y="2332976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37" name="Rectangle 96">
                <a:extLst>
                  <a:ext uri="{FF2B5EF4-FFF2-40B4-BE49-F238E27FC236}">
                    <a16:creationId xmlns:a16="http://schemas.microsoft.com/office/drawing/2014/main" id="{D622C84C-A05A-4B09-A16F-157049CDA5C7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97">
                <a:extLst>
                  <a:ext uri="{FF2B5EF4-FFF2-40B4-BE49-F238E27FC236}">
                    <a16:creationId xmlns:a16="http://schemas.microsoft.com/office/drawing/2014/main" id="{D3F4887D-0E31-4C74-B4E0-F5C1E86CA709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98">
              <a:extLst>
                <a:ext uri="{FF2B5EF4-FFF2-40B4-BE49-F238E27FC236}">
                  <a16:creationId xmlns:a16="http://schemas.microsoft.com/office/drawing/2014/main" id="{416BD045-60F1-4DB0-A773-E75B6F86682C}"/>
                </a:ext>
              </a:extLst>
            </p:cNvPr>
            <p:cNvGrpSpPr/>
            <p:nvPr/>
          </p:nvGrpSpPr>
          <p:grpSpPr>
            <a:xfrm rot="5400000">
              <a:off x="4253867" y="2332976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35" name="Rectangle 99">
                <a:extLst>
                  <a:ext uri="{FF2B5EF4-FFF2-40B4-BE49-F238E27FC236}">
                    <a16:creationId xmlns:a16="http://schemas.microsoft.com/office/drawing/2014/main" id="{E7612B81-A77D-4CE7-AAFE-126490977865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00">
                <a:extLst>
                  <a:ext uri="{FF2B5EF4-FFF2-40B4-BE49-F238E27FC236}">
                    <a16:creationId xmlns:a16="http://schemas.microsoft.com/office/drawing/2014/main" id="{C7D2E3B1-2AEA-4013-9268-CA9DD105DCA9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01">
              <a:extLst>
                <a:ext uri="{FF2B5EF4-FFF2-40B4-BE49-F238E27FC236}">
                  <a16:creationId xmlns:a16="http://schemas.microsoft.com/office/drawing/2014/main" id="{CB5E240D-1B4F-4323-B2BE-127EFC66056E}"/>
                </a:ext>
              </a:extLst>
            </p:cNvPr>
            <p:cNvGrpSpPr/>
            <p:nvPr/>
          </p:nvGrpSpPr>
          <p:grpSpPr>
            <a:xfrm flipV="1">
              <a:off x="1400744" y="5181643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33" name="Rectangle 102">
                <a:extLst>
                  <a:ext uri="{FF2B5EF4-FFF2-40B4-BE49-F238E27FC236}">
                    <a16:creationId xmlns:a16="http://schemas.microsoft.com/office/drawing/2014/main" id="{9E056EF8-6C7B-4D4C-B428-6031B078BF18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103">
                <a:extLst>
                  <a:ext uri="{FF2B5EF4-FFF2-40B4-BE49-F238E27FC236}">
                    <a16:creationId xmlns:a16="http://schemas.microsoft.com/office/drawing/2014/main" id="{9433DCC0-E351-41BD-92F9-3AD686937A27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04">
              <a:extLst>
                <a:ext uri="{FF2B5EF4-FFF2-40B4-BE49-F238E27FC236}">
                  <a16:creationId xmlns:a16="http://schemas.microsoft.com/office/drawing/2014/main" id="{0A38072D-5FCB-416F-B6EB-9EAC44BEB229}"/>
                </a:ext>
              </a:extLst>
            </p:cNvPr>
            <p:cNvGrpSpPr/>
            <p:nvPr/>
          </p:nvGrpSpPr>
          <p:grpSpPr>
            <a:xfrm rot="16200000" flipV="1">
              <a:off x="4253867" y="5181643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31" name="Rectangle 105">
                <a:extLst>
                  <a:ext uri="{FF2B5EF4-FFF2-40B4-BE49-F238E27FC236}">
                    <a16:creationId xmlns:a16="http://schemas.microsoft.com/office/drawing/2014/main" id="{BF9C9B10-5AC3-44B3-A102-1892AA543E18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106">
                <a:extLst>
                  <a:ext uri="{FF2B5EF4-FFF2-40B4-BE49-F238E27FC236}">
                    <a16:creationId xmlns:a16="http://schemas.microsoft.com/office/drawing/2014/main" id="{B794F805-E2D1-4ADB-9E8B-84514192EFCC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Freeform 2">
            <a:extLst>
              <a:ext uri="{FF2B5EF4-FFF2-40B4-BE49-F238E27FC236}">
                <a16:creationId xmlns:a16="http://schemas.microsoft.com/office/drawing/2014/main" id="{7CF75098-618E-40CC-97F2-11EF40022657}"/>
              </a:ext>
            </a:extLst>
          </p:cNvPr>
          <p:cNvSpPr/>
          <p:nvPr/>
        </p:nvSpPr>
        <p:spPr>
          <a:xfrm>
            <a:off x="17274" y="2688010"/>
            <a:ext cx="12183754" cy="371265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4869712"/>
              <a:gd name="connsiteY0" fmla="*/ 2636141 h 2636599"/>
              <a:gd name="connsiteX1" fmla="*/ 2317774 w 4869712"/>
              <a:gd name="connsiteY1" fmla="*/ 2632825 h 2636599"/>
              <a:gd name="connsiteX2" fmla="*/ 2317012 w 4869712"/>
              <a:gd name="connsiteY2" fmla="*/ 2387384 h 2636599"/>
              <a:gd name="connsiteX3" fmla="*/ 1726462 w 4869712"/>
              <a:gd name="connsiteY3" fmla="*/ 1320584 h 2636599"/>
              <a:gd name="connsiteX4" fmla="*/ 1923438 w 4869712"/>
              <a:gd name="connsiteY4" fmla="*/ 1152105 h 2636599"/>
              <a:gd name="connsiteX5" fmla="*/ 2345587 w 4869712"/>
              <a:gd name="connsiteY5" fmla="*/ 1634909 h 2636599"/>
              <a:gd name="connsiteX6" fmla="*/ 2288437 w 4869712"/>
              <a:gd name="connsiteY6" fmla="*/ 168059 h 2636599"/>
              <a:gd name="connsiteX7" fmla="*/ 2564662 w 4869712"/>
              <a:gd name="connsiteY7" fmla="*/ 177584 h 2636599"/>
              <a:gd name="connsiteX8" fmla="*/ 2631337 w 4869712"/>
              <a:gd name="connsiteY8" fmla="*/ 1149134 h 2636599"/>
              <a:gd name="connsiteX9" fmla="*/ 2817796 w 4869712"/>
              <a:gd name="connsiteY9" fmla="*/ 723252 h 2636599"/>
              <a:gd name="connsiteX10" fmla="*/ 2986657 w 4869712"/>
              <a:gd name="connsiteY10" fmla="*/ 1152791 h 2636599"/>
              <a:gd name="connsiteX11" fmla="*/ 3172585 w 4869712"/>
              <a:gd name="connsiteY11" fmla="*/ 763487 h 2636599"/>
              <a:gd name="connsiteX12" fmla="*/ 3347922 w 4869712"/>
              <a:gd name="connsiteY12" fmla="*/ 1178395 h 2636599"/>
              <a:gd name="connsiteX13" fmla="*/ 3501768 w 4869712"/>
              <a:gd name="connsiteY13" fmla="*/ 840297 h 2636599"/>
              <a:gd name="connsiteX14" fmla="*/ 3648302 w 4869712"/>
              <a:gd name="connsiteY14" fmla="*/ 1167422 h 2636599"/>
              <a:gd name="connsiteX15" fmla="*/ 3640225 w 4869712"/>
              <a:gd name="connsiteY15" fmla="*/ 1945576 h 2636599"/>
              <a:gd name="connsiteX16" fmla="*/ 3523714 w 4869712"/>
              <a:gd name="connsiteY16" fmla="*/ 2317968 h 2636599"/>
              <a:gd name="connsiteX17" fmla="*/ 3449649 w 4869712"/>
              <a:gd name="connsiteY17" fmla="*/ 2635034 h 2636599"/>
              <a:gd name="connsiteX18" fmla="*/ 4869712 w 4869712"/>
              <a:gd name="connsiteY18" fmla="*/ 2635034 h 2636599"/>
              <a:gd name="connsiteX0" fmla="*/ 0 w 4869712"/>
              <a:gd name="connsiteY0" fmla="*/ 2636141 h 2636141"/>
              <a:gd name="connsiteX1" fmla="*/ 2317774 w 4869712"/>
              <a:gd name="connsiteY1" fmla="*/ 2632825 h 2636141"/>
              <a:gd name="connsiteX2" fmla="*/ 2317012 w 4869712"/>
              <a:gd name="connsiteY2" fmla="*/ 2387384 h 2636141"/>
              <a:gd name="connsiteX3" fmla="*/ 1726462 w 4869712"/>
              <a:gd name="connsiteY3" fmla="*/ 1320584 h 2636141"/>
              <a:gd name="connsiteX4" fmla="*/ 1923438 w 4869712"/>
              <a:gd name="connsiteY4" fmla="*/ 1152105 h 2636141"/>
              <a:gd name="connsiteX5" fmla="*/ 2345587 w 4869712"/>
              <a:gd name="connsiteY5" fmla="*/ 1634909 h 2636141"/>
              <a:gd name="connsiteX6" fmla="*/ 2288437 w 4869712"/>
              <a:gd name="connsiteY6" fmla="*/ 168059 h 2636141"/>
              <a:gd name="connsiteX7" fmla="*/ 2564662 w 4869712"/>
              <a:gd name="connsiteY7" fmla="*/ 177584 h 2636141"/>
              <a:gd name="connsiteX8" fmla="*/ 2631337 w 4869712"/>
              <a:gd name="connsiteY8" fmla="*/ 1149134 h 2636141"/>
              <a:gd name="connsiteX9" fmla="*/ 2817796 w 4869712"/>
              <a:gd name="connsiteY9" fmla="*/ 723252 h 2636141"/>
              <a:gd name="connsiteX10" fmla="*/ 2986657 w 4869712"/>
              <a:gd name="connsiteY10" fmla="*/ 1152791 h 2636141"/>
              <a:gd name="connsiteX11" fmla="*/ 3172585 w 4869712"/>
              <a:gd name="connsiteY11" fmla="*/ 763487 h 2636141"/>
              <a:gd name="connsiteX12" fmla="*/ 3347922 w 4869712"/>
              <a:gd name="connsiteY12" fmla="*/ 1178395 h 2636141"/>
              <a:gd name="connsiteX13" fmla="*/ 3501768 w 4869712"/>
              <a:gd name="connsiteY13" fmla="*/ 840297 h 2636141"/>
              <a:gd name="connsiteX14" fmla="*/ 3648302 w 4869712"/>
              <a:gd name="connsiteY14" fmla="*/ 1167422 h 2636141"/>
              <a:gd name="connsiteX15" fmla="*/ 3640225 w 4869712"/>
              <a:gd name="connsiteY15" fmla="*/ 1945576 h 2636141"/>
              <a:gd name="connsiteX16" fmla="*/ 3523714 w 4869712"/>
              <a:gd name="connsiteY16" fmla="*/ 2317968 h 2636141"/>
              <a:gd name="connsiteX17" fmla="*/ 3449649 w 4869712"/>
              <a:gd name="connsiteY17" fmla="*/ 2635034 h 2636141"/>
              <a:gd name="connsiteX18" fmla="*/ 4869712 w 4869712"/>
              <a:gd name="connsiteY18" fmla="*/ 2635034 h 2636141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113906 w 4005423"/>
              <a:gd name="connsiteY0" fmla="*/ 2668039 h 2670195"/>
              <a:gd name="connsiteX1" fmla="*/ 1453485 w 4005423"/>
              <a:gd name="connsiteY1" fmla="*/ 2632825 h 2670195"/>
              <a:gd name="connsiteX2" fmla="*/ 1452723 w 4005423"/>
              <a:gd name="connsiteY2" fmla="*/ 2387384 h 2670195"/>
              <a:gd name="connsiteX3" fmla="*/ 862173 w 4005423"/>
              <a:gd name="connsiteY3" fmla="*/ 1320584 h 2670195"/>
              <a:gd name="connsiteX4" fmla="*/ 1059149 w 4005423"/>
              <a:gd name="connsiteY4" fmla="*/ 1152105 h 2670195"/>
              <a:gd name="connsiteX5" fmla="*/ 1481298 w 4005423"/>
              <a:gd name="connsiteY5" fmla="*/ 1634909 h 2670195"/>
              <a:gd name="connsiteX6" fmla="*/ 1424148 w 4005423"/>
              <a:gd name="connsiteY6" fmla="*/ 168059 h 2670195"/>
              <a:gd name="connsiteX7" fmla="*/ 1700373 w 4005423"/>
              <a:gd name="connsiteY7" fmla="*/ 177584 h 2670195"/>
              <a:gd name="connsiteX8" fmla="*/ 1767048 w 4005423"/>
              <a:gd name="connsiteY8" fmla="*/ 1149134 h 2670195"/>
              <a:gd name="connsiteX9" fmla="*/ 1953507 w 4005423"/>
              <a:gd name="connsiteY9" fmla="*/ 723252 h 2670195"/>
              <a:gd name="connsiteX10" fmla="*/ 2122368 w 4005423"/>
              <a:gd name="connsiteY10" fmla="*/ 1152791 h 2670195"/>
              <a:gd name="connsiteX11" fmla="*/ 2308296 w 4005423"/>
              <a:gd name="connsiteY11" fmla="*/ 763487 h 2670195"/>
              <a:gd name="connsiteX12" fmla="*/ 2483633 w 4005423"/>
              <a:gd name="connsiteY12" fmla="*/ 1178395 h 2670195"/>
              <a:gd name="connsiteX13" fmla="*/ 2637479 w 4005423"/>
              <a:gd name="connsiteY13" fmla="*/ 840297 h 2670195"/>
              <a:gd name="connsiteX14" fmla="*/ 2784013 w 4005423"/>
              <a:gd name="connsiteY14" fmla="*/ 1167422 h 2670195"/>
              <a:gd name="connsiteX15" fmla="*/ 2775936 w 4005423"/>
              <a:gd name="connsiteY15" fmla="*/ 1945576 h 2670195"/>
              <a:gd name="connsiteX16" fmla="*/ 2659425 w 4005423"/>
              <a:gd name="connsiteY16" fmla="*/ 2317968 h 2670195"/>
              <a:gd name="connsiteX17" fmla="*/ 2585360 w 4005423"/>
              <a:gd name="connsiteY17" fmla="*/ 2635034 h 2670195"/>
              <a:gd name="connsiteX18" fmla="*/ 4005423 w 4005423"/>
              <a:gd name="connsiteY18" fmla="*/ 2635034 h 2670195"/>
              <a:gd name="connsiteX0" fmla="*/ 479716 w 3701381"/>
              <a:gd name="connsiteY0" fmla="*/ 3072076 h 3072352"/>
              <a:gd name="connsiteX1" fmla="*/ 1149443 w 3701381"/>
              <a:gd name="connsiteY1" fmla="*/ 2632825 h 3072352"/>
              <a:gd name="connsiteX2" fmla="*/ 1148681 w 3701381"/>
              <a:gd name="connsiteY2" fmla="*/ 2387384 h 3072352"/>
              <a:gd name="connsiteX3" fmla="*/ 558131 w 3701381"/>
              <a:gd name="connsiteY3" fmla="*/ 1320584 h 3072352"/>
              <a:gd name="connsiteX4" fmla="*/ 755107 w 3701381"/>
              <a:gd name="connsiteY4" fmla="*/ 1152105 h 3072352"/>
              <a:gd name="connsiteX5" fmla="*/ 1177256 w 3701381"/>
              <a:gd name="connsiteY5" fmla="*/ 1634909 h 3072352"/>
              <a:gd name="connsiteX6" fmla="*/ 1120106 w 3701381"/>
              <a:gd name="connsiteY6" fmla="*/ 168059 h 3072352"/>
              <a:gd name="connsiteX7" fmla="*/ 1396331 w 3701381"/>
              <a:gd name="connsiteY7" fmla="*/ 177584 h 3072352"/>
              <a:gd name="connsiteX8" fmla="*/ 1463006 w 3701381"/>
              <a:gd name="connsiteY8" fmla="*/ 1149134 h 3072352"/>
              <a:gd name="connsiteX9" fmla="*/ 1649465 w 3701381"/>
              <a:gd name="connsiteY9" fmla="*/ 723252 h 3072352"/>
              <a:gd name="connsiteX10" fmla="*/ 1818326 w 3701381"/>
              <a:gd name="connsiteY10" fmla="*/ 1152791 h 3072352"/>
              <a:gd name="connsiteX11" fmla="*/ 2004254 w 3701381"/>
              <a:gd name="connsiteY11" fmla="*/ 763487 h 3072352"/>
              <a:gd name="connsiteX12" fmla="*/ 2179591 w 3701381"/>
              <a:gd name="connsiteY12" fmla="*/ 1178395 h 3072352"/>
              <a:gd name="connsiteX13" fmla="*/ 2333437 w 3701381"/>
              <a:gd name="connsiteY13" fmla="*/ 840297 h 3072352"/>
              <a:gd name="connsiteX14" fmla="*/ 2479971 w 3701381"/>
              <a:gd name="connsiteY14" fmla="*/ 1167422 h 3072352"/>
              <a:gd name="connsiteX15" fmla="*/ 2471894 w 3701381"/>
              <a:gd name="connsiteY15" fmla="*/ 1945576 h 3072352"/>
              <a:gd name="connsiteX16" fmla="*/ 2355383 w 3701381"/>
              <a:gd name="connsiteY16" fmla="*/ 2317968 h 3072352"/>
              <a:gd name="connsiteX17" fmla="*/ 2281318 w 3701381"/>
              <a:gd name="connsiteY17" fmla="*/ 2635034 h 3072352"/>
              <a:gd name="connsiteX18" fmla="*/ 3701381 w 3701381"/>
              <a:gd name="connsiteY18" fmla="*/ 2635034 h 3072352"/>
              <a:gd name="connsiteX0" fmla="*/ 609558 w 3831223"/>
              <a:gd name="connsiteY0" fmla="*/ 3072076 h 3072076"/>
              <a:gd name="connsiteX1" fmla="*/ 1279285 w 3831223"/>
              <a:gd name="connsiteY1" fmla="*/ 2632825 h 3072076"/>
              <a:gd name="connsiteX2" fmla="*/ 1278523 w 3831223"/>
              <a:gd name="connsiteY2" fmla="*/ 2387384 h 3072076"/>
              <a:gd name="connsiteX3" fmla="*/ 687973 w 3831223"/>
              <a:gd name="connsiteY3" fmla="*/ 1320584 h 3072076"/>
              <a:gd name="connsiteX4" fmla="*/ 884949 w 3831223"/>
              <a:gd name="connsiteY4" fmla="*/ 1152105 h 3072076"/>
              <a:gd name="connsiteX5" fmla="*/ 1307098 w 3831223"/>
              <a:gd name="connsiteY5" fmla="*/ 1634909 h 3072076"/>
              <a:gd name="connsiteX6" fmla="*/ 1249948 w 3831223"/>
              <a:gd name="connsiteY6" fmla="*/ 168059 h 3072076"/>
              <a:gd name="connsiteX7" fmla="*/ 1526173 w 3831223"/>
              <a:gd name="connsiteY7" fmla="*/ 177584 h 3072076"/>
              <a:gd name="connsiteX8" fmla="*/ 1592848 w 3831223"/>
              <a:gd name="connsiteY8" fmla="*/ 1149134 h 3072076"/>
              <a:gd name="connsiteX9" fmla="*/ 1779307 w 3831223"/>
              <a:gd name="connsiteY9" fmla="*/ 723252 h 3072076"/>
              <a:gd name="connsiteX10" fmla="*/ 1948168 w 3831223"/>
              <a:gd name="connsiteY10" fmla="*/ 1152791 h 3072076"/>
              <a:gd name="connsiteX11" fmla="*/ 2134096 w 3831223"/>
              <a:gd name="connsiteY11" fmla="*/ 763487 h 3072076"/>
              <a:gd name="connsiteX12" fmla="*/ 2309433 w 3831223"/>
              <a:gd name="connsiteY12" fmla="*/ 1178395 h 3072076"/>
              <a:gd name="connsiteX13" fmla="*/ 2463279 w 3831223"/>
              <a:gd name="connsiteY13" fmla="*/ 840297 h 3072076"/>
              <a:gd name="connsiteX14" fmla="*/ 2609813 w 3831223"/>
              <a:gd name="connsiteY14" fmla="*/ 1167422 h 3072076"/>
              <a:gd name="connsiteX15" fmla="*/ 2601736 w 3831223"/>
              <a:gd name="connsiteY15" fmla="*/ 1945576 h 3072076"/>
              <a:gd name="connsiteX16" fmla="*/ 2485225 w 3831223"/>
              <a:gd name="connsiteY16" fmla="*/ 2317968 h 3072076"/>
              <a:gd name="connsiteX17" fmla="*/ 2411160 w 3831223"/>
              <a:gd name="connsiteY17" fmla="*/ 2635034 h 3072076"/>
              <a:gd name="connsiteX18" fmla="*/ 3831223 w 3831223"/>
              <a:gd name="connsiteY18" fmla="*/ 2635034 h 3072076"/>
              <a:gd name="connsiteX0" fmla="*/ 111732 w 4715630"/>
              <a:gd name="connsiteY0" fmla="*/ 3274095 h 3274095"/>
              <a:gd name="connsiteX1" fmla="*/ 2163692 w 4715630"/>
              <a:gd name="connsiteY1" fmla="*/ 2632825 h 3274095"/>
              <a:gd name="connsiteX2" fmla="*/ 2162930 w 4715630"/>
              <a:gd name="connsiteY2" fmla="*/ 2387384 h 3274095"/>
              <a:gd name="connsiteX3" fmla="*/ 1572380 w 4715630"/>
              <a:gd name="connsiteY3" fmla="*/ 1320584 h 3274095"/>
              <a:gd name="connsiteX4" fmla="*/ 1769356 w 4715630"/>
              <a:gd name="connsiteY4" fmla="*/ 1152105 h 3274095"/>
              <a:gd name="connsiteX5" fmla="*/ 2191505 w 4715630"/>
              <a:gd name="connsiteY5" fmla="*/ 1634909 h 3274095"/>
              <a:gd name="connsiteX6" fmla="*/ 2134355 w 4715630"/>
              <a:gd name="connsiteY6" fmla="*/ 168059 h 3274095"/>
              <a:gd name="connsiteX7" fmla="*/ 2410580 w 4715630"/>
              <a:gd name="connsiteY7" fmla="*/ 177584 h 3274095"/>
              <a:gd name="connsiteX8" fmla="*/ 2477255 w 4715630"/>
              <a:gd name="connsiteY8" fmla="*/ 1149134 h 3274095"/>
              <a:gd name="connsiteX9" fmla="*/ 2663714 w 4715630"/>
              <a:gd name="connsiteY9" fmla="*/ 723252 h 3274095"/>
              <a:gd name="connsiteX10" fmla="*/ 2832575 w 4715630"/>
              <a:gd name="connsiteY10" fmla="*/ 1152791 h 3274095"/>
              <a:gd name="connsiteX11" fmla="*/ 3018503 w 4715630"/>
              <a:gd name="connsiteY11" fmla="*/ 763487 h 3274095"/>
              <a:gd name="connsiteX12" fmla="*/ 3193840 w 4715630"/>
              <a:gd name="connsiteY12" fmla="*/ 1178395 h 3274095"/>
              <a:gd name="connsiteX13" fmla="*/ 3347686 w 4715630"/>
              <a:gd name="connsiteY13" fmla="*/ 840297 h 3274095"/>
              <a:gd name="connsiteX14" fmla="*/ 3494220 w 4715630"/>
              <a:gd name="connsiteY14" fmla="*/ 1167422 h 3274095"/>
              <a:gd name="connsiteX15" fmla="*/ 3486143 w 4715630"/>
              <a:gd name="connsiteY15" fmla="*/ 1945576 h 3274095"/>
              <a:gd name="connsiteX16" fmla="*/ 3369632 w 4715630"/>
              <a:gd name="connsiteY16" fmla="*/ 2317968 h 3274095"/>
              <a:gd name="connsiteX17" fmla="*/ 3295567 w 4715630"/>
              <a:gd name="connsiteY17" fmla="*/ 2635034 h 3274095"/>
              <a:gd name="connsiteX18" fmla="*/ 4715630 w 4715630"/>
              <a:gd name="connsiteY18" fmla="*/ 2635034 h 3274095"/>
              <a:gd name="connsiteX0" fmla="*/ 0 w 4603898"/>
              <a:gd name="connsiteY0" fmla="*/ 3274095 h 3274095"/>
              <a:gd name="connsiteX1" fmla="*/ 2051960 w 4603898"/>
              <a:gd name="connsiteY1" fmla="*/ 2632825 h 3274095"/>
              <a:gd name="connsiteX2" fmla="*/ 2051198 w 4603898"/>
              <a:gd name="connsiteY2" fmla="*/ 2387384 h 3274095"/>
              <a:gd name="connsiteX3" fmla="*/ 1460648 w 4603898"/>
              <a:gd name="connsiteY3" fmla="*/ 1320584 h 3274095"/>
              <a:gd name="connsiteX4" fmla="*/ 1657624 w 4603898"/>
              <a:gd name="connsiteY4" fmla="*/ 1152105 h 3274095"/>
              <a:gd name="connsiteX5" fmla="*/ 2079773 w 4603898"/>
              <a:gd name="connsiteY5" fmla="*/ 1634909 h 3274095"/>
              <a:gd name="connsiteX6" fmla="*/ 2022623 w 4603898"/>
              <a:gd name="connsiteY6" fmla="*/ 168059 h 3274095"/>
              <a:gd name="connsiteX7" fmla="*/ 2298848 w 4603898"/>
              <a:gd name="connsiteY7" fmla="*/ 177584 h 3274095"/>
              <a:gd name="connsiteX8" fmla="*/ 2365523 w 4603898"/>
              <a:gd name="connsiteY8" fmla="*/ 1149134 h 3274095"/>
              <a:gd name="connsiteX9" fmla="*/ 2551982 w 4603898"/>
              <a:gd name="connsiteY9" fmla="*/ 723252 h 3274095"/>
              <a:gd name="connsiteX10" fmla="*/ 2720843 w 4603898"/>
              <a:gd name="connsiteY10" fmla="*/ 1152791 h 3274095"/>
              <a:gd name="connsiteX11" fmla="*/ 2906771 w 4603898"/>
              <a:gd name="connsiteY11" fmla="*/ 763487 h 3274095"/>
              <a:gd name="connsiteX12" fmla="*/ 3082108 w 4603898"/>
              <a:gd name="connsiteY12" fmla="*/ 1178395 h 3274095"/>
              <a:gd name="connsiteX13" fmla="*/ 3235954 w 4603898"/>
              <a:gd name="connsiteY13" fmla="*/ 840297 h 3274095"/>
              <a:gd name="connsiteX14" fmla="*/ 3382488 w 4603898"/>
              <a:gd name="connsiteY14" fmla="*/ 1167422 h 3274095"/>
              <a:gd name="connsiteX15" fmla="*/ 3374411 w 4603898"/>
              <a:gd name="connsiteY15" fmla="*/ 1945576 h 3274095"/>
              <a:gd name="connsiteX16" fmla="*/ 3257900 w 4603898"/>
              <a:gd name="connsiteY16" fmla="*/ 2317968 h 3274095"/>
              <a:gd name="connsiteX17" fmla="*/ 3183835 w 4603898"/>
              <a:gd name="connsiteY17" fmla="*/ 2635034 h 3274095"/>
              <a:gd name="connsiteX18" fmla="*/ 4603898 w 4603898"/>
              <a:gd name="connsiteY18" fmla="*/ 2635034 h 3274095"/>
              <a:gd name="connsiteX0" fmla="*/ 58169 w 4130439"/>
              <a:gd name="connsiteY0" fmla="*/ 2678672 h 2678672"/>
              <a:gd name="connsiteX1" fmla="*/ 1578501 w 4130439"/>
              <a:gd name="connsiteY1" fmla="*/ 2632825 h 2678672"/>
              <a:gd name="connsiteX2" fmla="*/ 1577739 w 4130439"/>
              <a:gd name="connsiteY2" fmla="*/ 2387384 h 2678672"/>
              <a:gd name="connsiteX3" fmla="*/ 987189 w 4130439"/>
              <a:gd name="connsiteY3" fmla="*/ 1320584 h 2678672"/>
              <a:gd name="connsiteX4" fmla="*/ 1184165 w 4130439"/>
              <a:gd name="connsiteY4" fmla="*/ 1152105 h 2678672"/>
              <a:gd name="connsiteX5" fmla="*/ 1606314 w 4130439"/>
              <a:gd name="connsiteY5" fmla="*/ 1634909 h 2678672"/>
              <a:gd name="connsiteX6" fmla="*/ 1549164 w 4130439"/>
              <a:gd name="connsiteY6" fmla="*/ 168059 h 2678672"/>
              <a:gd name="connsiteX7" fmla="*/ 1825389 w 4130439"/>
              <a:gd name="connsiteY7" fmla="*/ 177584 h 2678672"/>
              <a:gd name="connsiteX8" fmla="*/ 1892064 w 4130439"/>
              <a:gd name="connsiteY8" fmla="*/ 1149134 h 2678672"/>
              <a:gd name="connsiteX9" fmla="*/ 2078523 w 4130439"/>
              <a:gd name="connsiteY9" fmla="*/ 723252 h 2678672"/>
              <a:gd name="connsiteX10" fmla="*/ 2247384 w 4130439"/>
              <a:gd name="connsiteY10" fmla="*/ 1152791 h 2678672"/>
              <a:gd name="connsiteX11" fmla="*/ 2433312 w 4130439"/>
              <a:gd name="connsiteY11" fmla="*/ 763487 h 2678672"/>
              <a:gd name="connsiteX12" fmla="*/ 2608649 w 4130439"/>
              <a:gd name="connsiteY12" fmla="*/ 1178395 h 2678672"/>
              <a:gd name="connsiteX13" fmla="*/ 2762495 w 4130439"/>
              <a:gd name="connsiteY13" fmla="*/ 840297 h 2678672"/>
              <a:gd name="connsiteX14" fmla="*/ 2909029 w 4130439"/>
              <a:gd name="connsiteY14" fmla="*/ 1167422 h 2678672"/>
              <a:gd name="connsiteX15" fmla="*/ 2900952 w 4130439"/>
              <a:gd name="connsiteY15" fmla="*/ 1945576 h 2678672"/>
              <a:gd name="connsiteX16" fmla="*/ 2784441 w 4130439"/>
              <a:gd name="connsiteY16" fmla="*/ 2317968 h 2678672"/>
              <a:gd name="connsiteX17" fmla="*/ 2710376 w 4130439"/>
              <a:gd name="connsiteY17" fmla="*/ 2635034 h 2678672"/>
              <a:gd name="connsiteX18" fmla="*/ 4130439 w 4130439"/>
              <a:gd name="connsiteY18" fmla="*/ 2635034 h 2678672"/>
              <a:gd name="connsiteX0" fmla="*/ 31727 w 4189058"/>
              <a:gd name="connsiteY0" fmla="*/ 2678672 h 2678672"/>
              <a:gd name="connsiteX1" fmla="*/ 1637120 w 4189058"/>
              <a:gd name="connsiteY1" fmla="*/ 2632825 h 2678672"/>
              <a:gd name="connsiteX2" fmla="*/ 1636358 w 4189058"/>
              <a:gd name="connsiteY2" fmla="*/ 2387384 h 2678672"/>
              <a:gd name="connsiteX3" fmla="*/ 1045808 w 4189058"/>
              <a:gd name="connsiteY3" fmla="*/ 1320584 h 2678672"/>
              <a:gd name="connsiteX4" fmla="*/ 1242784 w 4189058"/>
              <a:gd name="connsiteY4" fmla="*/ 1152105 h 2678672"/>
              <a:gd name="connsiteX5" fmla="*/ 1664933 w 4189058"/>
              <a:gd name="connsiteY5" fmla="*/ 1634909 h 2678672"/>
              <a:gd name="connsiteX6" fmla="*/ 1607783 w 4189058"/>
              <a:gd name="connsiteY6" fmla="*/ 168059 h 2678672"/>
              <a:gd name="connsiteX7" fmla="*/ 1884008 w 4189058"/>
              <a:gd name="connsiteY7" fmla="*/ 177584 h 2678672"/>
              <a:gd name="connsiteX8" fmla="*/ 1950683 w 4189058"/>
              <a:gd name="connsiteY8" fmla="*/ 1149134 h 2678672"/>
              <a:gd name="connsiteX9" fmla="*/ 2137142 w 4189058"/>
              <a:gd name="connsiteY9" fmla="*/ 723252 h 2678672"/>
              <a:gd name="connsiteX10" fmla="*/ 2306003 w 4189058"/>
              <a:gd name="connsiteY10" fmla="*/ 1152791 h 2678672"/>
              <a:gd name="connsiteX11" fmla="*/ 2491931 w 4189058"/>
              <a:gd name="connsiteY11" fmla="*/ 763487 h 2678672"/>
              <a:gd name="connsiteX12" fmla="*/ 2667268 w 4189058"/>
              <a:gd name="connsiteY12" fmla="*/ 1178395 h 2678672"/>
              <a:gd name="connsiteX13" fmla="*/ 2821114 w 4189058"/>
              <a:gd name="connsiteY13" fmla="*/ 840297 h 2678672"/>
              <a:gd name="connsiteX14" fmla="*/ 2967648 w 4189058"/>
              <a:gd name="connsiteY14" fmla="*/ 1167422 h 2678672"/>
              <a:gd name="connsiteX15" fmla="*/ 2959571 w 4189058"/>
              <a:gd name="connsiteY15" fmla="*/ 1945576 h 2678672"/>
              <a:gd name="connsiteX16" fmla="*/ 2843060 w 4189058"/>
              <a:gd name="connsiteY16" fmla="*/ 2317968 h 2678672"/>
              <a:gd name="connsiteX17" fmla="*/ 2768995 w 4189058"/>
              <a:gd name="connsiteY17" fmla="*/ 2635034 h 2678672"/>
              <a:gd name="connsiteX18" fmla="*/ 4189058 w 4189058"/>
              <a:gd name="connsiteY18" fmla="*/ 2635034 h 2678672"/>
              <a:gd name="connsiteX0" fmla="*/ 231463 w 3899696"/>
              <a:gd name="connsiteY0" fmla="*/ 2636142 h 2636142"/>
              <a:gd name="connsiteX1" fmla="*/ 1347758 w 3899696"/>
              <a:gd name="connsiteY1" fmla="*/ 2632825 h 2636142"/>
              <a:gd name="connsiteX2" fmla="*/ 1346996 w 3899696"/>
              <a:gd name="connsiteY2" fmla="*/ 2387384 h 2636142"/>
              <a:gd name="connsiteX3" fmla="*/ 756446 w 3899696"/>
              <a:gd name="connsiteY3" fmla="*/ 1320584 h 2636142"/>
              <a:gd name="connsiteX4" fmla="*/ 953422 w 3899696"/>
              <a:gd name="connsiteY4" fmla="*/ 1152105 h 2636142"/>
              <a:gd name="connsiteX5" fmla="*/ 1375571 w 3899696"/>
              <a:gd name="connsiteY5" fmla="*/ 1634909 h 2636142"/>
              <a:gd name="connsiteX6" fmla="*/ 1318421 w 3899696"/>
              <a:gd name="connsiteY6" fmla="*/ 168059 h 2636142"/>
              <a:gd name="connsiteX7" fmla="*/ 1594646 w 3899696"/>
              <a:gd name="connsiteY7" fmla="*/ 177584 h 2636142"/>
              <a:gd name="connsiteX8" fmla="*/ 1661321 w 3899696"/>
              <a:gd name="connsiteY8" fmla="*/ 1149134 h 2636142"/>
              <a:gd name="connsiteX9" fmla="*/ 1847780 w 3899696"/>
              <a:gd name="connsiteY9" fmla="*/ 723252 h 2636142"/>
              <a:gd name="connsiteX10" fmla="*/ 2016641 w 3899696"/>
              <a:gd name="connsiteY10" fmla="*/ 1152791 h 2636142"/>
              <a:gd name="connsiteX11" fmla="*/ 2202569 w 3899696"/>
              <a:gd name="connsiteY11" fmla="*/ 763487 h 2636142"/>
              <a:gd name="connsiteX12" fmla="*/ 2377906 w 3899696"/>
              <a:gd name="connsiteY12" fmla="*/ 1178395 h 2636142"/>
              <a:gd name="connsiteX13" fmla="*/ 2531752 w 3899696"/>
              <a:gd name="connsiteY13" fmla="*/ 840297 h 2636142"/>
              <a:gd name="connsiteX14" fmla="*/ 2678286 w 3899696"/>
              <a:gd name="connsiteY14" fmla="*/ 1167422 h 2636142"/>
              <a:gd name="connsiteX15" fmla="*/ 2670209 w 3899696"/>
              <a:gd name="connsiteY15" fmla="*/ 1945576 h 2636142"/>
              <a:gd name="connsiteX16" fmla="*/ 2553698 w 3899696"/>
              <a:gd name="connsiteY16" fmla="*/ 2317968 h 2636142"/>
              <a:gd name="connsiteX17" fmla="*/ 2479633 w 3899696"/>
              <a:gd name="connsiteY17" fmla="*/ 2635034 h 2636142"/>
              <a:gd name="connsiteX18" fmla="*/ 3899696 w 3899696"/>
              <a:gd name="connsiteY18" fmla="*/ 2635034 h 2636142"/>
              <a:gd name="connsiteX0" fmla="*/ 0 w 3668233"/>
              <a:gd name="connsiteY0" fmla="*/ 2636142 h 2636142"/>
              <a:gd name="connsiteX1" fmla="*/ 1116295 w 3668233"/>
              <a:gd name="connsiteY1" fmla="*/ 2632825 h 2636142"/>
              <a:gd name="connsiteX2" fmla="*/ 1115533 w 3668233"/>
              <a:gd name="connsiteY2" fmla="*/ 2387384 h 2636142"/>
              <a:gd name="connsiteX3" fmla="*/ 524983 w 3668233"/>
              <a:gd name="connsiteY3" fmla="*/ 1320584 h 2636142"/>
              <a:gd name="connsiteX4" fmla="*/ 721959 w 3668233"/>
              <a:gd name="connsiteY4" fmla="*/ 1152105 h 2636142"/>
              <a:gd name="connsiteX5" fmla="*/ 1144108 w 3668233"/>
              <a:gd name="connsiteY5" fmla="*/ 1634909 h 2636142"/>
              <a:gd name="connsiteX6" fmla="*/ 1086958 w 3668233"/>
              <a:gd name="connsiteY6" fmla="*/ 168059 h 2636142"/>
              <a:gd name="connsiteX7" fmla="*/ 1363183 w 3668233"/>
              <a:gd name="connsiteY7" fmla="*/ 177584 h 2636142"/>
              <a:gd name="connsiteX8" fmla="*/ 1429858 w 3668233"/>
              <a:gd name="connsiteY8" fmla="*/ 1149134 h 2636142"/>
              <a:gd name="connsiteX9" fmla="*/ 1616317 w 3668233"/>
              <a:gd name="connsiteY9" fmla="*/ 723252 h 2636142"/>
              <a:gd name="connsiteX10" fmla="*/ 1785178 w 3668233"/>
              <a:gd name="connsiteY10" fmla="*/ 1152791 h 2636142"/>
              <a:gd name="connsiteX11" fmla="*/ 1971106 w 3668233"/>
              <a:gd name="connsiteY11" fmla="*/ 763487 h 2636142"/>
              <a:gd name="connsiteX12" fmla="*/ 2146443 w 3668233"/>
              <a:gd name="connsiteY12" fmla="*/ 1178395 h 2636142"/>
              <a:gd name="connsiteX13" fmla="*/ 2300289 w 3668233"/>
              <a:gd name="connsiteY13" fmla="*/ 840297 h 2636142"/>
              <a:gd name="connsiteX14" fmla="*/ 2446823 w 3668233"/>
              <a:gd name="connsiteY14" fmla="*/ 1167422 h 2636142"/>
              <a:gd name="connsiteX15" fmla="*/ 2438746 w 3668233"/>
              <a:gd name="connsiteY15" fmla="*/ 1945576 h 2636142"/>
              <a:gd name="connsiteX16" fmla="*/ 2322235 w 3668233"/>
              <a:gd name="connsiteY16" fmla="*/ 2317968 h 2636142"/>
              <a:gd name="connsiteX17" fmla="*/ 2248170 w 3668233"/>
              <a:gd name="connsiteY17" fmla="*/ 2635034 h 2636142"/>
              <a:gd name="connsiteX18" fmla="*/ 3668233 w 3668233"/>
              <a:gd name="connsiteY18" fmla="*/ 2635034 h 2636142"/>
              <a:gd name="connsiteX0" fmla="*/ 357493 w 3207019"/>
              <a:gd name="connsiteY0" fmla="*/ 2636142 h 2636142"/>
              <a:gd name="connsiteX1" fmla="*/ 655081 w 3207019"/>
              <a:gd name="connsiteY1" fmla="*/ 2632825 h 2636142"/>
              <a:gd name="connsiteX2" fmla="*/ 654319 w 3207019"/>
              <a:gd name="connsiteY2" fmla="*/ 2387384 h 2636142"/>
              <a:gd name="connsiteX3" fmla="*/ 63769 w 3207019"/>
              <a:gd name="connsiteY3" fmla="*/ 1320584 h 2636142"/>
              <a:gd name="connsiteX4" fmla="*/ 260745 w 3207019"/>
              <a:gd name="connsiteY4" fmla="*/ 1152105 h 2636142"/>
              <a:gd name="connsiteX5" fmla="*/ 682894 w 3207019"/>
              <a:gd name="connsiteY5" fmla="*/ 1634909 h 2636142"/>
              <a:gd name="connsiteX6" fmla="*/ 625744 w 3207019"/>
              <a:gd name="connsiteY6" fmla="*/ 168059 h 2636142"/>
              <a:gd name="connsiteX7" fmla="*/ 901969 w 3207019"/>
              <a:gd name="connsiteY7" fmla="*/ 177584 h 2636142"/>
              <a:gd name="connsiteX8" fmla="*/ 968644 w 3207019"/>
              <a:gd name="connsiteY8" fmla="*/ 1149134 h 2636142"/>
              <a:gd name="connsiteX9" fmla="*/ 1155103 w 3207019"/>
              <a:gd name="connsiteY9" fmla="*/ 723252 h 2636142"/>
              <a:gd name="connsiteX10" fmla="*/ 1323964 w 3207019"/>
              <a:gd name="connsiteY10" fmla="*/ 1152791 h 2636142"/>
              <a:gd name="connsiteX11" fmla="*/ 1509892 w 3207019"/>
              <a:gd name="connsiteY11" fmla="*/ 763487 h 2636142"/>
              <a:gd name="connsiteX12" fmla="*/ 1685229 w 3207019"/>
              <a:gd name="connsiteY12" fmla="*/ 1178395 h 2636142"/>
              <a:gd name="connsiteX13" fmla="*/ 1839075 w 3207019"/>
              <a:gd name="connsiteY13" fmla="*/ 840297 h 2636142"/>
              <a:gd name="connsiteX14" fmla="*/ 1985609 w 3207019"/>
              <a:gd name="connsiteY14" fmla="*/ 1167422 h 2636142"/>
              <a:gd name="connsiteX15" fmla="*/ 1977532 w 3207019"/>
              <a:gd name="connsiteY15" fmla="*/ 1945576 h 2636142"/>
              <a:gd name="connsiteX16" fmla="*/ 1861021 w 3207019"/>
              <a:gd name="connsiteY16" fmla="*/ 2317968 h 2636142"/>
              <a:gd name="connsiteX17" fmla="*/ 1786956 w 3207019"/>
              <a:gd name="connsiteY17" fmla="*/ 2635034 h 2636142"/>
              <a:gd name="connsiteX18" fmla="*/ 3207019 w 3207019"/>
              <a:gd name="connsiteY18" fmla="*/ 2635034 h 2636142"/>
              <a:gd name="connsiteX0" fmla="*/ 357493 w 3207019"/>
              <a:gd name="connsiteY0" fmla="*/ 2841040 h 2841040"/>
              <a:gd name="connsiteX1" fmla="*/ 655081 w 3207019"/>
              <a:gd name="connsiteY1" fmla="*/ 2837723 h 2841040"/>
              <a:gd name="connsiteX2" fmla="*/ 654319 w 3207019"/>
              <a:gd name="connsiteY2" fmla="*/ 2592282 h 2841040"/>
              <a:gd name="connsiteX3" fmla="*/ 63769 w 3207019"/>
              <a:gd name="connsiteY3" fmla="*/ 1525482 h 2841040"/>
              <a:gd name="connsiteX4" fmla="*/ 260745 w 3207019"/>
              <a:gd name="connsiteY4" fmla="*/ 1357003 h 2841040"/>
              <a:gd name="connsiteX5" fmla="*/ 682894 w 3207019"/>
              <a:gd name="connsiteY5" fmla="*/ 1839807 h 2841040"/>
              <a:gd name="connsiteX6" fmla="*/ 625744 w 3207019"/>
              <a:gd name="connsiteY6" fmla="*/ 372957 h 2841040"/>
              <a:gd name="connsiteX7" fmla="*/ 744075 w 3207019"/>
              <a:gd name="connsiteY7" fmla="*/ 18 h 2841040"/>
              <a:gd name="connsiteX8" fmla="*/ 901969 w 3207019"/>
              <a:gd name="connsiteY8" fmla="*/ 382482 h 2841040"/>
              <a:gd name="connsiteX9" fmla="*/ 968644 w 3207019"/>
              <a:gd name="connsiteY9" fmla="*/ 1354032 h 2841040"/>
              <a:gd name="connsiteX10" fmla="*/ 1155103 w 3207019"/>
              <a:gd name="connsiteY10" fmla="*/ 928150 h 2841040"/>
              <a:gd name="connsiteX11" fmla="*/ 1323964 w 3207019"/>
              <a:gd name="connsiteY11" fmla="*/ 1357689 h 2841040"/>
              <a:gd name="connsiteX12" fmla="*/ 1509892 w 3207019"/>
              <a:gd name="connsiteY12" fmla="*/ 968385 h 2841040"/>
              <a:gd name="connsiteX13" fmla="*/ 1685229 w 3207019"/>
              <a:gd name="connsiteY13" fmla="*/ 1383293 h 2841040"/>
              <a:gd name="connsiteX14" fmla="*/ 1839075 w 3207019"/>
              <a:gd name="connsiteY14" fmla="*/ 1045195 h 2841040"/>
              <a:gd name="connsiteX15" fmla="*/ 1985609 w 3207019"/>
              <a:gd name="connsiteY15" fmla="*/ 1372320 h 2841040"/>
              <a:gd name="connsiteX16" fmla="*/ 1977532 w 3207019"/>
              <a:gd name="connsiteY16" fmla="*/ 2150474 h 2841040"/>
              <a:gd name="connsiteX17" fmla="*/ 1861021 w 3207019"/>
              <a:gd name="connsiteY17" fmla="*/ 2522866 h 2841040"/>
              <a:gd name="connsiteX18" fmla="*/ 1786956 w 3207019"/>
              <a:gd name="connsiteY18" fmla="*/ 2839932 h 2841040"/>
              <a:gd name="connsiteX19" fmla="*/ 3207019 w 3207019"/>
              <a:gd name="connsiteY19" fmla="*/ 2839932 h 2841040"/>
              <a:gd name="connsiteX0" fmla="*/ 357493 w 3207019"/>
              <a:gd name="connsiteY0" fmla="*/ 2926729 h 2926729"/>
              <a:gd name="connsiteX1" fmla="*/ 655081 w 3207019"/>
              <a:gd name="connsiteY1" fmla="*/ 2923412 h 2926729"/>
              <a:gd name="connsiteX2" fmla="*/ 654319 w 3207019"/>
              <a:gd name="connsiteY2" fmla="*/ 2677971 h 2926729"/>
              <a:gd name="connsiteX3" fmla="*/ 63769 w 3207019"/>
              <a:gd name="connsiteY3" fmla="*/ 1611171 h 2926729"/>
              <a:gd name="connsiteX4" fmla="*/ 260745 w 3207019"/>
              <a:gd name="connsiteY4" fmla="*/ 1442692 h 2926729"/>
              <a:gd name="connsiteX5" fmla="*/ 682894 w 3207019"/>
              <a:gd name="connsiteY5" fmla="*/ 1925496 h 2926729"/>
              <a:gd name="connsiteX6" fmla="*/ 625744 w 3207019"/>
              <a:gd name="connsiteY6" fmla="*/ 458646 h 2926729"/>
              <a:gd name="connsiteX7" fmla="*/ 744075 w 3207019"/>
              <a:gd name="connsiteY7" fmla="*/ 10 h 2926729"/>
              <a:gd name="connsiteX8" fmla="*/ 901969 w 3207019"/>
              <a:gd name="connsiteY8" fmla="*/ 468171 h 2926729"/>
              <a:gd name="connsiteX9" fmla="*/ 968644 w 3207019"/>
              <a:gd name="connsiteY9" fmla="*/ 1439721 h 2926729"/>
              <a:gd name="connsiteX10" fmla="*/ 1155103 w 3207019"/>
              <a:gd name="connsiteY10" fmla="*/ 1013839 h 2926729"/>
              <a:gd name="connsiteX11" fmla="*/ 1323964 w 3207019"/>
              <a:gd name="connsiteY11" fmla="*/ 1443378 h 2926729"/>
              <a:gd name="connsiteX12" fmla="*/ 1509892 w 3207019"/>
              <a:gd name="connsiteY12" fmla="*/ 1054074 h 2926729"/>
              <a:gd name="connsiteX13" fmla="*/ 1685229 w 3207019"/>
              <a:gd name="connsiteY13" fmla="*/ 1468982 h 2926729"/>
              <a:gd name="connsiteX14" fmla="*/ 1839075 w 3207019"/>
              <a:gd name="connsiteY14" fmla="*/ 1130884 h 2926729"/>
              <a:gd name="connsiteX15" fmla="*/ 1985609 w 3207019"/>
              <a:gd name="connsiteY15" fmla="*/ 1458009 h 2926729"/>
              <a:gd name="connsiteX16" fmla="*/ 1977532 w 3207019"/>
              <a:gd name="connsiteY16" fmla="*/ 2236163 h 2926729"/>
              <a:gd name="connsiteX17" fmla="*/ 1861021 w 3207019"/>
              <a:gd name="connsiteY17" fmla="*/ 2608555 h 2926729"/>
              <a:gd name="connsiteX18" fmla="*/ 1786956 w 3207019"/>
              <a:gd name="connsiteY18" fmla="*/ 2925621 h 2926729"/>
              <a:gd name="connsiteX19" fmla="*/ 3207019 w 3207019"/>
              <a:gd name="connsiteY19" fmla="*/ 2925621 h 2926729"/>
              <a:gd name="connsiteX0" fmla="*/ 357493 w 3207019"/>
              <a:gd name="connsiteY0" fmla="*/ 2916018 h 2916018"/>
              <a:gd name="connsiteX1" fmla="*/ 655081 w 3207019"/>
              <a:gd name="connsiteY1" fmla="*/ 2912701 h 2916018"/>
              <a:gd name="connsiteX2" fmla="*/ 654319 w 3207019"/>
              <a:gd name="connsiteY2" fmla="*/ 2667260 h 2916018"/>
              <a:gd name="connsiteX3" fmla="*/ 63769 w 3207019"/>
              <a:gd name="connsiteY3" fmla="*/ 1600460 h 2916018"/>
              <a:gd name="connsiteX4" fmla="*/ 260745 w 3207019"/>
              <a:gd name="connsiteY4" fmla="*/ 1431981 h 2916018"/>
              <a:gd name="connsiteX5" fmla="*/ 682894 w 3207019"/>
              <a:gd name="connsiteY5" fmla="*/ 1914785 h 2916018"/>
              <a:gd name="connsiteX6" fmla="*/ 625744 w 3207019"/>
              <a:gd name="connsiteY6" fmla="*/ 447935 h 2916018"/>
              <a:gd name="connsiteX7" fmla="*/ 765499 w 3207019"/>
              <a:gd name="connsiteY7" fmla="*/ 11 h 2916018"/>
              <a:gd name="connsiteX8" fmla="*/ 901969 w 3207019"/>
              <a:gd name="connsiteY8" fmla="*/ 457460 h 2916018"/>
              <a:gd name="connsiteX9" fmla="*/ 968644 w 3207019"/>
              <a:gd name="connsiteY9" fmla="*/ 1429010 h 2916018"/>
              <a:gd name="connsiteX10" fmla="*/ 1155103 w 3207019"/>
              <a:gd name="connsiteY10" fmla="*/ 1003128 h 2916018"/>
              <a:gd name="connsiteX11" fmla="*/ 1323964 w 3207019"/>
              <a:gd name="connsiteY11" fmla="*/ 1432667 h 2916018"/>
              <a:gd name="connsiteX12" fmla="*/ 1509892 w 3207019"/>
              <a:gd name="connsiteY12" fmla="*/ 1043363 h 2916018"/>
              <a:gd name="connsiteX13" fmla="*/ 1685229 w 3207019"/>
              <a:gd name="connsiteY13" fmla="*/ 1458271 h 2916018"/>
              <a:gd name="connsiteX14" fmla="*/ 1839075 w 3207019"/>
              <a:gd name="connsiteY14" fmla="*/ 1120173 h 2916018"/>
              <a:gd name="connsiteX15" fmla="*/ 1985609 w 3207019"/>
              <a:gd name="connsiteY15" fmla="*/ 1447298 h 2916018"/>
              <a:gd name="connsiteX16" fmla="*/ 1977532 w 3207019"/>
              <a:gd name="connsiteY16" fmla="*/ 2225452 h 2916018"/>
              <a:gd name="connsiteX17" fmla="*/ 1861021 w 3207019"/>
              <a:gd name="connsiteY17" fmla="*/ 2597844 h 2916018"/>
              <a:gd name="connsiteX18" fmla="*/ 1786956 w 3207019"/>
              <a:gd name="connsiteY18" fmla="*/ 2914910 h 2916018"/>
              <a:gd name="connsiteX19" fmla="*/ 3207019 w 3207019"/>
              <a:gd name="connsiteY19" fmla="*/ 2914910 h 2916018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3207019 w 3207019"/>
              <a:gd name="connsiteY19" fmla="*/ 2898832 h 2899940"/>
              <a:gd name="connsiteX0" fmla="*/ 357493 w 3207019"/>
              <a:gd name="connsiteY0" fmla="*/ 2899940 h 2908847"/>
              <a:gd name="connsiteX1" fmla="*/ 655081 w 3207019"/>
              <a:gd name="connsiteY1" fmla="*/ 2896623 h 2908847"/>
              <a:gd name="connsiteX2" fmla="*/ 654319 w 3207019"/>
              <a:gd name="connsiteY2" fmla="*/ 2651182 h 2908847"/>
              <a:gd name="connsiteX3" fmla="*/ 63769 w 3207019"/>
              <a:gd name="connsiteY3" fmla="*/ 1584382 h 2908847"/>
              <a:gd name="connsiteX4" fmla="*/ 260745 w 3207019"/>
              <a:gd name="connsiteY4" fmla="*/ 1415903 h 2908847"/>
              <a:gd name="connsiteX5" fmla="*/ 682894 w 3207019"/>
              <a:gd name="connsiteY5" fmla="*/ 1898707 h 2908847"/>
              <a:gd name="connsiteX6" fmla="*/ 625744 w 3207019"/>
              <a:gd name="connsiteY6" fmla="*/ 431857 h 2908847"/>
              <a:gd name="connsiteX7" fmla="*/ 765498 w 3207019"/>
              <a:gd name="connsiteY7" fmla="*/ 0 h 2908847"/>
              <a:gd name="connsiteX8" fmla="*/ 901969 w 3207019"/>
              <a:gd name="connsiteY8" fmla="*/ 441382 h 2908847"/>
              <a:gd name="connsiteX9" fmla="*/ 968644 w 3207019"/>
              <a:gd name="connsiteY9" fmla="*/ 1412932 h 2908847"/>
              <a:gd name="connsiteX10" fmla="*/ 1155103 w 3207019"/>
              <a:gd name="connsiteY10" fmla="*/ 987050 h 2908847"/>
              <a:gd name="connsiteX11" fmla="*/ 1323964 w 3207019"/>
              <a:gd name="connsiteY11" fmla="*/ 1416589 h 2908847"/>
              <a:gd name="connsiteX12" fmla="*/ 1509892 w 3207019"/>
              <a:gd name="connsiteY12" fmla="*/ 1027285 h 2908847"/>
              <a:gd name="connsiteX13" fmla="*/ 1685229 w 3207019"/>
              <a:gd name="connsiteY13" fmla="*/ 1442193 h 2908847"/>
              <a:gd name="connsiteX14" fmla="*/ 1839075 w 3207019"/>
              <a:gd name="connsiteY14" fmla="*/ 1104095 h 2908847"/>
              <a:gd name="connsiteX15" fmla="*/ 1985609 w 3207019"/>
              <a:gd name="connsiteY15" fmla="*/ 1431220 h 2908847"/>
              <a:gd name="connsiteX16" fmla="*/ 1977532 w 3207019"/>
              <a:gd name="connsiteY16" fmla="*/ 2209374 h 2908847"/>
              <a:gd name="connsiteX17" fmla="*/ 1861021 w 3207019"/>
              <a:gd name="connsiteY17" fmla="*/ 2581766 h 2908847"/>
              <a:gd name="connsiteX18" fmla="*/ 1786956 w 3207019"/>
              <a:gd name="connsiteY18" fmla="*/ 2898832 h 2908847"/>
              <a:gd name="connsiteX19" fmla="*/ 2496608 w 3207019"/>
              <a:gd name="connsiteY19" fmla="*/ 2908634 h 2908847"/>
              <a:gd name="connsiteX20" fmla="*/ 3207019 w 3207019"/>
              <a:gd name="connsiteY20" fmla="*/ 2898832 h 2908847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2453760"/>
              <a:gd name="connsiteY0" fmla="*/ 2899940 h 2899940"/>
              <a:gd name="connsiteX1" fmla="*/ 655081 w 2453760"/>
              <a:gd name="connsiteY1" fmla="*/ 2896623 h 2899940"/>
              <a:gd name="connsiteX2" fmla="*/ 654319 w 2453760"/>
              <a:gd name="connsiteY2" fmla="*/ 2651182 h 2899940"/>
              <a:gd name="connsiteX3" fmla="*/ 63769 w 2453760"/>
              <a:gd name="connsiteY3" fmla="*/ 1584382 h 2899940"/>
              <a:gd name="connsiteX4" fmla="*/ 260745 w 2453760"/>
              <a:gd name="connsiteY4" fmla="*/ 1415903 h 2899940"/>
              <a:gd name="connsiteX5" fmla="*/ 682894 w 2453760"/>
              <a:gd name="connsiteY5" fmla="*/ 1898707 h 2899940"/>
              <a:gd name="connsiteX6" fmla="*/ 625744 w 2453760"/>
              <a:gd name="connsiteY6" fmla="*/ 431857 h 2899940"/>
              <a:gd name="connsiteX7" fmla="*/ 765498 w 2453760"/>
              <a:gd name="connsiteY7" fmla="*/ 0 h 2899940"/>
              <a:gd name="connsiteX8" fmla="*/ 901969 w 2453760"/>
              <a:gd name="connsiteY8" fmla="*/ 441382 h 2899940"/>
              <a:gd name="connsiteX9" fmla="*/ 968644 w 2453760"/>
              <a:gd name="connsiteY9" fmla="*/ 1412932 h 2899940"/>
              <a:gd name="connsiteX10" fmla="*/ 1155103 w 2453760"/>
              <a:gd name="connsiteY10" fmla="*/ 987050 h 2899940"/>
              <a:gd name="connsiteX11" fmla="*/ 1323964 w 2453760"/>
              <a:gd name="connsiteY11" fmla="*/ 1416589 h 2899940"/>
              <a:gd name="connsiteX12" fmla="*/ 1509892 w 2453760"/>
              <a:gd name="connsiteY12" fmla="*/ 1027285 h 2899940"/>
              <a:gd name="connsiteX13" fmla="*/ 1685229 w 2453760"/>
              <a:gd name="connsiteY13" fmla="*/ 1442193 h 2899940"/>
              <a:gd name="connsiteX14" fmla="*/ 1839075 w 2453760"/>
              <a:gd name="connsiteY14" fmla="*/ 1104095 h 2899940"/>
              <a:gd name="connsiteX15" fmla="*/ 1985609 w 2453760"/>
              <a:gd name="connsiteY15" fmla="*/ 1431220 h 2899940"/>
              <a:gd name="connsiteX16" fmla="*/ 1977532 w 2453760"/>
              <a:gd name="connsiteY16" fmla="*/ 2209374 h 2899940"/>
              <a:gd name="connsiteX17" fmla="*/ 1861021 w 2453760"/>
              <a:gd name="connsiteY17" fmla="*/ 2581766 h 2899940"/>
              <a:gd name="connsiteX18" fmla="*/ 1786956 w 2453760"/>
              <a:gd name="connsiteY18" fmla="*/ 2898832 h 2899940"/>
              <a:gd name="connsiteX19" fmla="*/ 2453760 w 2453760"/>
              <a:gd name="connsiteY19" fmla="*/ 2897922 h 2899940"/>
              <a:gd name="connsiteX0" fmla="*/ 357493 w 2255587"/>
              <a:gd name="connsiteY0" fmla="*/ 2899940 h 2899940"/>
              <a:gd name="connsiteX1" fmla="*/ 655081 w 2255587"/>
              <a:gd name="connsiteY1" fmla="*/ 2896623 h 2899940"/>
              <a:gd name="connsiteX2" fmla="*/ 654319 w 2255587"/>
              <a:gd name="connsiteY2" fmla="*/ 2651182 h 2899940"/>
              <a:gd name="connsiteX3" fmla="*/ 63769 w 2255587"/>
              <a:gd name="connsiteY3" fmla="*/ 1584382 h 2899940"/>
              <a:gd name="connsiteX4" fmla="*/ 260745 w 2255587"/>
              <a:gd name="connsiteY4" fmla="*/ 1415903 h 2899940"/>
              <a:gd name="connsiteX5" fmla="*/ 682894 w 2255587"/>
              <a:gd name="connsiteY5" fmla="*/ 1898707 h 2899940"/>
              <a:gd name="connsiteX6" fmla="*/ 625744 w 2255587"/>
              <a:gd name="connsiteY6" fmla="*/ 431857 h 2899940"/>
              <a:gd name="connsiteX7" fmla="*/ 765498 w 2255587"/>
              <a:gd name="connsiteY7" fmla="*/ 0 h 2899940"/>
              <a:gd name="connsiteX8" fmla="*/ 901969 w 2255587"/>
              <a:gd name="connsiteY8" fmla="*/ 441382 h 2899940"/>
              <a:gd name="connsiteX9" fmla="*/ 968644 w 2255587"/>
              <a:gd name="connsiteY9" fmla="*/ 1412932 h 2899940"/>
              <a:gd name="connsiteX10" fmla="*/ 1155103 w 2255587"/>
              <a:gd name="connsiteY10" fmla="*/ 987050 h 2899940"/>
              <a:gd name="connsiteX11" fmla="*/ 1323964 w 2255587"/>
              <a:gd name="connsiteY11" fmla="*/ 1416589 h 2899940"/>
              <a:gd name="connsiteX12" fmla="*/ 1509892 w 2255587"/>
              <a:gd name="connsiteY12" fmla="*/ 1027285 h 2899940"/>
              <a:gd name="connsiteX13" fmla="*/ 1685229 w 2255587"/>
              <a:gd name="connsiteY13" fmla="*/ 1442193 h 2899940"/>
              <a:gd name="connsiteX14" fmla="*/ 1839075 w 2255587"/>
              <a:gd name="connsiteY14" fmla="*/ 1104095 h 2899940"/>
              <a:gd name="connsiteX15" fmla="*/ 1985609 w 2255587"/>
              <a:gd name="connsiteY15" fmla="*/ 1431220 h 2899940"/>
              <a:gd name="connsiteX16" fmla="*/ 1977532 w 2255587"/>
              <a:gd name="connsiteY16" fmla="*/ 2209374 h 2899940"/>
              <a:gd name="connsiteX17" fmla="*/ 1861021 w 2255587"/>
              <a:gd name="connsiteY17" fmla="*/ 2581766 h 2899940"/>
              <a:gd name="connsiteX18" fmla="*/ 1786956 w 2255587"/>
              <a:gd name="connsiteY18" fmla="*/ 2898832 h 2899940"/>
              <a:gd name="connsiteX19" fmla="*/ 2255587 w 2255587"/>
              <a:gd name="connsiteY19" fmla="*/ 2897922 h 2899940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504294"/>
              <a:gd name="connsiteY0" fmla="*/ 2926720 h 2926720"/>
              <a:gd name="connsiteX1" fmla="*/ 5043045 w 6504294"/>
              <a:gd name="connsiteY1" fmla="*/ 2896623 h 2926720"/>
              <a:gd name="connsiteX2" fmla="*/ 4903026 w 6504294"/>
              <a:gd name="connsiteY2" fmla="*/ 2651182 h 2926720"/>
              <a:gd name="connsiteX3" fmla="*/ 4312476 w 6504294"/>
              <a:gd name="connsiteY3" fmla="*/ 1584382 h 2926720"/>
              <a:gd name="connsiteX4" fmla="*/ 4509452 w 6504294"/>
              <a:gd name="connsiteY4" fmla="*/ 1415903 h 2926720"/>
              <a:gd name="connsiteX5" fmla="*/ 4931601 w 6504294"/>
              <a:gd name="connsiteY5" fmla="*/ 1898707 h 2926720"/>
              <a:gd name="connsiteX6" fmla="*/ 4874451 w 6504294"/>
              <a:gd name="connsiteY6" fmla="*/ 431857 h 2926720"/>
              <a:gd name="connsiteX7" fmla="*/ 5014205 w 6504294"/>
              <a:gd name="connsiteY7" fmla="*/ 0 h 2926720"/>
              <a:gd name="connsiteX8" fmla="*/ 5150676 w 6504294"/>
              <a:gd name="connsiteY8" fmla="*/ 441382 h 2926720"/>
              <a:gd name="connsiteX9" fmla="*/ 5217351 w 6504294"/>
              <a:gd name="connsiteY9" fmla="*/ 1412932 h 2926720"/>
              <a:gd name="connsiteX10" fmla="*/ 5403810 w 6504294"/>
              <a:gd name="connsiteY10" fmla="*/ 987050 h 2926720"/>
              <a:gd name="connsiteX11" fmla="*/ 5572671 w 6504294"/>
              <a:gd name="connsiteY11" fmla="*/ 1416589 h 2926720"/>
              <a:gd name="connsiteX12" fmla="*/ 5758599 w 6504294"/>
              <a:gd name="connsiteY12" fmla="*/ 1027285 h 2926720"/>
              <a:gd name="connsiteX13" fmla="*/ 5933936 w 6504294"/>
              <a:gd name="connsiteY13" fmla="*/ 1442193 h 2926720"/>
              <a:gd name="connsiteX14" fmla="*/ 6087782 w 6504294"/>
              <a:gd name="connsiteY14" fmla="*/ 1104095 h 2926720"/>
              <a:gd name="connsiteX15" fmla="*/ 6234316 w 6504294"/>
              <a:gd name="connsiteY15" fmla="*/ 1431220 h 2926720"/>
              <a:gd name="connsiteX16" fmla="*/ 6226239 w 6504294"/>
              <a:gd name="connsiteY16" fmla="*/ 2209374 h 2926720"/>
              <a:gd name="connsiteX17" fmla="*/ 6109728 w 6504294"/>
              <a:gd name="connsiteY17" fmla="*/ 2581766 h 2926720"/>
              <a:gd name="connsiteX18" fmla="*/ 6035663 w 6504294"/>
              <a:gd name="connsiteY18" fmla="*/ 2898832 h 2926720"/>
              <a:gd name="connsiteX19" fmla="*/ 6504294 w 6504294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896623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917545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56993 w 6691756"/>
              <a:gd name="connsiteY1" fmla="*/ 2910571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898832 h 2927671"/>
              <a:gd name="connsiteX19" fmla="*/ 6691756 w 6691756"/>
              <a:gd name="connsiteY19" fmla="*/ 2897922 h 2927671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912780 h 2927671"/>
              <a:gd name="connsiteX19" fmla="*/ 6691756 w 6691756"/>
              <a:gd name="connsiteY19" fmla="*/ 2897922 h 2927671"/>
              <a:gd name="connsiteX0" fmla="*/ 0 w 6698730"/>
              <a:gd name="connsiteY0" fmla="*/ 2926720 h 2927671"/>
              <a:gd name="connsiteX1" fmla="*/ 5056993 w 6698730"/>
              <a:gd name="connsiteY1" fmla="*/ 2924519 h 2927671"/>
              <a:gd name="connsiteX2" fmla="*/ 4903026 w 6698730"/>
              <a:gd name="connsiteY2" fmla="*/ 2651182 h 2927671"/>
              <a:gd name="connsiteX3" fmla="*/ 4312476 w 6698730"/>
              <a:gd name="connsiteY3" fmla="*/ 1584382 h 2927671"/>
              <a:gd name="connsiteX4" fmla="*/ 4509452 w 6698730"/>
              <a:gd name="connsiteY4" fmla="*/ 1415903 h 2927671"/>
              <a:gd name="connsiteX5" fmla="*/ 4931601 w 6698730"/>
              <a:gd name="connsiteY5" fmla="*/ 1898707 h 2927671"/>
              <a:gd name="connsiteX6" fmla="*/ 4874451 w 6698730"/>
              <a:gd name="connsiteY6" fmla="*/ 431857 h 2927671"/>
              <a:gd name="connsiteX7" fmla="*/ 5014205 w 6698730"/>
              <a:gd name="connsiteY7" fmla="*/ 0 h 2927671"/>
              <a:gd name="connsiteX8" fmla="*/ 5150676 w 6698730"/>
              <a:gd name="connsiteY8" fmla="*/ 441382 h 2927671"/>
              <a:gd name="connsiteX9" fmla="*/ 5217351 w 6698730"/>
              <a:gd name="connsiteY9" fmla="*/ 1412932 h 2927671"/>
              <a:gd name="connsiteX10" fmla="*/ 5403810 w 6698730"/>
              <a:gd name="connsiteY10" fmla="*/ 987050 h 2927671"/>
              <a:gd name="connsiteX11" fmla="*/ 5572671 w 6698730"/>
              <a:gd name="connsiteY11" fmla="*/ 1416589 h 2927671"/>
              <a:gd name="connsiteX12" fmla="*/ 5758599 w 6698730"/>
              <a:gd name="connsiteY12" fmla="*/ 1027285 h 2927671"/>
              <a:gd name="connsiteX13" fmla="*/ 5933936 w 6698730"/>
              <a:gd name="connsiteY13" fmla="*/ 1442193 h 2927671"/>
              <a:gd name="connsiteX14" fmla="*/ 6087782 w 6698730"/>
              <a:gd name="connsiteY14" fmla="*/ 1104095 h 2927671"/>
              <a:gd name="connsiteX15" fmla="*/ 6234316 w 6698730"/>
              <a:gd name="connsiteY15" fmla="*/ 1431220 h 2927671"/>
              <a:gd name="connsiteX16" fmla="*/ 6226239 w 6698730"/>
              <a:gd name="connsiteY16" fmla="*/ 2209374 h 2927671"/>
              <a:gd name="connsiteX17" fmla="*/ 6109728 w 6698730"/>
              <a:gd name="connsiteY17" fmla="*/ 2581766 h 2927671"/>
              <a:gd name="connsiteX18" fmla="*/ 6035663 w 6698730"/>
              <a:gd name="connsiteY18" fmla="*/ 2912780 h 2927671"/>
              <a:gd name="connsiteX19" fmla="*/ 6698730 w 6698730"/>
              <a:gd name="connsiteY19" fmla="*/ 2918844 h 2927671"/>
              <a:gd name="connsiteX0" fmla="*/ 0 w 6698730"/>
              <a:gd name="connsiteY0" fmla="*/ 2926720 h 2940676"/>
              <a:gd name="connsiteX1" fmla="*/ 5056993 w 6698730"/>
              <a:gd name="connsiteY1" fmla="*/ 2924519 h 2940676"/>
              <a:gd name="connsiteX2" fmla="*/ 4903026 w 6698730"/>
              <a:gd name="connsiteY2" fmla="*/ 2651182 h 2940676"/>
              <a:gd name="connsiteX3" fmla="*/ 4312476 w 6698730"/>
              <a:gd name="connsiteY3" fmla="*/ 1584382 h 2940676"/>
              <a:gd name="connsiteX4" fmla="*/ 4509452 w 6698730"/>
              <a:gd name="connsiteY4" fmla="*/ 1415903 h 2940676"/>
              <a:gd name="connsiteX5" fmla="*/ 4931601 w 6698730"/>
              <a:gd name="connsiteY5" fmla="*/ 1898707 h 2940676"/>
              <a:gd name="connsiteX6" fmla="*/ 4874451 w 6698730"/>
              <a:gd name="connsiteY6" fmla="*/ 431857 h 2940676"/>
              <a:gd name="connsiteX7" fmla="*/ 5014205 w 6698730"/>
              <a:gd name="connsiteY7" fmla="*/ 0 h 2940676"/>
              <a:gd name="connsiteX8" fmla="*/ 5150676 w 6698730"/>
              <a:gd name="connsiteY8" fmla="*/ 441382 h 2940676"/>
              <a:gd name="connsiteX9" fmla="*/ 5217351 w 6698730"/>
              <a:gd name="connsiteY9" fmla="*/ 1412932 h 2940676"/>
              <a:gd name="connsiteX10" fmla="*/ 5403810 w 6698730"/>
              <a:gd name="connsiteY10" fmla="*/ 987050 h 2940676"/>
              <a:gd name="connsiteX11" fmla="*/ 5572671 w 6698730"/>
              <a:gd name="connsiteY11" fmla="*/ 1416589 h 2940676"/>
              <a:gd name="connsiteX12" fmla="*/ 5758599 w 6698730"/>
              <a:gd name="connsiteY12" fmla="*/ 1027285 h 2940676"/>
              <a:gd name="connsiteX13" fmla="*/ 5933936 w 6698730"/>
              <a:gd name="connsiteY13" fmla="*/ 1442193 h 2940676"/>
              <a:gd name="connsiteX14" fmla="*/ 6087782 w 6698730"/>
              <a:gd name="connsiteY14" fmla="*/ 1104095 h 2940676"/>
              <a:gd name="connsiteX15" fmla="*/ 6234316 w 6698730"/>
              <a:gd name="connsiteY15" fmla="*/ 1431220 h 2940676"/>
              <a:gd name="connsiteX16" fmla="*/ 6226239 w 6698730"/>
              <a:gd name="connsiteY16" fmla="*/ 2209374 h 2940676"/>
              <a:gd name="connsiteX17" fmla="*/ 6109728 w 6698730"/>
              <a:gd name="connsiteY17" fmla="*/ 2581766 h 2940676"/>
              <a:gd name="connsiteX18" fmla="*/ 6042637 w 6698730"/>
              <a:gd name="connsiteY18" fmla="*/ 2940676 h 2940676"/>
              <a:gd name="connsiteX19" fmla="*/ 6698730 w 6698730"/>
              <a:gd name="connsiteY19" fmla="*/ 2918844 h 2940676"/>
              <a:gd name="connsiteX0" fmla="*/ 0 w 6705704"/>
              <a:gd name="connsiteY0" fmla="*/ 2926720 h 2940676"/>
              <a:gd name="connsiteX1" fmla="*/ 5056993 w 6705704"/>
              <a:gd name="connsiteY1" fmla="*/ 2924519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6705704"/>
              <a:gd name="connsiteY0" fmla="*/ 2926720 h 2940676"/>
              <a:gd name="connsiteX1" fmla="*/ 5050019 w 6705704"/>
              <a:gd name="connsiteY1" fmla="*/ 2931493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7031072"/>
              <a:gd name="connsiteY0" fmla="*/ 2926720 h 2940676"/>
              <a:gd name="connsiteX1" fmla="*/ 5050019 w 7031072"/>
              <a:gd name="connsiteY1" fmla="*/ 2931493 h 2940676"/>
              <a:gd name="connsiteX2" fmla="*/ 4903026 w 7031072"/>
              <a:gd name="connsiteY2" fmla="*/ 2651182 h 2940676"/>
              <a:gd name="connsiteX3" fmla="*/ 4312476 w 7031072"/>
              <a:gd name="connsiteY3" fmla="*/ 1584382 h 2940676"/>
              <a:gd name="connsiteX4" fmla="*/ 4509452 w 7031072"/>
              <a:gd name="connsiteY4" fmla="*/ 1415903 h 2940676"/>
              <a:gd name="connsiteX5" fmla="*/ 4931601 w 7031072"/>
              <a:gd name="connsiteY5" fmla="*/ 1898707 h 2940676"/>
              <a:gd name="connsiteX6" fmla="*/ 4874451 w 7031072"/>
              <a:gd name="connsiteY6" fmla="*/ 431857 h 2940676"/>
              <a:gd name="connsiteX7" fmla="*/ 5014205 w 7031072"/>
              <a:gd name="connsiteY7" fmla="*/ 0 h 2940676"/>
              <a:gd name="connsiteX8" fmla="*/ 5150676 w 7031072"/>
              <a:gd name="connsiteY8" fmla="*/ 441382 h 2940676"/>
              <a:gd name="connsiteX9" fmla="*/ 5217351 w 7031072"/>
              <a:gd name="connsiteY9" fmla="*/ 1412932 h 2940676"/>
              <a:gd name="connsiteX10" fmla="*/ 5403810 w 7031072"/>
              <a:gd name="connsiteY10" fmla="*/ 987050 h 2940676"/>
              <a:gd name="connsiteX11" fmla="*/ 5572671 w 7031072"/>
              <a:gd name="connsiteY11" fmla="*/ 1416589 h 2940676"/>
              <a:gd name="connsiteX12" fmla="*/ 5758599 w 7031072"/>
              <a:gd name="connsiteY12" fmla="*/ 1027285 h 2940676"/>
              <a:gd name="connsiteX13" fmla="*/ 5933936 w 7031072"/>
              <a:gd name="connsiteY13" fmla="*/ 1442193 h 2940676"/>
              <a:gd name="connsiteX14" fmla="*/ 6087782 w 7031072"/>
              <a:gd name="connsiteY14" fmla="*/ 1104095 h 2940676"/>
              <a:gd name="connsiteX15" fmla="*/ 6234316 w 7031072"/>
              <a:gd name="connsiteY15" fmla="*/ 1431220 h 2940676"/>
              <a:gd name="connsiteX16" fmla="*/ 6226239 w 7031072"/>
              <a:gd name="connsiteY16" fmla="*/ 2209374 h 2940676"/>
              <a:gd name="connsiteX17" fmla="*/ 6109728 w 7031072"/>
              <a:gd name="connsiteY17" fmla="*/ 2581766 h 2940676"/>
              <a:gd name="connsiteX18" fmla="*/ 6042637 w 7031072"/>
              <a:gd name="connsiteY18" fmla="*/ 2940676 h 2940676"/>
              <a:gd name="connsiteX19" fmla="*/ 7031072 w 7031072"/>
              <a:gd name="connsiteY19" fmla="*/ 2939766 h 2940676"/>
              <a:gd name="connsiteX0" fmla="*/ 0 w 8920705"/>
              <a:gd name="connsiteY0" fmla="*/ 2914206 h 2940676"/>
              <a:gd name="connsiteX1" fmla="*/ 6939652 w 8920705"/>
              <a:gd name="connsiteY1" fmla="*/ 2931493 h 2940676"/>
              <a:gd name="connsiteX2" fmla="*/ 6792659 w 8920705"/>
              <a:gd name="connsiteY2" fmla="*/ 2651182 h 2940676"/>
              <a:gd name="connsiteX3" fmla="*/ 6202109 w 8920705"/>
              <a:gd name="connsiteY3" fmla="*/ 1584382 h 2940676"/>
              <a:gd name="connsiteX4" fmla="*/ 6399085 w 8920705"/>
              <a:gd name="connsiteY4" fmla="*/ 1415903 h 2940676"/>
              <a:gd name="connsiteX5" fmla="*/ 6821234 w 8920705"/>
              <a:gd name="connsiteY5" fmla="*/ 1898707 h 2940676"/>
              <a:gd name="connsiteX6" fmla="*/ 6764084 w 8920705"/>
              <a:gd name="connsiteY6" fmla="*/ 431857 h 2940676"/>
              <a:gd name="connsiteX7" fmla="*/ 6903838 w 8920705"/>
              <a:gd name="connsiteY7" fmla="*/ 0 h 2940676"/>
              <a:gd name="connsiteX8" fmla="*/ 7040309 w 8920705"/>
              <a:gd name="connsiteY8" fmla="*/ 441382 h 2940676"/>
              <a:gd name="connsiteX9" fmla="*/ 7106984 w 8920705"/>
              <a:gd name="connsiteY9" fmla="*/ 1412932 h 2940676"/>
              <a:gd name="connsiteX10" fmla="*/ 7293443 w 8920705"/>
              <a:gd name="connsiteY10" fmla="*/ 987050 h 2940676"/>
              <a:gd name="connsiteX11" fmla="*/ 7462304 w 8920705"/>
              <a:gd name="connsiteY11" fmla="*/ 1416589 h 2940676"/>
              <a:gd name="connsiteX12" fmla="*/ 7648232 w 8920705"/>
              <a:gd name="connsiteY12" fmla="*/ 1027285 h 2940676"/>
              <a:gd name="connsiteX13" fmla="*/ 7823569 w 8920705"/>
              <a:gd name="connsiteY13" fmla="*/ 1442193 h 2940676"/>
              <a:gd name="connsiteX14" fmla="*/ 7977415 w 8920705"/>
              <a:gd name="connsiteY14" fmla="*/ 1104095 h 2940676"/>
              <a:gd name="connsiteX15" fmla="*/ 8123949 w 8920705"/>
              <a:gd name="connsiteY15" fmla="*/ 1431220 h 2940676"/>
              <a:gd name="connsiteX16" fmla="*/ 8115872 w 8920705"/>
              <a:gd name="connsiteY16" fmla="*/ 2209374 h 2940676"/>
              <a:gd name="connsiteX17" fmla="*/ 7999361 w 8920705"/>
              <a:gd name="connsiteY17" fmla="*/ 2581766 h 2940676"/>
              <a:gd name="connsiteX18" fmla="*/ 7932270 w 8920705"/>
              <a:gd name="connsiteY18" fmla="*/ 2940676 h 2940676"/>
              <a:gd name="connsiteX19" fmla="*/ 8920705 w 8920705"/>
              <a:gd name="connsiteY19" fmla="*/ 2939766 h 2940676"/>
              <a:gd name="connsiteX0" fmla="*/ 0 w 8920705"/>
              <a:gd name="connsiteY0" fmla="*/ 2914286 h 2940756"/>
              <a:gd name="connsiteX1" fmla="*/ 6939652 w 8920705"/>
              <a:gd name="connsiteY1" fmla="*/ 2931573 h 2940756"/>
              <a:gd name="connsiteX2" fmla="*/ 6792659 w 8920705"/>
              <a:gd name="connsiteY2" fmla="*/ 2651262 h 2940756"/>
              <a:gd name="connsiteX3" fmla="*/ 6202109 w 8920705"/>
              <a:gd name="connsiteY3" fmla="*/ 1584462 h 2940756"/>
              <a:gd name="connsiteX4" fmla="*/ 6399085 w 8920705"/>
              <a:gd name="connsiteY4" fmla="*/ 1415983 h 2940756"/>
              <a:gd name="connsiteX5" fmla="*/ 6821234 w 8920705"/>
              <a:gd name="connsiteY5" fmla="*/ 1898787 h 2940756"/>
              <a:gd name="connsiteX6" fmla="*/ 6764084 w 8920705"/>
              <a:gd name="connsiteY6" fmla="*/ 431937 h 2940756"/>
              <a:gd name="connsiteX7" fmla="*/ 6903838 w 8920705"/>
              <a:gd name="connsiteY7" fmla="*/ 80 h 2940756"/>
              <a:gd name="connsiteX8" fmla="*/ 7040309 w 8920705"/>
              <a:gd name="connsiteY8" fmla="*/ 441462 h 2940756"/>
              <a:gd name="connsiteX9" fmla="*/ 7106984 w 8920705"/>
              <a:gd name="connsiteY9" fmla="*/ 1413012 h 2940756"/>
              <a:gd name="connsiteX10" fmla="*/ 7293443 w 8920705"/>
              <a:gd name="connsiteY10" fmla="*/ 987130 h 2940756"/>
              <a:gd name="connsiteX11" fmla="*/ 7462304 w 8920705"/>
              <a:gd name="connsiteY11" fmla="*/ 1416669 h 2940756"/>
              <a:gd name="connsiteX12" fmla="*/ 7648232 w 8920705"/>
              <a:gd name="connsiteY12" fmla="*/ 1027365 h 2940756"/>
              <a:gd name="connsiteX13" fmla="*/ 7823569 w 8920705"/>
              <a:gd name="connsiteY13" fmla="*/ 1442273 h 2940756"/>
              <a:gd name="connsiteX14" fmla="*/ 7977415 w 8920705"/>
              <a:gd name="connsiteY14" fmla="*/ 1104175 h 2940756"/>
              <a:gd name="connsiteX15" fmla="*/ 8123949 w 8920705"/>
              <a:gd name="connsiteY15" fmla="*/ 1431300 h 2940756"/>
              <a:gd name="connsiteX16" fmla="*/ 8115872 w 8920705"/>
              <a:gd name="connsiteY16" fmla="*/ 2209454 h 2940756"/>
              <a:gd name="connsiteX17" fmla="*/ 7999361 w 8920705"/>
              <a:gd name="connsiteY17" fmla="*/ 2581846 h 2940756"/>
              <a:gd name="connsiteX18" fmla="*/ 7932270 w 8920705"/>
              <a:gd name="connsiteY18" fmla="*/ 2940756 h 2940756"/>
              <a:gd name="connsiteX19" fmla="*/ 8920705 w 8920705"/>
              <a:gd name="connsiteY19" fmla="*/ 2939846 h 2940756"/>
              <a:gd name="connsiteX0" fmla="*/ 0 w 8920705"/>
              <a:gd name="connsiteY0" fmla="*/ 2914404 h 2940874"/>
              <a:gd name="connsiteX1" fmla="*/ 6939652 w 8920705"/>
              <a:gd name="connsiteY1" fmla="*/ 2931691 h 2940874"/>
              <a:gd name="connsiteX2" fmla="*/ 6792659 w 8920705"/>
              <a:gd name="connsiteY2" fmla="*/ 2651380 h 2940874"/>
              <a:gd name="connsiteX3" fmla="*/ 6202109 w 8920705"/>
              <a:gd name="connsiteY3" fmla="*/ 1584580 h 2940874"/>
              <a:gd name="connsiteX4" fmla="*/ 6399085 w 8920705"/>
              <a:gd name="connsiteY4" fmla="*/ 1416101 h 2940874"/>
              <a:gd name="connsiteX5" fmla="*/ 6821234 w 8920705"/>
              <a:gd name="connsiteY5" fmla="*/ 1898905 h 2940874"/>
              <a:gd name="connsiteX6" fmla="*/ 6764084 w 8920705"/>
              <a:gd name="connsiteY6" fmla="*/ 432055 h 2940874"/>
              <a:gd name="connsiteX7" fmla="*/ 6903838 w 8920705"/>
              <a:gd name="connsiteY7" fmla="*/ 198 h 2940874"/>
              <a:gd name="connsiteX8" fmla="*/ 7040309 w 8920705"/>
              <a:gd name="connsiteY8" fmla="*/ 441580 h 2940874"/>
              <a:gd name="connsiteX9" fmla="*/ 7106984 w 8920705"/>
              <a:gd name="connsiteY9" fmla="*/ 1413130 h 2940874"/>
              <a:gd name="connsiteX10" fmla="*/ 7293443 w 8920705"/>
              <a:gd name="connsiteY10" fmla="*/ 987248 h 2940874"/>
              <a:gd name="connsiteX11" fmla="*/ 7462304 w 8920705"/>
              <a:gd name="connsiteY11" fmla="*/ 1416787 h 2940874"/>
              <a:gd name="connsiteX12" fmla="*/ 7648232 w 8920705"/>
              <a:gd name="connsiteY12" fmla="*/ 1027483 h 2940874"/>
              <a:gd name="connsiteX13" fmla="*/ 7823569 w 8920705"/>
              <a:gd name="connsiteY13" fmla="*/ 1442391 h 2940874"/>
              <a:gd name="connsiteX14" fmla="*/ 7977415 w 8920705"/>
              <a:gd name="connsiteY14" fmla="*/ 1104293 h 2940874"/>
              <a:gd name="connsiteX15" fmla="*/ 8123949 w 8920705"/>
              <a:gd name="connsiteY15" fmla="*/ 1431418 h 2940874"/>
              <a:gd name="connsiteX16" fmla="*/ 8115872 w 8920705"/>
              <a:gd name="connsiteY16" fmla="*/ 2209572 h 2940874"/>
              <a:gd name="connsiteX17" fmla="*/ 7999361 w 8920705"/>
              <a:gd name="connsiteY17" fmla="*/ 2581964 h 2940874"/>
              <a:gd name="connsiteX18" fmla="*/ 7932270 w 8920705"/>
              <a:gd name="connsiteY18" fmla="*/ 2940874 h 2940874"/>
              <a:gd name="connsiteX19" fmla="*/ 8920705 w 8920705"/>
              <a:gd name="connsiteY19" fmla="*/ 2939964 h 2940874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688010 h 2714480"/>
              <a:gd name="connsiteX1" fmla="*/ 6939652 w 8920705"/>
              <a:gd name="connsiteY1" fmla="*/ 2705297 h 2714480"/>
              <a:gd name="connsiteX2" fmla="*/ 6792659 w 8920705"/>
              <a:gd name="connsiteY2" fmla="*/ 2424986 h 2714480"/>
              <a:gd name="connsiteX3" fmla="*/ 6202109 w 8920705"/>
              <a:gd name="connsiteY3" fmla="*/ 1358186 h 2714480"/>
              <a:gd name="connsiteX4" fmla="*/ 6399085 w 8920705"/>
              <a:gd name="connsiteY4" fmla="*/ 1189707 h 2714480"/>
              <a:gd name="connsiteX5" fmla="*/ 6821234 w 8920705"/>
              <a:gd name="connsiteY5" fmla="*/ 1672511 h 2714480"/>
              <a:gd name="connsiteX6" fmla="*/ 6764084 w 8920705"/>
              <a:gd name="connsiteY6" fmla="*/ 205661 h 2714480"/>
              <a:gd name="connsiteX7" fmla="*/ 6922967 w 8920705"/>
              <a:gd name="connsiteY7" fmla="*/ 3349 h 2714480"/>
              <a:gd name="connsiteX8" fmla="*/ 7040309 w 8920705"/>
              <a:gd name="connsiteY8" fmla="*/ 215186 h 2714480"/>
              <a:gd name="connsiteX9" fmla="*/ 7106984 w 8920705"/>
              <a:gd name="connsiteY9" fmla="*/ 1186736 h 2714480"/>
              <a:gd name="connsiteX10" fmla="*/ 7293443 w 8920705"/>
              <a:gd name="connsiteY10" fmla="*/ 760854 h 2714480"/>
              <a:gd name="connsiteX11" fmla="*/ 7462304 w 8920705"/>
              <a:gd name="connsiteY11" fmla="*/ 1190393 h 2714480"/>
              <a:gd name="connsiteX12" fmla="*/ 7648232 w 8920705"/>
              <a:gd name="connsiteY12" fmla="*/ 801089 h 2714480"/>
              <a:gd name="connsiteX13" fmla="*/ 7823569 w 8920705"/>
              <a:gd name="connsiteY13" fmla="*/ 1215997 h 2714480"/>
              <a:gd name="connsiteX14" fmla="*/ 7977415 w 8920705"/>
              <a:gd name="connsiteY14" fmla="*/ 877899 h 2714480"/>
              <a:gd name="connsiteX15" fmla="*/ 8123949 w 8920705"/>
              <a:gd name="connsiteY15" fmla="*/ 1205024 h 2714480"/>
              <a:gd name="connsiteX16" fmla="*/ 8115872 w 8920705"/>
              <a:gd name="connsiteY16" fmla="*/ 1983178 h 2714480"/>
              <a:gd name="connsiteX17" fmla="*/ 7999361 w 8920705"/>
              <a:gd name="connsiteY17" fmla="*/ 2355570 h 2714480"/>
              <a:gd name="connsiteX18" fmla="*/ 7932270 w 8920705"/>
              <a:gd name="connsiteY18" fmla="*/ 2714480 h 2714480"/>
              <a:gd name="connsiteX19" fmla="*/ 8920705 w 8920705"/>
              <a:gd name="connsiteY19" fmla="*/ 2713570 h 2714480"/>
              <a:gd name="connsiteX0" fmla="*/ 0 w 8920705"/>
              <a:gd name="connsiteY0" fmla="*/ 2690487 h 2716957"/>
              <a:gd name="connsiteX1" fmla="*/ 6939652 w 8920705"/>
              <a:gd name="connsiteY1" fmla="*/ 2707774 h 2716957"/>
              <a:gd name="connsiteX2" fmla="*/ 6792659 w 8920705"/>
              <a:gd name="connsiteY2" fmla="*/ 2427463 h 2716957"/>
              <a:gd name="connsiteX3" fmla="*/ 6202109 w 8920705"/>
              <a:gd name="connsiteY3" fmla="*/ 1360663 h 2716957"/>
              <a:gd name="connsiteX4" fmla="*/ 6399085 w 8920705"/>
              <a:gd name="connsiteY4" fmla="*/ 1192184 h 2716957"/>
              <a:gd name="connsiteX5" fmla="*/ 6821234 w 8920705"/>
              <a:gd name="connsiteY5" fmla="*/ 1674988 h 2716957"/>
              <a:gd name="connsiteX6" fmla="*/ 6764084 w 8920705"/>
              <a:gd name="connsiteY6" fmla="*/ 208138 h 2716957"/>
              <a:gd name="connsiteX7" fmla="*/ 6922967 w 8920705"/>
              <a:gd name="connsiteY7" fmla="*/ 5826 h 2716957"/>
              <a:gd name="connsiteX8" fmla="*/ 7040309 w 8920705"/>
              <a:gd name="connsiteY8" fmla="*/ 217663 h 2716957"/>
              <a:gd name="connsiteX9" fmla="*/ 7106984 w 8920705"/>
              <a:gd name="connsiteY9" fmla="*/ 1189213 h 2716957"/>
              <a:gd name="connsiteX10" fmla="*/ 7293443 w 8920705"/>
              <a:gd name="connsiteY10" fmla="*/ 763331 h 2716957"/>
              <a:gd name="connsiteX11" fmla="*/ 7462304 w 8920705"/>
              <a:gd name="connsiteY11" fmla="*/ 1192870 h 2716957"/>
              <a:gd name="connsiteX12" fmla="*/ 7648232 w 8920705"/>
              <a:gd name="connsiteY12" fmla="*/ 803566 h 2716957"/>
              <a:gd name="connsiteX13" fmla="*/ 7823569 w 8920705"/>
              <a:gd name="connsiteY13" fmla="*/ 1218474 h 2716957"/>
              <a:gd name="connsiteX14" fmla="*/ 7977415 w 8920705"/>
              <a:gd name="connsiteY14" fmla="*/ 880376 h 2716957"/>
              <a:gd name="connsiteX15" fmla="*/ 8123949 w 8920705"/>
              <a:gd name="connsiteY15" fmla="*/ 1207501 h 2716957"/>
              <a:gd name="connsiteX16" fmla="*/ 8115872 w 8920705"/>
              <a:gd name="connsiteY16" fmla="*/ 1985655 h 2716957"/>
              <a:gd name="connsiteX17" fmla="*/ 7999361 w 8920705"/>
              <a:gd name="connsiteY17" fmla="*/ 2358047 h 2716957"/>
              <a:gd name="connsiteX18" fmla="*/ 7932270 w 8920705"/>
              <a:gd name="connsiteY18" fmla="*/ 2716957 h 2716957"/>
              <a:gd name="connsiteX19" fmla="*/ 8920705 w 8920705"/>
              <a:gd name="connsiteY19" fmla="*/ 2716047 h 2716957"/>
              <a:gd name="connsiteX0" fmla="*/ 0 w 8920705"/>
              <a:gd name="connsiteY0" fmla="*/ 2687215 h 2713685"/>
              <a:gd name="connsiteX1" fmla="*/ 6939652 w 8920705"/>
              <a:gd name="connsiteY1" fmla="*/ 2704502 h 2713685"/>
              <a:gd name="connsiteX2" fmla="*/ 6792659 w 8920705"/>
              <a:gd name="connsiteY2" fmla="*/ 2424191 h 2713685"/>
              <a:gd name="connsiteX3" fmla="*/ 6202109 w 8920705"/>
              <a:gd name="connsiteY3" fmla="*/ 1357391 h 2713685"/>
              <a:gd name="connsiteX4" fmla="*/ 6399085 w 8920705"/>
              <a:gd name="connsiteY4" fmla="*/ 1188912 h 2713685"/>
              <a:gd name="connsiteX5" fmla="*/ 6821234 w 8920705"/>
              <a:gd name="connsiteY5" fmla="*/ 1671716 h 2713685"/>
              <a:gd name="connsiteX6" fmla="*/ 6764084 w 8920705"/>
              <a:gd name="connsiteY6" fmla="*/ 204866 h 2713685"/>
              <a:gd name="connsiteX7" fmla="*/ 6922967 w 8920705"/>
              <a:gd name="connsiteY7" fmla="*/ 2554 h 2713685"/>
              <a:gd name="connsiteX8" fmla="*/ 7040309 w 8920705"/>
              <a:gd name="connsiteY8" fmla="*/ 214391 h 2713685"/>
              <a:gd name="connsiteX9" fmla="*/ 7106984 w 8920705"/>
              <a:gd name="connsiteY9" fmla="*/ 1185941 h 2713685"/>
              <a:gd name="connsiteX10" fmla="*/ 7293443 w 8920705"/>
              <a:gd name="connsiteY10" fmla="*/ 760059 h 2713685"/>
              <a:gd name="connsiteX11" fmla="*/ 7462304 w 8920705"/>
              <a:gd name="connsiteY11" fmla="*/ 1189598 h 2713685"/>
              <a:gd name="connsiteX12" fmla="*/ 7648232 w 8920705"/>
              <a:gd name="connsiteY12" fmla="*/ 800294 h 2713685"/>
              <a:gd name="connsiteX13" fmla="*/ 7823569 w 8920705"/>
              <a:gd name="connsiteY13" fmla="*/ 1215202 h 2713685"/>
              <a:gd name="connsiteX14" fmla="*/ 7977415 w 8920705"/>
              <a:gd name="connsiteY14" fmla="*/ 877104 h 2713685"/>
              <a:gd name="connsiteX15" fmla="*/ 8123949 w 8920705"/>
              <a:gd name="connsiteY15" fmla="*/ 1204229 h 2713685"/>
              <a:gd name="connsiteX16" fmla="*/ 8115872 w 8920705"/>
              <a:gd name="connsiteY16" fmla="*/ 1982383 h 2713685"/>
              <a:gd name="connsiteX17" fmla="*/ 7999361 w 8920705"/>
              <a:gd name="connsiteY17" fmla="*/ 2354775 h 2713685"/>
              <a:gd name="connsiteX18" fmla="*/ 7932270 w 8920705"/>
              <a:gd name="connsiteY18" fmla="*/ 2713685 h 2713685"/>
              <a:gd name="connsiteX19" fmla="*/ 8920705 w 8920705"/>
              <a:gd name="connsiteY19" fmla="*/ 2712775 h 2713685"/>
              <a:gd name="connsiteX0" fmla="*/ 0 w 8920705"/>
              <a:gd name="connsiteY0" fmla="*/ 2685815 h 2712285"/>
              <a:gd name="connsiteX1" fmla="*/ 6939652 w 8920705"/>
              <a:gd name="connsiteY1" fmla="*/ 2703102 h 2712285"/>
              <a:gd name="connsiteX2" fmla="*/ 6792659 w 8920705"/>
              <a:gd name="connsiteY2" fmla="*/ 2422791 h 2712285"/>
              <a:gd name="connsiteX3" fmla="*/ 6202109 w 8920705"/>
              <a:gd name="connsiteY3" fmla="*/ 1355991 h 2712285"/>
              <a:gd name="connsiteX4" fmla="*/ 6399085 w 8920705"/>
              <a:gd name="connsiteY4" fmla="*/ 1187512 h 2712285"/>
              <a:gd name="connsiteX5" fmla="*/ 6821234 w 8920705"/>
              <a:gd name="connsiteY5" fmla="*/ 1670316 h 2712285"/>
              <a:gd name="connsiteX6" fmla="*/ 6764084 w 8920705"/>
              <a:gd name="connsiteY6" fmla="*/ 203466 h 2712285"/>
              <a:gd name="connsiteX7" fmla="*/ 6922967 w 8920705"/>
              <a:gd name="connsiteY7" fmla="*/ 1154 h 2712285"/>
              <a:gd name="connsiteX8" fmla="*/ 7040309 w 8920705"/>
              <a:gd name="connsiteY8" fmla="*/ 212991 h 2712285"/>
              <a:gd name="connsiteX9" fmla="*/ 7106984 w 8920705"/>
              <a:gd name="connsiteY9" fmla="*/ 1184541 h 2712285"/>
              <a:gd name="connsiteX10" fmla="*/ 7293443 w 8920705"/>
              <a:gd name="connsiteY10" fmla="*/ 758659 h 2712285"/>
              <a:gd name="connsiteX11" fmla="*/ 7462304 w 8920705"/>
              <a:gd name="connsiteY11" fmla="*/ 1188198 h 2712285"/>
              <a:gd name="connsiteX12" fmla="*/ 7648232 w 8920705"/>
              <a:gd name="connsiteY12" fmla="*/ 798894 h 2712285"/>
              <a:gd name="connsiteX13" fmla="*/ 7823569 w 8920705"/>
              <a:gd name="connsiteY13" fmla="*/ 1213802 h 2712285"/>
              <a:gd name="connsiteX14" fmla="*/ 7977415 w 8920705"/>
              <a:gd name="connsiteY14" fmla="*/ 875704 h 2712285"/>
              <a:gd name="connsiteX15" fmla="*/ 8123949 w 8920705"/>
              <a:gd name="connsiteY15" fmla="*/ 1202829 h 2712285"/>
              <a:gd name="connsiteX16" fmla="*/ 8115872 w 8920705"/>
              <a:gd name="connsiteY16" fmla="*/ 1980983 h 2712285"/>
              <a:gd name="connsiteX17" fmla="*/ 7999361 w 8920705"/>
              <a:gd name="connsiteY17" fmla="*/ 2353375 h 2712285"/>
              <a:gd name="connsiteX18" fmla="*/ 7932270 w 8920705"/>
              <a:gd name="connsiteY18" fmla="*/ 2712285 h 2712285"/>
              <a:gd name="connsiteX19" fmla="*/ 8920705 w 8920705"/>
              <a:gd name="connsiteY19" fmla="*/ 2711375 h 2712285"/>
              <a:gd name="connsiteX0" fmla="*/ 0 w 8920705"/>
              <a:gd name="connsiteY0" fmla="*/ 2685640 h 2712110"/>
              <a:gd name="connsiteX1" fmla="*/ 6939652 w 8920705"/>
              <a:gd name="connsiteY1" fmla="*/ 2702927 h 2712110"/>
              <a:gd name="connsiteX2" fmla="*/ 6792659 w 8920705"/>
              <a:gd name="connsiteY2" fmla="*/ 2422616 h 2712110"/>
              <a:gd name="connsiteX3" fmla="*/ 6202109 w 8920705"/>
              <a:gd name="connsiteY3" fmla="*/ 1355816 h 2712110"/>
              <a:gd name="connsiteX4" fmla="*/ 6399085 w 8920705"/>
              <a:gd name="connsiteY4" fmla="*/ 1187337 h 2712110"/>
              <a:gd name="connsiteX5" fmla="*/ 6821234 w 8920705"/>
              <a:gd name="connsiteY5" fmla="*/ 1670141 h 2712110"/>
              <a:gd name="connsiteX6" fmla="*/ 6764084 w 8920705"/>
              <a:gd name="connsiteY6" fmla="*/ 203291 h 2712110"/>
              <a:gd name="connsiteX7" fmla="*/ 6922967 w 8920705"/>
              <a:gd name="connsiteY7" fmla="*/ 979 h 2712110"/>
              <a:gd name="connsiteX8" fmla="*/ 7040309 w 8920705"/>
              <a:gd name="connsiteY8" fmla="*/ 238321 h 2712110"/>
              <a:gd name="connsiteX9" fmla="*/ 7106984 w 8920705"/>
              <a:gd name="connsiteY9" fmla="*/ 1184366 h 2712110"/>
              <a:gd name="connsiteX10" fmla="*/ 7293443 w 8920705"/>
              <a:gd name="connsiteY10" fmla="*/ 758484 h 2712110"/>
              <a:gd name="connsiteX11" fmla="*/ 7462304 w 8920705"/>
              <a:gd name="connsiteY11" fmla="*/ 1188023 h 2712110"/>
              <a:gd name="connsiteX12" fmla="*/ 7648232 w 8920705"/>
              <a:gd name="connsiteY12" fmla="*/ 798719 h 2712110"/>
              <a:gd name="connsiteX13" fmla="*/ 7823569 w 8920705"/>
              <a:gd name="connsiteY13" fmla="*/ 1213627 h 2712110"/>
              <a:gd name="connsiteX14" fmla="*/ 7977415 w 8920705"/>
              <a:gd name="connsiteY14" fmla="*/ 875529 h 2712110"/>
              <a:gd name="connsiteX15" fmla="*/ 8123949 w 8920705"/>
              <a:gd name="connsiteY15" fmla="*/ 1202654 h 2712110"/>
              <a:gd name="connsiteX16" fmla="*/ 8115872 w 8920705"/>
              <a:gd name="connsiteY16" fmla="*/ 1980808 h 2712110"/>
              <a:gd name="connsiteX17" fmla="*/ 7999361 w 8920705"/>
              <a:gd name="connsiteY17" fmla="*/ 2353200 h 2712110"/>
              <a:gd name="connsiteX18" fmla="*/ 7932270 w 8920705"/>
              <a:gd name="connsiteY18" fmla="*/ 2712110 h 2712110"/>
              <a:gd name="connsiteX19" fmla="*/ 8920705 w 8920705"/>
              <a:gd name="connsiteY19" fmla="*/ 2711200 h 2712110"/>
              <a:gd name="connsiteX0" fmla="*/ 0 w 8920705"/>
              <a:gd name="connsiteY0" fmla="*/ 2685512 h 2711982"/>
              <a:gd name="connsiteX1" fmla="*/ 6939652 w 8920705"/>
              <a:gd name="connsiteY1" fmla="*/ 2702799 h 2711982"/>
              <a:gd name="connsiteX2" fmla="*/ 6792659 w 8920705"/>
              <a:gd name="connsiteY2" fmla="*/ 2422488 h 2711982"/>
              <a:gd name="connsiteX3" fmla="*/ 6202109 w 8920705"/>
              <a:gd name="connsiteY3" fmla="*/ 1355688 h 2711982"/>
              <a:gd name="connsiteX4" fmla="*/ 6399085 w 8920705"/>
              <a:gd name="connsiteY4" fmla="*/ 1187209 h 2711982"/>
              <a:gd name="connsiteX5" fmla="*/ 6821234 w 8920705"/>
              <a:gd name="connsiteY5" fmla="*/ 1670013 h 2711982"/>
              <a:gd name="connsiteX6" fmla="*/ 6764084 w 8920705"/>
              <a:gd name="connsiteY6" fmla="*/ 203163 h 2711982"/>
              <a:gd name="connsiteX7" fmla="*/ 6922967 w 8920705"/>
              <a:gd name="connsiteY7" fmla="*/ 851 h 2711982"/>
              <a:gd name="connsiteX8" fmla="*/ 7040309 w 8920705"/>
              <a:gd name="connsiteY8" fmla="*/ 238193 h 2711982"/>
              <a:gd name="connsiteX9" fmla="*/ 7106984 w 8920705"/>
              <a:gd name="connsiteY9" fmla="*/ 1184238 h 2711982"/>
              <a:gd name="connsiteX10" fmla="*/ 7293443 w 8920705"/>
              <a:gd name="connsiteY10" fmla="*/ 758356 h 2711982"/>
              <a:gd name="connsiteX11" fmla="*/ 7462304 w 8920705"/>
              <a:gd name="connsiteY11" fmla="*/ 1187895 h 2711982"/>
              <a:gd name="connsiteX12" fmla="*/ 7648232 w 8920705"/>
              <a:gd name="connsiteY12" fmla="*/ 798591 h 2711982"/>
              <a:gd name="connsiteX13" fmla="*/ 7823569 w 8920705"/>
              <a:gd name="connsiteY13" fmla="*/ 1213499 h 2711982"/>
              <a:gd name="connsiteX14" fmla="*/ 7977415 w 8920705"/>
              <a:gd name="connsiteY14" fmla="*/ 875401 h 2711982"/>
              <a:gd name="connsiteX15" fmla="*/ 8123949 w 8920705"/>
              <a:gd name="connsiteY15" fmla="*/ 1202526 h 2711982"/>
              <a:gd name="connsiteX16" fmla="*/ 8115872 w 8920705"/>
              <a:gd name="connsiteY16" fmla="*/ 1980680 h 2711982"/>
              <a:gd name="connsiteX17" fmla="*/ 7999361 w 8920705"/>
              <a:gd name="connsiteY17" fmla="*/ 2353072 h 2711982"/>
              <a:gd name="connsiteX18" fmla="*/ 7932270 w 8920705"/>
              <a:gd name="connsiteY18" fmla="*/ 2711982 h 2711982"/>
              <a:gd name="connsiteX19" fmla="*/ 8920705 w 8920705"/>
              <a:gd name="connsiteY19" fmla="*/ 2711072 h 2711982"/>
              <a:gd name="connsiteX0" fmla="*/ 0 w 8920705"/>
              <a:gd name="connsiteY0" fmla="*/ 2691861 h 2718331"/>
              <a:gd name="connsiteX1" fmla="*/ 6939652 w 8920705"/>
              <a:gd name="connsiteY1" fmla="*/ 2709148 h 2718331"/>
              <a:gd name="connsiteX2" fmla="*/ 6792659 w 8920705"/>
              <a:gd name="connsiteY2" fmla="*/ 2428837 h 2718331"/>
              <a:gd name="connsiteX3" fmla="*/ 6202109 w 8920705"/>
              <a:gd name="connsiteY3" fmla="*/ 1362037 h 2718331"/>
              <a:gd name="connsiteX4" fmla="*/ 6399085 w 8920705"/>
              <a:gd name="connsiteY4" fmla="*/ 1193558 h 2718331"/>
              <a:gd name="connsiteX5" fmla="*/ 6821234 w 8920705"/>
              <a:gd name="connsiteY5" fmla="*/ 1676362 h 2718331"/>
              <a:gd name="connsiteX6" fmla="*/ 6764084 w 8920705"/>
              <a:gd name="connsiteY6" fmla="*/ 209512 h 2718331"/>
              <a:gd name="connsiteX7" fmla="*/ 6897462 w 8920705"/>
              <a:gd name="connsiteY7" fmla="*/ 823 h 2718331"/>
              <a:gd name="connsiteX8" fmla="*/ 7040309 w 8920705"/>
              <a:gd name="connsiteY8" fmla="*/ 244542 h 2718331"/>
              <a:gd name="connsiteX9" fmla="*/ 7106984 w 8920705"/>
              <a:gd name="connsiteY9" fmla="*/ 1190587 h 2718331"/>
              <a:gd name="connsiteX10" fmla="*/ 7293443 w 8920705"/>
              <a:gd name="connsiteY10" fmla="*/ 764705 h 2718331"/>
              <a:gd name="connsiteX11" fmla="*/ 7462304 w 8920705"/>
              <a:gd name="connsiteY11" fmla="*/ 1194244 h 2718331"/>
              <a:gd name="connsiteX12" fmla="*/ 7648232 w 8920705"/>
              <a:gd name="connsiteY12" fmla="*/ 804940 h 2718331"/>
              <a:gd name="connsiteX13" fmla="*/ 7823569 w 8920705"/>
              <a:gd name="connsiteY13" fmla="*/ 1219848 h 2718331"/>
              <a:gd name="connsiteX14" fmla="*/ 7977415 w 8920705"/>
              <a:gd name="connsiteY14" fmla="*/ 881750 h 2718331"/>
              <a:gd name="connsiteX15" fmla="*/ 8123949 w 8920705"/>
              <a:gd name="connsiteY15" fmla="*/ 1208875 h 2718331"/>
              <a:gd name="connsiteX16" fmla="*/ 8115872 w 8920705"/>
              <a:gd name="connsiteY16" fmla="*/ 1987029 h 2718331"/>
              <a:gd name="connsiteX17" fmla="*/ 7999361 w 8920705"/>
              <a:gd name="connsiteY17" fmla="*/ 2359421 h 2718331"/>
              <a:gd name="connsiteX18" fmla="*/ 7932270 w 8920705"/>
              <a:gd name="connsiteY18" fmla="*/ 2718331 h 2718331"/>
              <a:gd name="connsiteX19" fmla="*/ 8920705 w 8920705"/>
              <a:gd name="connsiteY19" fmla="*/ 2717421 h 27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20705" h="2718331">
                <a:moveTo>
                  <a:pt x="0" y="2691861"/>
                </a:moveTo>
                <a:cubicBezTo>
                  <a:pt x="92107" y="2683668"/>
                  <a:pt x="6067894" y="2718537"/>
                  <a:pt x="6939652" y="2709148"/>
                </a:cubicBezTo>
                <a:cubicBezTo>
                  <a:pt x="6928422" y="2587347"/>
                  <a:pt x="6861188" y="2497240"/>
                  <a:pt x="6792659" y="2428837"/>
                </a:cubicBezTo>
                <a:cubicBezTo>
                  <a:pt x="6456819" y="2065923"/>
                  <a:pt x="6516003" y="1823707"/>
                  <a:pt x="6202109" y="1362037"/>
                </a:cubicBezTo>
                <a:cubicBezTo>
                  <a:pt x="6022250" y="1110957"/>
                  <a:pt x="6266371" y="1054646"/>
                  <a:pt x="6399085" y="1193558"/>
                </a:cubicBezTo>
                <a:cubicBezTo>
                  <a:pt x="6498348" y="1313040"/>
                  <a:pt x="6663449" y="1421549"/>
                  <a:pt x="6821234" y="1676362"/>
                </a:cubicBezTo>
                <a:lnTo>
                  <a:pt x="6764084" y="209512"/>
                </a:lnTo>
                <a:cubicBezTo>
                  <a:pt x="6761657" y="143775"/>
                  <a:pt x="6755526" y="-4334"/>
                  <a:pt x="6897462" y="823"/>
                </a:cubicBezTo>
                <a:cubicBezTo>
                  <a:pt x="7015933" y="-13913"/>
                  <a:pt x="7043052" y="173051"/>
                  <a:pt x="7040309" y="244542"/>
                </a:cubicBezTo>
                <a:lnTo>
                  <a:pt x="7106984" y="1190587"/>
                </a:lnTo>
                <a:cubicBezTo>
                  <a:pt x="7089433" y="1055980"/>
                  <a:pt x="7135468" y="764705"/>
                  <a:pt x="7293443" y="764705"/>
                </a:cubicBezTo>
                <a:cubicBezTo>
                  <a:pt x="7480678" y="772020"/>
                  <a:pt x="7461086" y="1044891"/>
                  <a:pt x="7462304" y="1194244"/>
                </a:cubicBezTo>
                <a:cubicBezTo>
                  <a:pt x="7475093" y="1006829"/>
                  <a:pt x="7506945" y="800064"/>
                  <a:pt x="7648232" y="804940"/>
                </a:cubicBezTo>
                <a:cubicBezTo>
                  <a:pt x="7815124" y="802501"/>
                  <a:pt x="7819301" y="1019291"/>
                  <a:pt x="7823569" y="1219848"/>
                </a:cubicBezTo>
                <a:cubicBezTo>
                  <a:pt x="7821639" y="1061086"/>
                  <a:pt x="7821891" y="879921"/>
                  <a:pt x="7977415" y="881750"/>
                </a:cubicBezTo>
                <a:cubicBezTo>
                  <a:pt x="8089047" y="890893"/>
                  <a:pt x="8099654" y="1027100"/>
                  <a:pt x="8123949" y="1208875"/>
                </a:cubicBezTo>
                <a:cubicBezTo>
                  <a:pt x="8150518" y="1515809"/>
                  <a:pt x="8144167" y="1665465"/>
                  <a:pt x="8115872" y="1987029"/>
                </a:cubicBezTo>
                <a:cubicBezTo>
                  <a:pt x="8095107" y="2189759"/>
                  <a:pt x="8042097" y="2244511"/>
                  <a:pt x="7999361" y="2359421"/>
                </a:cubicBezTo>
                <a:cubicBezTo>
                  <a:pt x="7927365" y="2467015"/>
                  <a:pt x="7912762" y="2508210"/>
                  <a:pt x="7932270" y="2718331"/>
                </a:cubicBezTo>
                <a:lnTo>
                  <a:pt x="8920705" y="2717421"/>
                </a:lnTo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1" y="288208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922BDADE-31C5-4691-BBFF-A65D279E81FF}"/>
              </a:ext>
            </a:extLst>
          </p:cNvPr>
          <p:cNvGrpSpPr/>
          <p:nvPr/>
        </p:nvGrpSpPr>
        <p:grpSpPr>
          <a:xfrm>
            <a:off x="815520" y="1482828"/>
            <a:ext cx="10609953" cy="2157998"/>
            <a:chOff x="1310726" y="735059"/>
            <a:chExt cx="5114635" cy="21579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2C502B-D484-48B7-A69D-8D306BA3CDD1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2A4702-F82B-433A-9BF1-40ABAD294E90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7B521C58-0B61-4D37-8D99-D8F63A2006F5}"/>
              </a:ext>
            </a:extLst>
          </p:cNvPr>
          <p:cNvGrpSpPr/>
          <p:nvPr/>
        </p:nvGrpSpPr>
        <p:grpSpPr>
          <a:xfrm flipH="1">
            <a:off x="815520" y="4316796"/>
            <a:ext cx="7957290" cy="1973332"/>
            <a:chOff x="1396451" y="735059"/>
            <a:chExt cx="5114636" cy="1973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5E383A-AD8C-4F86-A54F-187D47A42970}"/>
                </a:ext>
              </a:extLst>
            </p:cNvPr>
            <p:cNvSpPr txBox="1"/>
            <p:nvPr/>
          </p:nvSpPr>
          <p:spPr>
            <a:xfrm>
              <a:off x="1396452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3B4E9D-440A-443B-91E1-E1FF1DB03B79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4A2B0E-CA6B-453C-9229-9042BF946882}"/>
              </a:ext>
            </a:extLst>
          </p:cNvPr>
          <p:cNvSpPr txBox="1"/>
          <p:nvPr/>
        </p:nvSpPr>
        <p:spPr>
          <a:xfrm>
            <a:off x="683692" y="664243"/>
            <a:ext cx="30477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D4B9EA4-CDBF-4AF4-8BBF-68F2F666BD91}"/>
              </a:ext>
            </a:extLst>
          </p:cNvPr>
          <p:cNvGrpSpPr/>
          <p:nvPr/>
        </p:nvGrpSpPr>
        <p:grpSpPr>
          <a:xfrm>
            <a:off x="4489250" y="1269344"/>
            <a:ext cx="3213499" cy="5019736"/>
            <a:chOff x="970332" y="1239347"/>
            <a:chExt cx="4124774" cy="50197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655583-C93A-44B9-AE1C-9EA5A6FE9695}"/>
                </a:ext>
              </a:extLst>
            </p:cNvPr>
            <p:cNvSpPr txBox="1"/>
            <p:nvPr/>
          </p:nvSpPr>
          <p:spPr>
            <a:xfrm>
              <a:off x="970334" y="2234684"/>
              <a:ext cx="4124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A56F30-35AB-499F-9C84-E2A1A7EDB5C9}"/>
                </a:ext>
              </a:extLst>
            </p:cNvPr>
            <p:cNvSpPr txBox="1"/>
            <p:nvPr/>
          </p:nvSpPr>
          <p:spPr>
            <a:xfrm>
              <a:off x="970332" y="2658097"/>
              <a:ext cx="412477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9711C8-1B63-40A3-AC58-6A2F7D50FAB1}"/>
                </a:ext>
              </a:extLst>
            </p:cNvPr>
            <p:cNvSpPr txBox="1"/>
            <p:nvPr/>
          </p:nvSpPr>
          <p:spPr>
            <a:xfrm>
              <a:off x="970334" y="1239347"/>
              <a:ext cx="412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You can simply impress your audience and add a unique zing and appeal to your Reports and Presentations. </a:t>
              </a:r>
              <a:endParaRPr lang="en-US" altLang="ko-K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CE4658-648D-4F1B-ABB5-4CAF55308699}"/>
              </a:ext>
            </a:extLst>
          </p:cNvPr>
          <p:cNvSpPr txBox="1"/>
          <p:nvPr/>
        </p:nvSpPr>
        <p:spPr>
          <a:xfrm>
            <a:off x="4489250" y="568920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EC5C91D-6F95-4DCA-931B-BBBB1C9C7D8E}"/>
              </a:ext>
            </a:extLst>
          </p:cNvPr>
          <p:cNvGrpSpPr/>
          <p:nvPr/>
        </p:nvGrpSpPr>
        <p:grpSpPr>
          <a:xfrm>
            <a:off x="8294809" y="1269344"/>
            <a:ext cx="3213499" cy="5019736"/>
            <a:chOff x="6623228" y="1235607"/>
            <a:chExt cx="4124774" cy="50197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1C21E6-62FB-4D30-8F6B-B931BF653745}"/>
                </a:ext>
              </a:extLst>
            </p:cNvPr>
            <p:cNvSpPr txBox="1"/>
            <p:nvPr/>
          </p:nvSpPr>
          <p:spPr>
            <a:xfrm>
              <a:off x="6623230" y="2230944"/>
              <a:ext cx="4124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911D72-F5E4-4E2D-92A9-05174705E593}"/>
                </a:ext>
              </a:extLst>
            </p:cNvPr>
            <p:cNvSpPr txBox="1"/>
            <p:nvPr/>
          </p:nvSpPr>
          <p:spPr>
            <a:xfrm>
              <a:off x="6623228" y="2654357"/>
              <a:ext cx="412477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ADC5EE-E2BA-4D5C-BB81-8FB2E3C9D312}"/>
                </a:ext>
              </a:extLst>
            </p:cNvPr>
            <p:cNvSpPr txBox="1"/>
            <p:nvPr/>
          </p:nvSpPr>
          <p:spPr>
            <a:xfrm>
              <a:off x="6623230" y="1235607"/>
              <a:ext cx="412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You can simply impress your audience and add a unique zing and appeal to your Reports and Presentations. </a:t>
              </a:r>
              <a:endParaRPr lang="en-US" altLang="ko-K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71DBDF-46D9-4827-888F-41F4DAE2991E}"/>
              </a:ext>
            </a:extLst>
          </p:cNvPr>
          <p:cNvSpPr txBox="1"/>
          <p:nvPr/>
        </p:nvSpPr>
        <p:spPr>
          <a:xfrm>
            <a:off x="8294809" y="568920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B1E6B43-AB93-4C2E-AED9-6E5ABD4BB50A}"/>
              </a:ext>
            </a:extLst>
          </p:cNvPr>
          <p:cNvGrpSpPr/>
          <p:nvPr/>
        </p:nvGrpSpPr>
        <p:grpSpPr>
          <a:xfrm>
            <a:off x="1" y="4982791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5A60E2-9F72-49D8-B5EC-FF613447B715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B3E7D-DC2D-4CA0-8846-4198174A42B0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BF08B65-8B46-4D78-BBF8-1B2044B3CE87}"/>
              </a:ext>
            </a:extLst>
          </p:cNvPr>
          <p:cNvGrpSpPr/>
          <p:nvPr/>
        </p:nvGrpSpPr>
        <p:grpSpPr>
          <a:xfrm>
            <a:off x="9424416" y="967085"/>
            <a:ext cx="1632068" cy="1629956"/>
            <a:chOff x="1400744" y="2332976"/>
            <a:chExt cx="3442208" cy="3437752"/>
          </a:xfrm>
          <a:solidFill>
            <a:schemeClr val="accent6"/>
          </a:solidFill>
        </p:grpSpPr>
        <p:grpSp>
          <p:nvGrpSpPr>
            <p:cNvPr id="4" name="Graphic 19">
              <a:extLst>
                <a:ext uri="{FF2B5EF4-FFF2-40B4-BE49-F238E27FC236}">
                  <a16:creationId xmlns:a16="http://schemas.microsoft.com/office/drawing/2014/main" id="{BEABA96E-E9B1-4AB4-AD84-E7D58E736E7D}"/>
                </a:ext>
              </a:extLst>
            </p:cNvPr>
            <p:cNvGrpSpPr/>
            <p:nvPr/>
          </p:nvGrpSpPr>
          <p:grpSpPr>
            <a:xfrm>
              <a:off x="2125296" y="2673870"/>
              <a:ext cx="1993103" cy="2904645"/>
              <a:chOff x="169229" y="2084489"/>
              <a:chExt cx="1306245" cy="1903654"/>
            </a:xfrm>
            <a:grpFill/>
          </p:grpSpPr>
          <p:sp>
            <p:nvSpPr>
              <p:cNvPr id="17" name="Freeform: Shape 3">
                <a:extLst>
                  <a:ext uri="{FF2B5EF4-FFF2-40B4-BE49-F238E27FC236}">
                    <a16:creationId xmlns:a16="http://schemas.microsoft.com/office/drawing/2014/main" id="{35175F80-A1EE-42CF-9CA7-192C0DF7A4AC}"/>
                  </a:ext>
                </a:extLst>
              </p:cNvPr>
              <p:cNvSpPr/>
              <p:nvPr/>
            </p:nvSpPr>
            <p:spPr>
              <a:xfrm>
                <a:off x="1162276" y="2834478"/>
                <a:ext cx="313198" cy="613622"/>
              </a:xfrm>
              <a:custGeom>
                <a:avLst/>
                <a:gdLst>
                  <a:gd name="connsiteX0" fmla="*/ 297384 w 313198"/>
                  <a:gd name="connsiteY0" fmla="*/ 307094 h 613622"/>
                  <a:gd name="connsiteX1" fmla="*/ 294721 w 313198"/>
                  <a:gd name="connsiteY1" fmla="*/ 265708 h 613622"/>
                  <a:gd name="connsiteX2" fmla="*/ 293543 w 313198"/>
                  <a:gd name="connsiteY2" fmla="*/ 264011 h 613622"/>
                  <a:gd name="connsiteX3" fmla="*/ 263140 w 313198"/>
                  <a:gd name="connsiteY3" fmla="*/ 252463 h 613622"/>
                  <a:gd name="connsiteX4" fmla="*/ 249187 w 313198"/>
                  <a:gd name="connsiteY4" fmla="*/ 230639 h 613622"/>
                  <a:gd name="connsiteX5" fmla="*/ 230050 w 313198"/>
                  <a:gd name="connsiteY5" fmla="*/ 209262 h 613622"/>
                  <a:gd name="connsiteX6" fmla="*/ 216592 w 313198"/>
                  <a:gd name="connsiteY6" fmla="*/ 198280 h 613622"/>
                  <a:gd name="connsiteX7" fmla="*/ 183785 w 313198"/>
                  <a:gd name="connsiteY7" fmla="*/ 148904 h 613622"/>
                  <a:gd name="connsiteX8" fmla="*/ 158049 w 313198"/>
                  <a:gd name="connsiteY8" fmla="*/ 114565 h 613622"/>
                  <a:gd name="connsiteX9" fmla="*/ 146830 w 313198"/>
                  <a:gd name="connsiteY9" fmla="*/ 108626 h 613622"/>
                  <a:gd name="connsiteX10" fmla="*/ 134905 w 313198"/>
                  <a:gd name="connsiteY10" fmla="*/ 98445 h 613622"/>
                  <a:gd name="connsiteX11" fmla="*/ 105633 w 313198"/>
                  <a:gd name="connsiteY11" fmla="*/ 53806 h 613622"/>
                  <a:gd name="connsiteX12" fmla="*/ 97030 w 313198"/>
                  <a:gd name="connsiteY12" fmla="*/ 52510 h 613622"/>
                  <a:gd name="connsiteX13" fmla="*/ 95286 w 313198"/>
                  <a:gd name="connsiteY13" fmla="*/ 61749 h 613622"/>
                  <a:gd name="connsiteX14" fmla="*/ 109474 w 313198"/>
                  <a:gd name="connsiteY14" fmla="*/ 81028 h 613622"/>
                  <a:gd name="connsiteX15" fmla="*/ 121023 w 313198"/>
                  <a:gd name="connsiteY15" fmla="*/ 108202 h 613622"/>
                  <a:gd name="connsiteX16" fmla="*/ 108602 w 313198"/>
                  <a:gd name="connsiteY16" fmla="*/ 100212 h 613622"/>
                  <a:gd name="connsiteX17" fmla="*/ 62032 w 313198"/>
                  <a:gd name="connsiteY17" fmla="*/ 54419 h 613622"/>
                  <a:gd name="connsiteX18" fmla="*/ 12798 w 313198"/>
                  <a:gd name="connsiteY18" fmla="*/ 6081 h 613622"/>
                  <a:gd name="connsiteX19" fmla="*/ 2027 w 313198"/>
                  <a:gd name="connsiteY19" fmla="*/ 0 h 613622"/>
                  <a:gd name="connsiteX20" fmla="*/ 0 w 313198"/>
                  <a:gd name="connsiteY20" fmla="*/ 2050 h 613622"/>
                  <a:gd name="connsiteX21" fmla="*/ 6387 w 313198"/>
                  <a:gd name="connsiteY21" fmla="*/ 15649 h 613622"/>
                  <a:gd name="connsiteX22" fmla="*/ 59062 w 313198"/>
                  <a:gd name="connsiteY22" fmla="*/ 84586 h 613622"/>
                  <a:gd name="connsiteX23" fmla="*/ 149328 w 313198"/>
                  <a:gd name="connsiteY23" fmla="*/ 212185 h 613622"/>
                  <a:gd name="connsiteX24" fmla="*/ 225713 w 313198"/>
                  <a:gd name="connsiteY24" fmla="*/ 406929 h 613622"/>
                  <a:gd name="connsiteX25" fmla="*/ 246312 w 313198"/>
                  <a:gd name="connsiteY25" fmla="*/ 517417 h 613622"/>
                  <a:gd name="connsiteX26" fmla="*/ 265756 w 313198"/>
                  <a:gd name="connsiteY26" fmla="*/ 601697 h 613622"/>
                  <a:gd name="connsiteX27" fmla="*/ 271600 w 313198"/>
                  <a:gd name="connsiteY27" fmla="*/ 613623 h 613622"/>
                  <a:gd name="connsiteX28" fmla="*/ 273698 w 313198"/>
                  <a:gd name="connsiteY28" fmla="*/ 613175 h 613622"/>
                  <a:gd name="connsiteX29" fmla="*/ 275843 w 313198"/>
                  <a:gd name="connsiteY29" fmla="*/ 604926 h 613622"/>
                  <a:gd name="connsiteX30" fmla="*/ 273698 w 313198"/>
                  <a:gd name="connsiteY30" fmla="*/ 552392 h 613622"/>
                  <a:gd name="connsiteX31" fmla="*/ 240985 w 313198"/>
                  <a:gd name="connsiteY31" fmla="*/ 395970 h 613622"/>
                  <a:gd name="connsiteX32" fmla="*/ 221895 w 313198"/>
                  <a:gd name="connsiteY32" fmla="*/ 302451 h 613622"/>
                  <a:gd name="connsiteX33" fmla="*/ 222366 w 313198"/>
                  <a:gd name="connsiteY33" fmla="*/ 291139 h 613622"/>
                  <a:gd name="connsiteX34" fmla="*/ 225831 w 313198"/>
                  <a:gd name="connsiteY34" fmla="*/ 290361 h 613622"/>
                  <a:gd name="connsiteX35" fmla="*/ 234363 w 313198"/>
                  <a:gd name="connsiteY35" fmla="*/ 305209 h 613622"/>
                  <a:gd name="connsiteX36" fmla="*/ 250719 w 313198"/>
                  <a:gd name="connsiteY36" fmla="*/ 349635 h 613622"/>
                  <a:gd name="connsiteX37" fmla="*/ 272402 w 313198"/>
                  <a:gd name="connsiteY37" fmla="*/ 389748 h 613622"/>
                  <a:gd name="connsiteX38" fmla="*/ 295805 w 313198"/>
                  <a:gd name="connsiteY38" fmla="*/ 394650 h 613622"/>
                  <a:gd name="connsiteX39" fmla="*/ 292883 w 313198"/>
                  <a:gd name="connsiteY39" fmla="*/ 390691 h 613622"/>
                  <a:gd name="connsiteX40" fmla="*/ 274075 w 313198"/>
                  <a:gd name="connsiteY40" fmla="*/ 366415 h 613622"/>
                  <a:gd name="connsiteX41" fmla="*/ 252227 w 313198"/>
                  <a:gd name="connsiteY41" fmla="*/ 309875 h 613622"/>
                  <a:gd name="connsiteX42" fmla="*/ 236743 w 313198"/>
                  <a:gd name="connsiteY42" fmla="*/ 276361 h 613622"/>
                  <a:gd name="connsiteX43" fmla="*/ 228306 w 313198"/>
                  <a:gd name="connsiteY43" fmla="*/ 270139 h 613622"/>
                  <a:gd name="connsiteX44" fmla="*/ 214188 w 313198"/>
                  <a:gd name="connsiteY44" fmla="*/ 263776 h 613622"/>
                  <a:gd name="connsiteX45" fmla="*/ 195899 w 313198"/>
                  <a:gd name="connsiteY45" fmla="*/ 241504 h 613622"/>
                  <a:gd name="connsiteX46" fmla="*/ 145887 w 313198"/>
                  <a:gd name="connsiteY46" fmla="*/ 164294 h 613622"/>
                  <a:gd name="connsiteX47" fmla="*/ 126609 w 313198"/>
                  <a:gd name="connsiteY47" fmla="*/ 130120 h 613622"/>
                  <a:gd name="connsiteX48" fmla="*/ 124063 w 313198"/>
                  <a:gd name="connsiteY48" fmla="*/ 120151 h 613622"/>
                  <a:gd name="connsiteX49" fmla="*/ 126609 w 313198"/>
                  <a:gd name="connsiteY49" fmla="*/ 118595 h 613622"/>
                  <a:gd name="connsiteX50" fmla="*/ 145887 w 313198"/>
                  <a:gd name="connsiteY50" fmla="*/ 138440 h 613622"/>
                  <a:gd name="connsiteX51" fmla="*/ 238393 w 313198"/>
                  <a:gd name="connsiteY51" fmla="*/ 257389 h 613622"/>
                  <a:gd name="connsiteX52" fmla="*/ 291115 w 313198"/>
                  <a:gd name="connsiteY52" fmla="*/ 340538 h 613622"/>
                  <a:gd name="connsiteX53" fmla="*/ 301909 w 313198"/>
                  <a:gd name="connsiteY53" fmla="*/ 353406 h 613622"/>
                  <a:gd name="connsiteX54" fmla="*/ 313199 w 313198"/>
                  <a:gd name="connsiteY54" fmla="*/ 354796 h 613622"/>
                  <a:gd name="connsiteX55" fmla="*/ 313199 w 313198"/>
                  <a:gd name="connsiteY55" fmla="*/ 344379 h 613622"/>
                  <a:gd name="connsiteX56" fmla="*/ 297384 w 313198"/>
                  <a:gd name="connsiteY56" fmla="*/ 307094 h 61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3198" h="613622">
                    <a:moveTo>
                      <a:pt x="297384" y="307094"/>
                    </a:moveTo>
                    <a:cubicBezTo>
                      <a:pt x="292364" y="293707"/>
                      <a:pt x="287509" y="280038"/>
                      <a:pt x="294721" y="265708"/>
                    </a:cubicBezTo>
                    <a:cubicBezTo>
                      <a:pt x="294815" y="265520"/>
                      <a:pt x="294203" y="264954"/>
                      <a:pt x="293543" y="264011"/>
                    </a:cubicBezTo>
                    <a:cubicBezTo>
                      <a:pt x="278907" y="272732"/>
                      <a:pt x="270799" y="262338"/>
                      <a:pt x="263140" y="252463"/>
                    </a:cubicBezTo>
                    <a:cubicBezTo>
                      <a:pt x="257860" y="245675"/>
                      <a:pt x="254396" y="237474"/>
                      <a:pt x="249187" y="230639"/>
                    </a:cubicBezTo>
                    <a:cubicBezTo>
                      <a:pt x="243413" y="223050"/>
                      <a:pt x="236790" y="216027"/>
                      <a:pt x="230050" y="209262"/>
                    </a:cubicBezTo>
                    <a:cubicBezTo>
                      <a:pt x="225972" y="205162"/>
                      <a:pt x="219798" y="202828"/>
                      <a:pt x="216592" y="198280"/>
                    </a:cubicBezTo>
                    <a:cubicBezTo>
                      <a:pt x="205209" y="182135"/>
                      <a:pt x="194980" y="165190"/>
                      <a:pt x="183785" y="148904"/>
                    </a:cubicBezTo>
                    <a:cubicBezTo>
                      <a:pt x="175701" y="137120"/>
                      <a:pt x="167075" y="125642"/>
                      <a:pt x="158049" y="114565"/>
                    </a:cubicBezTo>
                    <a:cubicBezTo>
                      <a:pt x="155527" y="111478"/>
                      <a:pt x="150672" y="108697"/>
                      <a:pt x="146830" y="108626"/>
                    </a:cubicBezTo>
                    <a:cubicBezTo>
                      <a:pt x="138110" y="108461"/>
                      <a:pt x="135494" y="107259"/>
                      <a:pt x="134905" y="98445"/>
                    </a:cubicBezTo>
                    <a:cubicBezTo>
                      <a:pt x="133538" y="78011"/>
                      <a:pt x="121895" y="64318"/>
                      <a:pt x="105633" y="53806"/>
                    </a:cubicBezTo>
                    <a:cubicBezTo>
                      <a:pt x="103276" y="52274"/>
                      <a:pt x="98044" y="51284"/>
                      <a:pt x="97030" y="52510"/>
                    </a:cubicBezTo>
                    <a:cubicBezTo>
                      <a:pt x="95192" y="54678"/>
                      <a:pt x="94014" y="59581"/>
                      <a:pt x="95286" y="61749"/>
                    </a:cubicBezTo>
                    <a:cubicBezTo>
                      <a:pt x="99293" y="68607"/>
                      <a:pt x="104007" y="75277"/>
                      <a:pt x="109474" y="81028"/>
                    </a:cubicBezTo>
                    <a:cubicBezTo>
                      <a:pt x="116309" y="88192"/>
                      <a:pt x="121094" y="95711"/>
                      <a:pt x="121023" y="108202"/>
                    </a:cubicBezTo>
                    <a:cubicBezTo>
                      <a:pt x="115744" y="104879"/>
                      <a:pt x="111619" y="103135"/>
                      <a:pt x="108602" y="100212"/>
                    </a:cubicBezTo>
                    <a:cubicBezTo>
                      <a:pt x="92930" y="85105"/>
                      <a:pt x="77540" y="69715"/>
                      <a:pt x="62032" y="54419"/>
                    </a:cubicBezTo>
                    <a:cubicBezTo>
                      <a:pt x="45652" y="38275"/>
                      <a:pt x="29390" y="21989"/>
                      <a:pt x="12798" y="6081"/>
                    </a:cubicBezTo>
                    <a:cubicBezTo>
                      <a:pt x="9922" y="3323"/>
                      <a:pt x="5656" y="1980"/>
                      <a:pt x="2027" y="0"/>
                    </a:cubicBezTo>
                    <a:cubicBezTo>
                      <a:pt x="1343" y="683"/>
                      <a:pt x="660" y="1367"/>
                      <a:pt x="0" y="2050"/>
                    </a:cubicBezTo>
                    <a:cubicBezTo>
                      <a:pt x="2098" y="6623"/>
                      <a:pt x="3465" y="11713"/>
                      <a:pt x="6387" y="15649"/>
                    </a:cubicBezTo>
                    <a:cubicBezTo>
                      <a:pt x="23686" y="38840"/>
                      <a:pt x="40537" y="62409"/>
                      <a:pt x="59062" y="84586"/>
                    </a:cubicBezTo>
                    <a:cubicBezTo>
                      <a:pt x="92623" y="124747"/>
                      <a:pt x="125077" y="165755"/>
                      <a:pt x="149328" y="212185"/>
                    </a:cubicBezTo>
                    <a:cubicBezTo>
                      <a:pt x="181735" y="274240"/>
                      <a:pt x="204949" y="340137"/>
                      <a:pt x="225713" y="406929"/>
                    </a:cubicBezTo>
                    <a:cubicBezTo>
                      <a:pt x="236932" y="443012"/>
                      <a:pt x="237969" y="480863"/>
                      <a:pt x="246312" y="517417"/>
                    </a:cubicBezTo>
                    <a:cubicBezTo>
                      <a:pt x="252722" y="545534"/>
                      <a:pt x="259062" y="573651"/>
                      <a:pt x="265756" y="601697"/>
                    </a:cubicBezTo>
                    <a:cubicBezTo>
                      <a:pt x="266769" y="605892"/>
                      <a:pt x="269621" y="609663"/>
                      <a:pt x="271600" y="613623"/>
                    </a:cubicBezTo>
                    <a:cubicBezTo>
                      <a:pt x="272308" y="613481"/>
                      <a:pt x="272991" y="613316"/>
                      <a:pt x="273698" y="613175"/>
                    </a:cubicBezTo>
                    <a:cubicBezTo>
                      <a:pt x="274452" y="610417"/>
                      <a:pt x="275914" y="607660"/>
                      <a:pt x="275843" y="604926"/>
                    </a:cubicBezTo>
                    <a:cubicBezTo>
                      <a:pt x="275442" y="587391"/>
                      <a:pt x="276927" y="569432"/>
                      <a:pt x="273698" y="552392"/>
                    </a:cubicBezTo>
                    <a:cubicBezTo>
                      <a:pt x="263776" y="500071"/>
                      <a:pt x="251945" y="448103"/>
                      <a:pt x="240985" y="395970"/>
                    </a:cubicBezTo>
                    <a:cubicBezTo>
                      <a:pt x="234457" y="364836"/>
                      <a:pt x="228070" y="333656"/>
                      <a:pt x="221895" y="302451"/>
                    </a:cubicBezTo>
                    <a:cubicBezTo>
                      <a:pt x="221188" y="298845"/>
                      <a:pt x="222154" y="294909"/>
                      <a:pt x="222366" y="291139"/>
                    </a:cubicBezTo>
                    <a:cubicBezTo>
                      <a:pt x="223521" y="290879"/>
                      <a:pt x="224676" y="290620"/>
                      <a:pt x="225831" y="290361"/>
                    </a:cubicBezTo>
                    <a:cubicBezTo>
                      <a:pt x="228730" y="295286"/>
                      <a:pt x="232336" y="299953"/>
                      <a:pt x="234363" y="305209"/>
                    </a:cubicBezTo>
                    <a:cubicBezTo>
                      <a:pt x="240090" y="319915"/>
                      <a:pt x="244332" y="335235"/>
                      <a:pt x="250719" y="349635"/>
                    </a:cubicBezTo>
                    <a:cubicBezTo>
                      <a:pt x="256847" y="363517"/>
                      <a:pt x="264082" y="377092"/>
                      <a:pt x="272402" y="389748"/>
                    </a:cubicBezTo>
                    <a:cubicBezTo>
                      <a:pt x="277917" y="398138"/>
                      <a:pt x="285789" y="398728"/>
                      <a:pt x="295805" y="394650"/>
                    </a:cubicBezTo>
                    <a:cubicBezTo>
                      <a:pt x="294792" y="393236"/>
                      <a:pt x="294132" y="391468"/>
                      <a:pt x="292883" y="390691"/>
                    </a:cubicBezTo>
                    <a:cubicBezTo>
                      <a:pt x="283644" y="384869"/>
                      <a:pt x="278011" y="376055"/>
                      <a:pt x="274075" y="366415"/>
                    </a:cubicBezTo>
                    <a:cubicBezTo>
                      <a:pt x="266439" y="347726"/>
                      <a:pt x="259793" y="328612"/>
                      <a:pt x="252227" y="309875"/>
                    </a:cubicBezTo>
                    <a:cubicBezTo>
                      <a:pt x="247632" y="298468"/>
                      <a:pt x="242376" y="287297"/>
                      <a:pt x="236743" y="276361"/>
                    </a:cubicBezTo>
                    <a:cubicBezTo>
                      <a:pt x="235305" y="273557"/>
                      <a:pt x="231417" y="271742"/>
                      <a:pt x="228306" y="270139"/>
                    </a:cubicBezTo>
                    <a:cubicBezTo>
                      <a:pt x="223686" y="267782"/>
                      <a:pt x="217653" y="267170"/>
                      <a:pt x="214188" y="263776"/>
                    </a:cubicBezTo>
                    <a:cubicBezTo>
                      <a:pt x="207330" y="257106"/>
                      <a:pt x="201202" y="249493"/>
                      <a:pt x="195899" y="241504"/>
                    </a:cubicBezTo>
                    <a:cubicBezTo>
                      <a:pt x="178930" y="215979"/>
                      <a:pt x="162267" y="190219"/>
                      <a:pt x="145887" y="164294"/>
                    </a:cubicBezTo>
                    <a:cubicBezTo>
                      <a:pt x="138911" y="153241"/>
                      <a:pt x="132760" y="141669"/>
                      <a:pt x="126609" y="130120"/>
                    </a:cubicBezTo>
                    <a:cubicBezTo>
                      <a:pt x="125030" y="127174"/>
                      <a:pt x="124888" y="123498"/>
                      <a:pt x="124063" y="120151"/>
                    </a:cubicBezTo>
                    <a:cubicBezTo>
                      <a:pt x="124912" y="119632"/>
                      <a:pt x="125760" y="119114"/>
                      <a:pt x="126609" y="118595"/>
                    </a:cubicBezTo>
                    <a:cubicBezTo>
                      <a:pt x="133066" y="125171"/>
                      <a:pt x="140207" y="131228"/>
                      <a:pt x="145887" y="138440"/>
                    </a:cubicBezTo>
                    <a:cubicBezTo>
                      <a:pt x="176998" y="177893"/>
                      <a:pt x="208296" y="217181"/>
                      <a:pt x="238393" y="257389"/>
                    </a:cubicBezTo>
                    <a:cubicBezTo>
                      <a:pt x="258049" y="283667"/>
                      <a:pt x="277610" y="310205"/>
                      <a:pt x="291115" y="340538"/>
                    </a:cubicBezTo>
                    <a:cubicBezTo>
                      <a:pt x="293330" y="345510"/>
                      <a:pt x="297526" y="350130"/>
                      <a:pt x="301909" y="353406"/>
                    </a:cubicBezTo>
                    <a:cubicBezTo>
                      <a:pt x="304549" y="355362"/>
                      <a:pt x="309357" y="354443"/>
                      <a:pt x="313199" y="354796"/>
                    </a:cubicBezTo>
                    <a:cubicBezTo>
                      <a:pt x="313199" y="351332"/>
                      <a:pt x="313199" y="347867"/>
                      <a:pt x="313199" y="344379"/>
                    </a:cubicBezTo>
                    <a:cubicBezTo>
                      <a:pt x="307848" y="331959"/>
                      <a:pt x="302121" y="319727"/>
                      <a:pt x="297384" y="3070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4">
                <a:extLst>
                  <a:ext uri="{FF2B5EF4-FFF2-40B4-BE49-F238E27FC236}">
                    <a16:creationId xmlns:a16="http://schemas.microsoft.com/office/drawing/2014/main" id="{4DA29DF5-AD59-4465-BD93-9DEA5900B6F1}"/>
                  </a:ext>
                </a:extLst>
              </p:cNvPr>
              <p:cNvSpPr/>
              <p:nvPr/>
            </p:nvSpPr>
            <p:spPr>
              <a:xfrm>
                <a:off x="720533" y="2084489"/>
                <a:ext cx="230932" cy="61420"/>
              </a:xfrm>
              <a:custGeom>
                <a:avLst/>
                <a:gdLst>
                  <a:gd name="connsiteX0" fmla="*/ 21640 w 230932"/>
                  <a:gd name="connsiteY0" fmla="*/ 61089 h 61420"/>
                  <a:gd name="connsiteX1" fmla="*/ 91543 w 230932"/>
                  <a:gd name="connsiteY1" fmla="*/ 53830 h 61420"/>
                  <a:gd name="connsiteX2" fmla="*/ 190294 w 230932"/>
                  <a:gd name="connsiteY2" fmla="*/ 51803 h 61420"/>
                  <a:gd name="connsiteX3" fmla="*/ 219754 w 230932"/>
                  <a:gd name="connsiteY3" fmla="*/ 48975 h 61420"/>
                  <a:gd name="connsiteX4" fmla="*/ 228192 w 230932"/>
                  <a:gd name="connsiteY4" fmla="*/ 32359 h 61420"/>
                  <a:gd name="connsiteX5" fmla="*/ 206438 w 230932"/>
                  <a:gd name="connsiteY5" fmla="*/ 0 h 61420"/>
                  <a:gd name="connsiteX6" fmla="*/ 201984 w 230932"/>
                  <a:gd name="connsiteY6" fmla="*/ 0 h 61420"/>
                  <a:gd name="connsiteX7" fmla="*/ 204883 w 230932"/>
                  <a:gd name="connsiteY7" fmla="*/ 11949 h 61420"/>
                  <a:gd name="connsiteX8" fmla="*/ 198637 w 230932"/>
                  <a:gd name="connsiteY8" fmla="*/ 27787 h 61420"/>
                  <a:gd name="connsiteX9" fmla="*/ 174880 w 230932"/>
                  <a:gd name="connsiteY9" fmla="*/ 32548 h 61420"/>
                  <a:gd name="connsiteX10" fmla="*/ 46834 w 230932"/>
                  <a:gd name="connsiteY10" fmla="*/ 20057 h 61420"/>
                  <a:gd name="connsiteX11" fmla="*/ 14593 w 230932"/>
                  <a:gd name="connsiteY11" fmla="*/ 15696 h 61420"/>
                  <a:gd name="connsiteX12" fmla="*/ 27 w 230932"/>
                  <a:gd name="connsiteY12" fmla="*/ 29036 h 61420"/>
                  <a:gd name="connsiteX13" fmla="*/ 1512 w 230932"/>
                  <a:gd name="connsiteY13" fmla="*/ 47466 h 61420"/>
                  <a:gd name="connsiteX14" fmla="*/ 21640 w 230932"/>
                  <a:gd name="connsiteY14" fmla="*/ 61089 h 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932" h="61420">
                    <a:moveTo>
                      <a:pt x="21640" y="61089"/>
                    </a:moveTo>
                    <a:cubicBezTo>
                      <a:pt x="44878" y="58190"/>
                      <a:pt x="68163" y="54938"/>
                      <a:pt x="91543" y="53830"/>
                    </a:cubicBezTo>
                    <a:cubicBezTo>
                      <a:pt x="124421" y="52251"/>
                      <a:pt x="157369" y="52628"/>
                      <a:pt x="190294" y="51803"/>
                    </a:cubicBezTo>
                    <a:cubicBezTo>
                      <a:pt x="200145" y="51544"/>
                      <a:pt x="210044" y="50554"/>
                      <a:pt x="219754" y="48975"/>
                    </a:cubicBezTo>
                    <a:cubicBezTo>
                      <a:pt x="230855" y="47160"/>
                      <a:pt x="233730" y="42022"/>
                      <a:pt x="228192" y="32359"/>
                    </a:cubicBezTo>
                    <a:cubicBezTo>
                      <a:pt x="221758" y="21117"/>
                      <a:pt x="213768" y="10747"/>
                      <a:pt x="206438" y="0"/>
                    </a:cubicBezTo>
                    <a:cubicBezTo>
                      <a:pt x="204953" y="0"/>
                      <a:pt x="203469" y="0"/>
                      <a:pt x="201984" y="0"/>
                    </a:cubicBezTo>
                    <a:cubicBezTo>
                      <a:pt x="202926" y="3983"/>
                      <a:pt x="203398" y="8178"/>
                      <a:pt x="204883" y="11949"/>
                    </a:cubicBezTo>
                    <a:cubicBezTo>
                      <a:pt x="208159" y="20222"/>
                      <a:pt x="207075" y="24935"/>
                      <a:pt x="198637" y="27787"/>
                    </a:cubicBezTo>
                    <a:cubicBezTo>
                      <a:pt x="191025" y="30356"/>
                      <a:pt x="182870" y="32171"/>
                      <a:pt x="174880" y="32548"/>
                    </a:cubicBezTo>
                    <a:cubicBezTo>
                      <a:pt x="131633" y="34622"/>
                      <a:pt x="89210" y="27622"/>
                      <a:pt x="46834" y="20057"/>
                    </a:cubicBezTo>
                    <a:cubicBezTo>
                      <a:pt x="36158" y="18148"/>
                      <a:pt x="25387" y="16356"/>
                      <a:pt x="14593" y="15696"/>
                    </a:cubicBezTo>
                    <a:cubicBezTo>
                      <a:pt x="4293" y="15060"/>
                      <a:pt x="287" y="19067"/>
                      <a:pt x="27" y="29036"/>
                    </a:cubicBezTo>
                    <a:cubicBezTo>
                      <a:pt x="-138" y="35164"/>
                      <a:pt x="452" y="41409"/>
                      <a:pt x="1512" y="47466"/>
                    </a:cubicBezTo>
                    <a:cubicBezTo>
                      <a:pt x="3539" y="59251"/>
                      <a:pt x="9643" y="62574"/>
                      <a:pt x="21640" y="6108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5">
                <a:extLst>
                  <a:ext uri="{FF2B5EF4-FFF2-40B4-BE49-F238E27FC236}">
                    <a16:creationId xmlns:a16="http://schemas.microsoft.com/office/drawing/2014/main" id="{2A2DA429-A3D6-4C5E-84F3-D78EFAF3683A}"/>
                  </a:ext>
                </a:extLst>
              </p:cNvPr>
              <p:cNvSpPr/>
              <p:nvPr/>
            </p:nvSpPr>
            <p:spPr>
              <a:xfrm>
                <a:off x="517440" y="2721140"/>
                <a:ext cx="900505" cy="1154323"/>
              </a:xfrm>
              <a:custGeom>
                <a:avLst/>
                <a:gdLst>
                  <a:gd name="connsiteX0" fmla="*/ 894354 w 900505"/>
                  <a:gd name="connsiteY0" fmla="*/ 849656 h 1154323"/>
                  <a:gd name="connsiteX1" fmla="*/ 886671 w 900505"/>
                  <a:gd name="connsiteY1" fmla="*/ 839027 h 1154323"/>
                  <a:gd name="connsiteX2" fmla="*/ 880896 w 900505"/>
                  <a:gd name="connsiteY2" fmla="*/ 790477 h 1154323"/>
                  <a:gd name="connsiteX3" fmla="*/ 876253 w 900505"/>
                  <a:gd name="connsiteY3" fmla="*/ 700752 h 1154323"/>
                  <a:gd name="connsiteX4" fmla="*/ 858059 w 900505"/>
                  <a:gd name="connsiteY4" fmla="*/ 573955 h 1154323"/>
                  <a:gd name="connsiteX5" fmla="*/ 842433 w 900505"/>
                  <a:gd name="connsiteY5" fmla="*/ 523213 h 1154323"/>
                  <a:gd name="connsiteX6" fmla="*/ 835952 w 900505"/>
                  <a:gd name="connsiteY6" fmla="*/ 517014 h 1154323"/>
                  <a:gd name="connsiteX7" fmla="*/ 830390 w 900505"/>
                  <a:gd name="connsiteY7" fmla="*/ 524862 h 1154323"/>
                  <a:gd name="connsiteX8" fmla="*/ 828268 w 900505"/>
                  <a:gd name="connsiteY8" fmla="*/ 551306 h 1154323"/>
                  <a:gd name="connsiteX9" fmla="*/ 830272 w 900505"/>
                  <a:gd name="connsiteY9" fmla="*/ 578433 h 1154323"/>
                  <a:gd name="connsiteX10" fmla="*/ 828174 w 900505"/>
                  <a:gd name="connsiteY10" fmla="*/ 578763 h 1154323"/>
                  <a:gd name="connsiteX11" fmla="*/ 816791 w 900505"/>
                  <a:gd name="connsiteY11" fmla="*/ 542279 h 1154323"/>
                  <a:gd name="connsiteX12" fmla="*/ 770833 w 900505"/>
                  <a:gd name="connsiteY12" fmla="*/ 409496 h 1154323"/>
                  <a:gd name="connsiteX13" fmla="*/ 733100 w 900505"/>
                  <a:gd name="connsiteY13" fmla="*/ 320149 h 1154323"/>
                  <a:gd name="connsiteX14" fmla="*/ 727090 w 900505"/>
                  <a:gd name="connsiteY14" fmla="*/ 301648 h 1154323"/>
                  <a:gd name="connsiteX15" fmla="*/ 729188 w 900505"/>
                  <a:gd name="connsiteY15" fmla="*/ 300634 h 1154323"/>
                  <a:gd name="connsiteX16" fmla="*/ 737106 w 900505"/>
                  <a:gd name="connsiteY16" fmla="*/ 312725 h 1154323"/>
                  <a:gd name="connsiteX17" fmla="*/ 785633 w 900505"/>
                  <a:gd name="connsiteY17" fmla="*/ 404452 h 1154323"/>
                  <a:gd name="connsiteX18" fmla="*/ 828009 w 900505"/>
                  <a:gd name="connsiteY18" fmla="*/ 477490 h 1154323"/>
                  <a:gd name="connsiteX19" fmla="*/ 837107 w 900505"/>
                  <a:gd name="connsiteY19" fmla="*/ 486800 h 1154323"/>
                  <a:gd name="connsiteX20" fmla="*/ 831262 w 900505"/>
                  <a:gd name="connsiteY20" fmla="*/ 455171 h 1154323"/>
                  <a:gd name="connsiteX21" fmla="*/ 773449 w 900505"/>
                  <a:gd name="connsiteY21" fmla="*/ 329458 h 1154323"/>
                  <a:gd name="connsiteX22" fmla="*/ 725676 w 900505"/>
                  <a:gd name="connsiteY22" fmla="*/ 251023 h 1154323"/>
                  <a:gd name="connsiteX23" fmla="*/ 716531 w 900505"/>
                  <a:gd name="connsiteY23" fmla="*/ 241525 h 1154323"/>
                  <a:gd name="connsiteX24" fmla="*/ 714434 w 900505"/>
                  <a:gd name="connsiteY24" fmla="*/ 242868 h 1154323"/>
                  <a:gd name="connsiteX25" fmla="*/ 716696 w 900505"/>
                  <a:gd name="connsiteY25" fmla="*/ 254181 h 1154323"/>
                  <a:gd name="connsiteX26" fmla="*/ 718535 w 900505"/>
                  <a:gd name="connsiteY26" fmla="*/ 271716 h 1154323"/>
                  <a:gd name="connsiteX27" fmla="*/ 712336 w 900505"/>
                  <a:gd name="connsiteY27" fmla="*/ 280554 h 1154323"/>
                  <a:gd name="connsiteX28" fmla="*/ 703522 w 900505"/>
                  <a:gd name="connsiteY28" fmla="*/ 298490 h 1154323"/>
                  <a:gd name="connsiteX29" fmla="*/ 722942 w 900505"/>
                  <a:gd name="connsiteY29" fmla="*/ 362147 h 1154323"/>
                  <a:gd name="connsiteX30" fmla="*/ 756503 w 900505"/>
                  <a:gd name="connsiteY30" fmla="*/ 490689 h 1154323"/>
                  <a:gd name="connsiteX31" fmla="*/ 761547 w 900505"/>
                  <a:gd name="connsiteY31" fmla="*/ 561653 h 1154323"/>
                  <a:gd name="connsiteX32" fmla="*/ 755914 w 900505"/>
                  <a:gd name="connsiteY32" fmla="*/ 578457 h 1154323"/>
                  <a:gd name="connsiteX33" fmla="*/ 745803 w 900505"/>
                  <a:gd name="connsiteY33" fmla="*/ 560026 h 1154323"/>
                  <a:gd name="connsiteX34" fmla="*/ 738214 w 900505"/>
                  <a:gd name="connsiteY34" fmla="*/ 495991 h 1154323"/>
                  <a:gd name="connsiteX35" fmla="*/ 691997 w 900505"/>
                  <a:gd name="connsiteY35" fmla="*/ 335067 h 1154323"/>
                  <a:gd name="connsiteX36" fmla="*/ 680943 w 900505"/>
                  <a:gd name="connsiteY36" fmla="*/ 306126 h 1154323"/>
                  <a:gd name="connsiteX37" fmla="*/ 687048 w 900505"/>
                  <a:gd name="connsiteY37" fmla="*/ 286258 h 1154323"/>
                  <a:gd name="connsiteX38" fmla="*/ 696333 w 900505"/>
                  <a:gd name="connsiteY38" fmla="*/ 271669 h 1154323"/>
                  <a:gd name="connsiteX39" fmla="*/ 693411 w 900505"/>
                  <a:gd name="connsiteY39" fmla="*/ 234667 h 1154323"/>
                  <a:gd name="connsiteX40" fmla="*/ 660345 w 900505"/>
                  <a:gd name="connsiteY40" fmla="*/ 187884 h 1154323"/>
                  <a:gd name="connsiteX41" fmla="*/ 674745 w 900505"/>
                  <a:gd name="connsiteY41" fmla="*/ 235279 h 1154323"/>
                  <a:gd name="connsiteX42" fmla="*/ 683017 w 900505"/>
                  <a:gd name="connsiteY42" fmla="*/ 269689 h 1154323"/>
                  <a:gd name="connsiteX43" fmla="*/ 672671 w 900505"/>
                  <a:gd name="connsiteY43" fmla="*/ 279588 h 1154323"/>
                  <a:gd name="connsiteX44" fmla="*/ 665247 w 900505"/>
                  <a:gd name="connsiteY44" fmla="*/ 279281 h 1154323"/>
                  <a:gd name="connsiteX45" fmla="*/ 654971 w 900505"/>
                  <a:gd name="connsiteY45" fmla="*/ 290146 h 1154323"/>
                  <a:gd name="connsiteX46" fmla="*/ 662796 w 900505"/>
                  <a:gd name="connsiteY46" fmla="*/ 319277 h 1154323"/>
                  <a:gd name="connsiteX47" fmla="*/ 689357 w 900505"/>
                  <a:gd name="connsiteY47" fmla="*/ 390665 h 1154323"/>
                  <a:gd name="connsiteX48" fmla="*/ 690182 w 900505"/>
                  <a:gd name="connsiteY48" fmla="*/ 401294 h 1154323"/>
                  <a:gd name="connsiteX49" fmla="*/ 691101 w 900505"/>
                  <a:gd name="connsiteY49" fmla="*/ 413173 h 1154323"/>
                  <a:gd name="connsiteX50" fmla="*/ 696852 w 900505"/>
                  <a:gd name="connsiteY50" fmla="*/ 421822 h 1154323"/>
                  <a:gd name="connsiteX51" fmla="*/ 706751 w 900505"/>
                  <a:gd name="connsiteY51" fmla="*/ 471480 h 1154323"/>
                  <a:gd name="connsiteX52" fmla="*/ 696758 w 900505"/>
                  <a:gd name="connsiteY52" fmla="*/ 483477 h 1154323"/>
                  <a:gd name="connsiteX53" fmla="*/ 685963 w 900505"/>
                  <a:gd name="connsiteY53" fmla="*/ 471457 h 1154323"/>
                  <a:gd name="connsiteX54" fmla="*/ 683630 w 900505"/>
                  <a:gd name="connsiteY54" fmla="*/ 458353 h 1154323"/>
                  <a:gd name="connsiteX55" fmla="*/ 641985 w 900505"/>
                  <a:gd name="connsiteY55" fmla="*/ 314092 h 1154323"/>
                  <a:gd name="connsiteX56" fmla="*/ 551389 w 900505"/>
                  <a:gd name="connsiteY56" fmla="*/ 157811 h 1154323"/>
                  <a:gd name="connsiteX57" fmla="*/ 515966 w 900505"/>
                  <a:gd name="connsiteY57" fmla="*/ 115859 h 1154323"/>
                  <a:gd name="connsiteX58" fmla="*/ 518629 w 900505"/>
                  <a:gd name="connsiteY58" fmla="*/ 81897 h 1154323"/>
                  <a:gd name="connsiteX59" fmla="*/ 528952 w 900505"/>
                  <a:gd name="connsiteY59" fmla="*/ 72305 h 1154323"/>
                  <a:gd name="connsiteX60" fmla="*/ 547712 w 900505"/>
                  <a:gd name="connsiteY60" fmla="*/ 76854 h 1154323"/>
                  <a:gd name="connsiteX61" fmla="*/ 562678 w 900505"/>
                  <a:gd name="connsiteY61" fmla="*/ 90971 h 1154323"/>
                  <a:gd name="connsiteX62" fmla="*/ 574250 w 900505"/>
                  <a:gd name="connsiteY62" fmla="*/ 87672 h 1154323"/>
                  <a:gd name="connsiteX63" fmla="*/ 575428 w 900505"/>
                  <a:gd name="connsiteY63" fmla="*/ 74874 h 1154323"/>
                  <a:gd name="connsiteX64" fmla="*/ 566779 w 900505"/>
                  <a:gd name="connsiteY64" fmla="*/ 64999 h 1154323"/>
                  <a:gd name="connsiteX65" fmla="*/ 509814 w 900505"/>
                  <a:gd name="connsiteY65" fmla="*/ 34054 h 1154323"/>
                  <a:gd name="connsiteX66" fmla="*/ 494542 w 900505"/>
                  <a:gd name="connsiteY66" fmla="*/ 32475 h 1154323"/>
                  <a:gd name="connsiteX67" fmla="*/ 477502 w 900505"/>
                  <a:gd name="connsiteY67" fmla="*/ 31249 h 1154323"/>
                  <a:gd name="connsiteX68" fmla="*/ 455607 w 900505"/>
                  <a:gd name="connsiteY68" fmla="*/ 20549 h 1154323"/>
                  <a:gd name="connsiteX69" fmla="*/ 420656 w 900505"/>
                  <a:gd name="connsiteY69" fmla="*/ 1270 h 1154323"/>
                  <a:gd name="connsiteX70" fmla="*/ 406868 w 900505"/>
                  <a:gd name="connsiteY70" fmla="*/ 5088 h 1154323"/>
                  <a:gd name="connsiteX71" fmla="*/ 401895 w 900505"/>
                  <a:gd name="connsiteY71" fmla="*/ 12442 h 1154323"/>
                  <a:gd name="connsiteX72" fmla="*/ 375805 w 900505"/>
                  <a:gd name="connsiteY72" fmla="*/ 29529 h 1154323"/>
                  <a:gd name="connsiteX73" fmla="*/ 310639 w 900505"/>
                  <a:gd name="connsiteY73" fmla="*/ 28657 h 1154323"/>
                  <a:gd name="connsiteX74" fmla="*/ 257328 w 900505"/>
                  <a:gd name="connsiteY74" fmla="*/ 25711 h 1154323"/>
                  <a:gd name="connsiteX75" fmla="*/ 187683 w 900505"/>
                  <a:gd name="connsiteY75" fmla="*/ 47841 h 1154323"/>
                  <a:gd name="connsiteX76" fmla="*/ 93905 w 900505"/>
                  <a:gd name="connsiteY76" fmla="*/ 117792 h 1154323"/>
                  <a:gd name="connsiteX77" fmla="*/ 79529 w 900505"/>
                  <a:gd name="connsiteY77" fmla="*/ 137377 h 1154323"/>
                  <a:gd name="connsiteX78" fmla="*/ 80330 w 900505"/>
                  <a:gd name="connsiteY78" fmla="*/ 145319 h 1154323"/>
                  <a:gd name="connsiteX79" fmla="*/ 87518 w 900505"/>
                  <a:gd name="connsiteY79" fmla="*/ 145720 h 1154323"/>
                  <a:gd name="connsiteX80" fmla="*/ 107858 w 900505"/>
                  <a:gd name="connsiteY80" fmla="*/ 133724 h 1154323"/>
                  <a:gd name="connsiteX81" fmla="*/ 171610 w 900505"/>
                  <a:gd name="connsiteY81" fmla="*/ 81450 h 1154323"/>
                  <a:gd name="connsiteX82" fmla="*/ 219713 w 900505"/>
                  <a:gd name="connsiteY82" fmla="*/ 56161 h 1154323"/>
                  <a:gd name="connsiteX83" fmla="*/ 306868 w 900505"/>
                  <a:gd name="connsiteY83" fmla="*/ 53898 h 1154323"/>
                  <a:gd name="connsiteX84" fmla="*/ 426312 w 900505"/>
                  <a:gd name="connsiteY84" fmla="*/ 101577 h 1154323"/>
                  <a:gd name="connsiteX85" fmla="*/ 428999 w 900505"/>
                  <a:gd name="connsiteY85" fmla="*/ 108035 h 1154323"/>
                  <a:gd name="connsiteX86" fmla="*/ 423036 w 900505"/>
                  <a:gd name="connsiteY86" fmla="*/ 113149 h 1154323"/>
                  <a:gd name="connsiteX87" fmla="*/ 412124 w 900505"/>
                  <a:gd name="connsiteY87" fmla="*/ 111805 h 1154323"/>
                  <a:gd name="connsiteX88" fmla="*/ 345614 w 900505"/>
                  <a:gd name="connsiteY88" fmla="*/ 87035 h 1154323"/>
                  <a:gd name="connsiteX89" fmla="*/ 276418 w 900505"/>
                  <a:gd name="connsiteY89" fmla="*/ 74520 h 1154323"/>
                  <a:gd name="connsiteX90" fmla="*/ 118110 w 900505"/>
                  <a:gd name="connsiteY90" fmla="*/ 162218 h 1154323"/>
                  <a:gd name="connsiteX91" fmla="*/ 44388 w 900505"/>
                  <a:gd name="connsiteY91" fmla="*/ 371245 h 1154323"/>
                  <a:gd name="connsiteX92" fmla="*/ 48301 w 900505"/>
                  <a:gd name="connsiteY92" fmla="*/ 442397 h 1154323"/>
                  <a:gd name="connsiteX93" fmla="*/ 80660 w 900505"/>
                  <a:gd name="connsiteY93" fmla="*/ 566107 h 1154323"/>
                  <a:gd name="connsiteX94" fmla="*/ 92609 w 900505"/>
                  <a:gd name="connsiteY94" fmla="*/ 633583 h 1154323"/>
                  <a:gd name="connsiteX95" fmla="*/ 111487 w 900505"/>
                  <a:gd name="connsiteY95" fmla="*/ 632687 h 1154323"/>
                  <a:gd name="connsiteX96" fmla="*/ 165246 w 900505"/>
                  <a:gd name="connsiteY96" fmla="*/ 683547 h 1154323"/>
                  <a:gd name="connsiteX97" fmla="*/ 184620 w 900505"/>
                  <a:gd name="connsiteY97" fmla="*/ 713974 h 1154323"/>
                  <a:gd name="connsiteX98" fmla="*/ 197205 w 900505"/>
                  <a:gd name="connsiteY98" fmla="*/ 723873 h 1154323"/>
                  <a:gd name="connsiteX99" fmla="*/ 240806 w 900505"/>
                  <a:gd name="connsiteY99" fmla="*/ 722270 h 1154323"/>
                  <a:gd name="connsiteX100" fmla="*/ 309767 w 900505"/>
                  <a:gd name="connsiteY100" fmla="*/ 706102 h 1154323"/>
                  <a:gd name="connsiteX101" fmla="*/ 328409 w 900505"/>
                  <a:gd name="connsiteY101" fmla="*/ 690123 h 1154323"/>
                  <a:gd name="connsiteX102" fmla="*/ 364846 w 900505"/>
                  <a:gd name="connsiteY102" fmla="*/ 618947 h 1154323"/>
                  <a:gd name="connsiteX103" fmla="*/ 371257 w 900505"/>
                  <a:gd name="connsiteY103" fmla="*/ 607988 h 1154323"/>
                  <a:gd name="connsiteX104" fmla="*/ 373637 w 900505"/>
                  <a:gd name="connsiteY104" fmla="*/ 608553 h 1154323"/>
                  <a:gd name="connsiteX105" fmla="*/ 377479 w 900505"/>
                  <a:gd name="connsiteY105" fmla="*/ 655124 h 1154323"/>
                  <a:gd name="connsiteX106" fmla="*/ 380047 w 900505"/>
                  <a:gd name="connsiteY106" fmla="*/ 655195 h 1154323"/>
                  <a:gd name="connsiteX107" fmla="*/ 383276 w 900505"/>
                  <a:gd name="connsiteY107" fmla="*/ 648784 h 1154323"/>
                  <a:gd name="connsiteX108" fmla="*/ 392633 w 900505"/>
                  <a:gd name="connsiteY108" fmla="*/ 601247 h 1154323"/>
                  <a:gd name="connsiteX109" fmla="*/ 386812 w 900505"/>
                  <a:gd name="connsiteY109" fmla="*/ 566366 h 1154323"/>
                  <a:gd name="connsiteX110" fmla="*/ 373213 w 900505"/>
                  <a:gd name="connsiteY110" fmla="*/ 561723 h 1154323"/>
                  <a:gd name="connsiteX111" fmla="*/ 357988 w 900505"/>
                  <a:gd name="connsiteY111" fmla="*/ 572235 h 1154323"/>
                  <a:gd name="connsiteX112" fmla="*/ 335504 w 900505"/>
                  <a:gd name="connsiteY112" fmla="*/ 570396 h 1154323"/>
                  <a:gd name="connsiteX113" fmla="*/ 326218 w 900505"/>
                  <a:gd name="connsiteY113" fmla="*/ 560828 h 1154323"/>
                  <a:gd name="connsiteX114" fmla="*/ 323342 w 900505"/>
                  <a:gd name="connsiteY114" fmla="*/ 553710 h 1154323"/>
                  <a:gd name="connsiteX115" fmla="*/ 330012 w 900505"/>
                  <a:gd name="connsiteY115" fmla="*/ 551471 h 1154323"/>
                  <a:gd name="connsiteX116" fmla="*/ 340429 w 900505"/>
                  <a:gd name="connsiteY116" fmla="*/ 543741 h 1154323"/>
                  <a:gd name="connsiteX117" fmla="*/ 343988 w 900505"/>
                  <a:gd name="connsiteY117" fmla="*/ 524179 h 1154323"/>
                  <a:gd name="connsiteX118" fmla="*/ 341231 w 900505"/>
                  <a:gd name="connsiteY118" fmla="*/ 448525 h 1154323"/>
                  <a:gd name="connsiteX119" fmla="*/ 320255 w 900505"/>
                  <a:gd name="connsiteY119" fmla="*/ 346616 h 1154323"/>
                  <a:gd name="connsiteX120" fmla="*/ 273660 w 900505"/>
                  <a:gd name="connsiteY120" fmla="*/ 271598 h 1154323"/>
                  <a:gd name="connsiteX121" fmla="*/ 242574 w 900505"/>
                  <a:gd name="connsiteY121" fmla="*/ 265070 h 1154323"/>
                  <a:gd name="connsiteX122" fmla="*/ 228409 w 900505"/>
                  <a:gd name="connsiteY122" fmla="*/ 271480 h 1154323"/>
                  <a:gd name="connsiteX123" fmla="*/ 185468 w 900505"/>
                  <a:gd name="connsiteY123" fmla="*/ 291584 h 1154323"/>
                  <a:gd name="connsiteX124" fmla="*/ 175593 w 900505"/>
                  <a:gd name="connsiteY124" fmla="*/ 293729 h 1154323"/>
                  <a:gd name="connsiteX125" fmla="*/ 174179 w 900505"/>
                  <a:gd name="connsiteY125" fmla="*/ 291278 h 1154323"/>
                  <a:gd name="connsiteX126" fmla="*/ 186434 w 900505"/>
                  <a:gd name="connsiteY126" fmla="*/ 274120 h 1154323"/>
                  <a:gd name="connsiteX127" fmla="*/ 195532 w 900505"/>
                  <a:gd name="connsiteY127" fmla="*/ 247653 h 1154323"/>
                  <a:gd name="connsiteX128" fmla="*/ 203144 w 900505"/>
                  <a:gd name="connsiteY128" fmla="*/ 235279 h 1154323"/>
                  <a:gd name="connsiteX129" fmla="*/ 238072 w 900505"/>
                  <a:gd name="connsiteY129" fmla="*/ 229317 h 1154323"/>
                  <a:gd name="connsiteX130" fmla="*/ 288721 w 900505"/>
                  <a:gd name="connsiteY130" fmla="*/ 245131 h 1154323"/>
                  <a:gd name="connsiteX131" fmla="*/ 332251 w 900505"/>
                  <a:gd name="connsiteY131" fmla="*/ 311782 h 1154323"/>
                  <a:gd name="connsiteX132" fmla="*/ 333264 w 900505"/>
                  <a:gd name="connsiteY132" fmla="*/ 319701 h 1154323"/>
                  <a:gd name="connsiteX133" fmla="*/ 333288 w 900505"/>
                  <a:gd name="connsiteY133" fmla="*/ 343387 h 1154323"/>
                  <a:gd name="connsiteX134" fmla="*/ 335339 w 900505"/>
                  <a:gd name="connsiteY134" fmla="*/ 361110 h 1154323"/>
                  <a:gd name="connsiteX135" fmla="*/ 337955 w 900505"/>
                  <a:gd name="connsiteY135" fmla="*/ 361747 h 1154323"/>
                  <a:gd name="connsiteX136" fmla="*/ 348607 w 900505"/>
                  <a:gd name="connsiteY136" fmla="*/ 348219 h 1154323"/>
                  <a:gd name="connsiteX137" fmla="*/ 361429 w 900505"/>
                  <a:gd name="connsiteY137" fmla="*/ 347841 h 1154323"/>
                  <a:gd name="connsiteX138" fmla="*/ 369324 w 900505"/>
                  <a:gd name="connsiteY138" fmla="*/ 359413 h 1154323"/>
                  <a:gd name="connsiteX139" fmla="*/ 391761 w 900505"/>
                  <a:gd name="connsiteY139" fmla="*/ 401978 h 1154323"/>
                  <a:gd name="connsiteX140" fmla="*/ 401589 w 900505"/>
                  <a:gd name="connsiteY140" fmla="*/ 413856 h 1154323"/>
                  <a:gd name="connsiteX141" fmla="*/ 410969 w 900505"/>
                  <a:gd name="connsiteY141" fmla="*/ 414822 h 1154323"/>
                  <a:gd name="connsiteX142" fmla="*/ 413774 w 900505"/>
                  <a:gd name="connsiteY142" fmla="*/ 407516 h 1154323"/>
                  <a:gd name="connsiteX143" fmla="*/ 410309 w 900505"/>
                  <a:gd name="connsiteY143" fmla="*/ 394766 h 1154323"/>
                  <a:gd name="connsiteX144" fmla="*/ 336918 w 900505"/>
                  <a:gd name="connsiteY144" fmla="*/ 269100 h 1154323"/>
                  <a:gd name="connsiteX145" fmla="*/ 275687 w 900505"/>
                  <a:gd name="connsiteY145" fmla="*/ 219465 h 1154323"/>
                  <a:gd name="connsiteX146" fmla="*/ 220608 w 900505"/>
                  <a:gd name="connsiteY146" fmla="*/ 210839 h 1154323"/>
                  <a:gd name="connsiteX147" fmla="*/ 205831 w 900505"/>
                  <a:gd name="connsiteY147" fmla="*/ 209354 h 1154323"/>
                  <a:gd name="connsiteX148" fmla="*/ 205312 w 900505"/>
                  <a:gd name="connsiteY148" fmla="*/ 207092 h 1154323"/>
                  <a:gd name="connsiteX149" fmla="*/ 211134 w 900505"/>
                  <a:gd name="connsiteY149" fmla="*/ 202025 h 1154323"/>
                  <a:gd name="connsiteX150" fmla="*/ 242008 w 900505"/>
                  <a:gd name="connsiteY150" fmla="*/ 193304 h 1154323"/>
                  <a:gd name="connsiteX151" fmla="*/ 307669 w 900505"/>
                  <a:gd name="connsiteY151" fmla="*/ 198089 h 1154323"/>
                  <a:gd name="connsiteX152" fmla="*/ 348442 w 900505"/>
                  <a:gd name="connsiteY152" fmla="*/ 210721 h 1154323"/>
                  <a:gd name="connsiteX153" fmla="*/ 358836 w 900505"/>
                  <a:gd name="connsiteY153" fmla="*/ 226536 h 1154323"/>
                  <a:gd name="connsiteX154" fmla="*/ 332251 w 900505"/>
                  <a:gd name="connsiteY154" fmla="*/ 220974 h 1154323"/>
                  <a:gd name="connsiteX155" fmla="*/ 330531 w 900505"/>
                  <a:gd name="connsiteY155" fmla="*/ 223142 h 1154323"/>
                  <a:gd name="connsiteX156" fmla="*/ 339604 w 900505"/>
                  <a:gd name="connsiteY156" fmla="*/ 239569 h 1154323"/>
                  <a:gd name="connsiteX157" fmla="*/ 390559 w 900505"/>
                  <a:gd name="connsiteY157" fmla="*/ 317863 h 1154323"/>
                  <a:gd name="connsiteX158" fmla="*/ 438591 w 900505"/>
                  <a:gd name="connsiteY158" fmla="*/ 432758 h 1154323"/>
                  <a:gd name="connsiteX159" fmla="*/ 450847 w 900505"/>
                  <a:gd name="connsiteY159" fmla="*/ 543906 h 1154323"/>
                  <a:gd name="connsiteX160" fmla="*/ 448325 w 900505"/>
                  <a:gd name="connsiteY160" fmla="*/ 567427 h 1154323"/>
                  <a:gd name="connsiteX161" fmla="*/ 445096 w 900505"/>
                  <a:gd name="connsiteY161" fmla="*/ 572022 h 1154323"/>
                  <a:gd name="connsiteX162" fmla="*/ 440194 w 900505"/>
                  <a:gd name="connsiteY162" fmla="*/ 568252 h 1154323"/>
                  <a:gd name="connsiteX163" fmla="*/ 434844 w 900505"/>
                  <a:gd name="connsiteY163" fmla="*/ 553757 h 1154323"/>
                  <a:gd name="connsiteX164" fmla="*/ 428598 w 900505"/>
                  <a:gd name="connsiteY164" fmla="*/ 482180 h 1154323"/>
                  <a:gd name="connsiteX165" fmla="*/ 424167 w 900505"/>
                  <a:gd name="connsiteY165" fmla="*/ 443976 h 1154323"/>
                  <a:gd name="connsiteX166" fmla="*/ 409296 w 900505"/>
                  <a:gd name="connsiteY166" fmla="*/ 429482 h 1154323"/>
                  <a:gd name="connsiteX167" fmla="*/ 391997 w 900505"/>
                  <a:gd name="connsiteY167" fmla="*/ 420926 h 1154323"/>
                  <a:gd name="connsiteX168" fmla="*/ 375452 w 900505"/>
                  <a:gd name="connsiteY168" fmla="*/ 396698 h 1154323"/>
                  <a:gd name="connsiteX169" fmla="*/ 361806 w 900505"/>
                  <a:gd name="connsiteY169" fmla="*/ 368794 h 1154323"/>
                  <a:gd name="connsiteX170" fmla="*/ 355819 w 900505"/>
                  <a:gd name="connsiteY170" fmla="*/ 364009 h 1154323"/>
                  <a:gd name="connsiteX171" fmla="*/ 352779 w 900505"/>
                  <a:gd name="connsiteY171" fmla="*/ 370750 h 1154323"/>
                  <a:gd name="connsiteX172" fmla="*/ 355395 w 900505"/>
                  <a:gd name="connsiteY172" fmla="*/ 405372 h 1154323"/>
                  <a:gd name="connsiteX173" fmla="*/ 366496 w 900505"/>
                  <a:gd name="connsiteY173" fmla="*/ 504782 h 1154323"/>
                  <a:gd name="connsiteX174" fmla="*/ 369890 w 900505"/>
                  <a:gd name="connsiteY174" fmla="*/ 522152 h 1154323"/>
                  <a:gd name="connsiteX175" fmla="*/ 376536 w 900505"/>
                  <a:gd name="connsiteY175" fmla="*/ 529081 h 1154323"/>
                  <a:gd name="connsiteX176" fmla="*/ 382664 w 900505"/>
                  <a:gd name="connsiteY176" fmla="*/ 522482 h 1154323"/>
                  <a:gd name="connsiteX177" fmla="*/ 386034 w 900505"/>
                  <a:gd name="connsiteY177" fmla="*/ 494789 h 1154323"/>
                  <a:gd name="connsiteX178" fmla="*/ 384290 w 900505"/>
                  <a:gd name="connsiteY178" fmla="*/ 461464 h 1154323"/>
                  <a:gd name="connsiteX179" fmla="*/ 386482 w 900505"/>
                  <a:gd name="connsiteY179" fmla="*/ 452178 h 1154323"/>
                  <a:gd name="connsiteX180" fmla="*/ 389121 w 900505"/>
                  <a:gd name="connsiteY180" fmla="*/ 451824 h 1154323"/>
                  <a:gd name="connsiteX181" fmla="*/ 394518 w 900505"/>
                  <a:gd name="connsiteY181" fmla="*/ 460733 h 1154323"/>
                  <a:gd name="connsiteX182" fmla="*/ 400434 w 900505"/>
                  <a:gd name="connsiteY182" fmla="*/ 491207 h 1154323"/>
                  <a:gd name="connsiteX183" fmla="*/ 405572 w 900505"/>
                  <a:gd name="connsiteY183" fmla="*/ 602426 h 1154323"/>
                  <a:gd name="connsiteX184" fmla="*/ 400340 w 900505"/>
                  <a:gd name="connsiteY184" fmla="*/ 683783 h 1154323"/>
                  <a:gd name="connsiteX185" fmla="*/ 392374 w 900505"/>
                  <a:gd name="connsiteY185" fmla="*/ 714516 h 1154323"/>
                  <a:gd name="connsiteX186" fmla="*/ 393128 w 900505"/>
                  <a:gd name="connsiteY186" fmla="*/ 722105 h 1154323"/>
                  <a:gd name="connsiteX187" fmla="*/ 400104 w 900505"/>
                  <a:gd name="connsiteY187" fmla="*/ 720809 h 1154323"/>
                  <a:gd name="connsiteX188" fmla="*/ 412242 w 900505"/>
                  <a:gd name="connsiteY188" fmla="*/ 715129 h 1154323"/>
                  <a:gd name="connsiteX189" fmla="*/ 407811 w 900505"/>
                  <a:gd name="connsiteY189" fmla="*/ 731367 h 1154323"/>
                  <a:gd name="connsiteX190" fmla="*/ 410945 w 900505"/>
                  <a:gd name="connsiteY190" fmla="*/ 739004 h 1154323"/>
                  <a:gd name="connsiteX191" fmla="*/ 418794 w 900505"/>
                  <a:gd name="connsiteY191" fmla="*/ 736529 h 1154323"/>
                  <a:gd name="connsiteX192" fmla="*/ 424097 w 900505"/>
                  <a:gd name="connsiteY192" fmla="*/ 724485 h 1154323"/>
                  <a:gd name="connsiteX193" fmla="*/ 427537 w 900505"/>
                  <a:gd name="connsiteY193" fmla="*/ 683925 h 1154323"/>
                  <a:gd name="connsiteX194" fmla="*/ 433571 w 900505"/>
                  <a:gd name="connsiteY194" fmla="*/ 620550 h 1154323"/>
                  <a:gd name="connsiteX195" fmla="*/ 454712 w 900505"/>
                  <a:gd name="connsiteY195" fmla="*/ 596180 h 1154323"/>
                  <a:gd name="connsiteX196" fmla="*/ 463809 w 900505"/>
                  <a:gd name="connsiteY196" fmla="*/ 593069 h 1154323"/>
                  <a:gd name="connsiteX197" fmla="*/ 477761 w 900505"/>
                  <a:gd name="connsiteY197" fmla="*/ 574851 h 1154323"/>
                  <a:gd name="connsiteX198" fmla="*/ 476960 w 900505"/>
                  <a:gd name="connsiteY198" fmla="*/ 539333 h 1154323"/>
                  <a:gd name="connsiteX199" fmla="*/ 468923 w 900505"/>
                  <a:gd name="connsiteY199" fmla="*/ 476076 h 1154323"/>
                  <a:gd name="connsiteX200" fmla="*/ 447759 w 900505"/>
                  <a:gd name="connsiteY200" fmla="*/ 378574 h 1154323"/>
                  <a:gd name="connsiteX201" fmla="*/ 416720 w 900505"/>
                  <a:gd name="connsiteY201" fmla="*/ 312183 h 1154323"/>
                  <a:gd name="connsiteX202" fmla="*/ 388815 w 900505"/>
                  <a:gd name="connsiteY202" fmla="*/ 251966 h 1154323"/>
                  <a:gd name="connsiteX203" fmla="*/ 390418 w 900505"/>
                  <a:gd name="connsiteY203" fmla="*/ 250952 h 1154323"/>
                  <a:gd name="connsiteX204" fmla="*/ 422494 w 900505"/>
                  <a:gd name="connsiteY204" fmla="*/ 294129 h 1154323"/>
                  <a:gd name="connsiteX205" fmla="*/ 462984 w 900505"/>
                  <a:gd name="connsiteY205" fmla="*/ 382887 h 1154323"/>
                  <a:gd name="connsiteX206" fmla="*/ 497488 w 900505"/>
                  <a:gd name="connsiteY206" fmla="*/ 537542 h 1154323"/>
                  <a:gd name="connsiteX207" fmla="*/ 501825 w 900505"/>
                  <a:gd name="connsiteY207" fmla="*/ 553828 h 1154323"/>
                  <a:gd name="connsiteX208" fmla="*/ 508942 w 900505"/>
                  <a:gd name="connsiteY208" fmla="*/ 557952 h 1154323"/>
                  <a:gd name="connsiteX209" fmla="*/ 529824 w 900505"/>
                  <a:gd name="connsiteY209" fmla="*/ 569666 h 1154323"/>
                  <a:gd name="connsiteX210" fmla="*/ 536187 w 900505"/>
                  <a:gd name="connsiteY210" fmla="*/ 600752 h 1154323"/>
                  <a:gd name="connsiteX211" fmla="*/ 526901 w 900505"/>
                  <a:gd name="connsiteY211" fmla="*/ 738674 h 1154323"/>
                  <a:gd name="connsiteX212" fmla="*/ 514881 w 900505"/>
                  <a:gd name="connsiteY212" fmla="*/ 763020 h 1154323"/>
                  <a:gd name="connsiteX213" fmla="*/ 506774 w 900505"/>
                  <a:gd name="connsiteY213" fmla="*/ 766460 h 1154323"/>
                  <a:gd name="connsiteX214" fmla="*/ 501542 w 900505"/>
                  <a:gd name="connsiteY214" fmla="*/ 759531 h 1154323"/>
                  <a:gd name="connsiteX215" fmla="*/ 502791 w 900505"/>
                  <a:gd name="connsiteY215" fmla="*/ 742067 h 1154323"/>
                  <a:gd name="connsiteX216" fmla="*/ 505266 w 900505"/>
                  <a:gd name="connsiteY216" fmla="*/ 723873 h 1154323"/>
                  <a:gd name="connsiteX217" fmla="*/ 498714 w 900505"/>
                  <a:gd name="connsiteY217" fmla="*/ 714092 h 1154323"/>
                  <a:gd name="connsiteX218" fmla="*/ 485845 w 900505"/>
                  <a:gd name="connsiteY218" fmla="*/ 719206 h 1154323"/>
                  <a:gd name="connsiteX219" fmla="*/ 482970 w 900505"/>
                  <a:gd name="connsiteY219" fmla="*/ 726583 h 1154323"/>
                  <a:gd name="connsiteX220" fmla="*/ 468546 w 900505"/>
                  <a:gd name="connsiteY220" fmla="*/ 740300 h 1154323"/>
                  <a:gd name="connsiteX221" fmla="*/ 452237 w 900505"/>
                  <a:gd name="connsiteY221" fmla="*/ 747653 h 1154323"/>
                  <a:gd name="connsiteX222" fmla="*/ 420161 w 900505"/>
                  <a:gd name="connsiteY222" fmla="*/ 787271 h 1154323"/>
                  <a:gd name="connsiteX223" fmla="*/ 398855 w 900505"/>
                  <a:gd name="connsiteY223" fmla="*/ 812796 h 1154323"/>
                  <a:gd name="connsiteX224" fmla="*/ 391737 w 900505"/>
                  <a:gd name="connsiteY224" fmla="*/ 815270 h 1154323"/>
                  <a:gd name="connsiteX225" fmla="*/ 390488 w 900505"/>
                  <a:gd name="connsiteY225" fmla="*/ 807728 h 1154323"/>
                  <a:gd name="connsiteX226" fmla="*/ 398973 w 900505"/>
                  <a:gd name="connsiteY226" fmla="*/ 786470 h 1154323"/>
                  <a:gd name="connsiteX227" fmla="*/ 394848 w 900505"/>
                  <a:gd name="connsiteY227" fmla="*/ 742869 h 1154323"/>
                  <a:gd name="connsiteX228" fmla="*/ 377266 w 900505"/>
                  <a:gd name="connsiteY228" fmla="*/ 732805 h 1154323"/>
                  <a:gd name="connsiteX229" fmla="*/ 363243 w 900505"/>
                  <a:gd name="connsiteY229" fmla="*/ 747512 h 1154323"/>
                  <a:gd name="connsiteX230" fmla="*/ 364681 w 900505"/>
                  <a:gd name="connsiteY230" fmla="*/ 760639 h 1154323"/>
                  <a:gd name="connsiteX231" fmla="*/ 375829 w 900505"/>
                  <a:gd name="connsiteY231" fmla="*/ 759885 h 1154323"/>
                  <a:gd name="connsiteX232" fmla="*/ 377856 w 900505"/>
                  <a:gd name="connsiteY232" fmla="*/ 759037 h 1154323"/>
                  <a:gd name="connsiteX233" fmla="*/ 385987 w 900505"/>
                  <a:gd name="connsiteY233" fmla="*/ 759814 h 1154323"/>
                  <a:gd name="connsiteX234" fmla="*/ 388155 w 900505"/>
                  <a:gd name="connsiteY234" fmla="*/ 767710 h 1154323"/>
                  <a:gd name="connsiteX235" fmla="*/ 374203 w 900505"/>
                  <a:gd name="connsiteY235" fmla="*/ 787743 h 1154323"/>
                  <a:gd name="connsiteX236" fmla="*/ 361994 w 900505"/>
                  <a:gd name="connsiteY236" fmla="*/ 782416 h 1154323"/>
                  <a:gd name="connsiteX237" fmla="*/ 347995 w 900505"/>
                  <a:gd name="connsiteY237" fmla="*/ 776760 h 1154323"/>
                  <a:gd name="connsiteX238" fmla="*/ 341537 w 900505"/>
                  <a:gd name="connsiteY238" fmla="*/ 781733 h 1154323"/>
                  <a:gd name="connsiteX239" fmla="*/ 254806 w 900505"/>
                  <a:gd name="connsiteY239" fmla="*/ 801789 h 1154323"/>
                  <a:gd name="connsiteX240" fmla="*/ 186788 w 900505"/>
                  <a:gd name="connsiteY240" fmla="*/ 775322 h 1154323"/>
                  <a:gd name="connsiteX241" fmla="*/ 174603 w 900505"/>
                  <a:gd name="connsiteY241" fmla="*/ 769713 h 1154323"/>
                  <a:gd name="connsiteX242" fmla="*/ 175074 w 900505"/>
                  <a:gd name="connsiteY242" fmla="*/ 772353 h 1154323"/>
                  <a:gd name="connsiteX243" fmla="*/ 178775 w 900505"/>
                  <a:gd name="connsiteY243" fmla="*/ 776996 h 1154323"/>
                  <a:gd name="connsiteX244" fmla="*/ 234820 w 900505"/>
                  <a:gd name="connsiteY244" fmla="*/ 816072 h 1154323"/>
                  <a:gd name="connsiteX245" fmla="*/ 303828 w 900505"/>
                  <a:gd name="connsiteY245" fmla="*/ 837448 h 1154323"/>
                  <a:gd name="connsiteX246" fmla="*/ 321009 w 900505"/>
                  <a:gd name="connsiteY246" fmla="*/ 830448 h 1154323"/>
                  <a:gd name="connsiteX247" fmla="*/ 331190 w 900505"/>
                  <a:gd name="connsiteY247" fmla="*/ 823708 h 1154323"/>
                  <a:gd name="connsiteX248" fmla="*/ 374792 w 900505"/>
                  <a:gd name="connsiteY248" fmla="*/ 829199 h 1154323"/>
                  <a:gd name="connsiteX249" fmla="*/ 384667 w 900505"/>
                  <a:gd name="connsiteY249" fmla="*/ 839876 h 1154323"/>
                  <a:gd name="connsiteX250" fmla="*/ 384808 w 900505"/>
                  <a:gd name="connsiteY250" fmla="*/ 845862 h 1154323"/>
                  <a:gd name="connsiteX251" fmla="*/ 379458 w 900505"/>
                  <a:gd name="connsiteY251" fmla="*/ 846663 h 1154323"/>
                  <a:gd name="connsiteX252" fmla="*/ 368829 w 900505"/>
                  <a:gd name="connsiteY252" fmla="*/ 843458 h 1154323"/>
                  <a:gd name="connsiteX253" fmla="*/ 326288 w 900505"/>
                  <a:gd name="connsiteY253" fmla="*/ 849279 h 1154323"/>
                  <a:gd name="connsiteX254" fmla="*/ 310733 w 900505"/>
                  <a:gd name="connsiteY254" fmla="*/ 855808 h 1154323"/>
                  <a:gd name="connsiteX255" fmla="*/ 228551 w 900505"/>
                  <a:gd name="connsiteY255" fmla="*/ 846640 h 1154323"/>
                  <a:gd name="connsiteX256" fmla="*/ 212548 w 900505"/>
                  <a:gd name="connsiteY256" fmla="*/ 828280 h 1154323"/>
                  <a:gd name="connsiteX257" fmla="*/ 205265 w 900505"/>
                  <a:gd name="connsiteY257" fmla="*/ 824603 h 1154323"/>
                  <a:gd name="connsiteX258" fmla="*/ 197936 w 900505"/>
                  <a:gd name="connsiteY258" fmla="*/ 824792 h 1154323"/>
                  <a:gd name="connsiteX259" fmla="*/ 186010 w 900505"/>
                  <a:gd name="connsiteY259" fmla="*/ 817415 h 1154323"/>
                  <a:gd name="connsiteX260" fmla="*/ 101871 w 900505"/>
                  <a:gd name="connsiteY260" fmla="*/ 720290 h 1154323"/>
                  <a:gd name="connsiteX261" fmla="*/ 51530 w 900505"/>
                  <a:gd name="connsiteY261" fmla="*/ 657410 h 1154323"/>
                  <a:gd name="connsiteX262" fmla="*/ 40924 w 900505"/>
                  <a:gd name="connsiteY262" fmla="*/ 650269 h 1154323"/>
                  <a:gd name="connsiteX263" fmla="*/ 39203 w 900505"/>
                  <a:gd name="connsiteY263" fmla="*/ 651565 h 1154323"/>
                  <a:gd name="connsiteX264" fmla="*/ 40523 w 900505"/>
                  <a:gd name="connsiteY264" fmla="*/ 660710 h 1154323"/>
                  <a:gd name="connsiteX265" fmla="*/ 50658 w 900505"/>
                  <a:gd name="connsiteY265" fmla="*/ 682110 h 1154323"/>
                  <a:gd name="connsiteX266" fmla="*/ 142244 w 900505"/>
                  <a:gd name="connsiteY266" fmla="*/ 796534 h 1154323"/>
                  <a:gd name="connsiteX267" fmla="*/ 214999 w 900505"/>
                  <a:gd name="connsiteY267" fmla="*/ 855077 h 1154323"/>
                  <a:gd name="connsiteX268" fmla="*/ 258294 w 900505"/>
                  <a:gd name="connsiteY268" fmla="*/ 871033 h 1154323"/>
                  <a:gd name="connsiteX269" fmla="*/ 329423 w 900505"/>
                  <a:gd name="connsiteY269" fmla="*/ 872235 h 1154323"/>
                  <a:gd name="connsiteX270" fmla="*/ 396852 w 900505"/>
                  <a:gd name="connsiteY270" fmla="*/ 842987 h 1154323"/>
                  <a:gd name="connsiteX271" fmla="*/ 436258 w 900505"/>
                  <a:gd name="connsiteY271" fmla="*/ 795638 h 1154323"/>
                  <a:gd name="connsiteX272" fmla="*/ 459284 w 900505"/>
                  <a:gd name="connsiteY272" fmla="*/ 770467 h 1154323"/>
                  <a:gd name="connsiteX273" fmla="*/ 466449 w 900505"/>
                  <a:gd name="connsiteY273" fmla="*/ 768534 h 1154323"/>
                  <a:gd name="connsiteX274" fmla="*/ 468947 w 900505"/>
                  <a:gd name="connsiteY274" fmla="*/ 774733 h 1154323"/>
                  <a:gd name="connsiteX275" fmla="*/ 464045 w 900505"/>
                  <a:gd name="connsiteY275" fmla="*/ 796039 h 1154323"/>
                  <a:gd name="connsiteX276" fmla="*/ 389239 w 900505"/>
                  <a:gd name="connsiteY276" fmla="*/ 884160 h 1154323"/>
                  <a:gd name="connsiteX277" fmla="*/ 353321 w 900505"/>
                  <a:gd name="connsiteY277" fmla="*/ 896227 h 1154323"/>
                  <a:gd name="connsiteX278" fmla="*/ 276300 w 900505"/>
                  <a:gd name="connsiteY278" fmla="*/ 893211 h 1154323"/>
                  <a:gd name="connsiteX279" fmla="*/ 173448 w 900505"/>
                  <a:gd name="connsiteY279" fmla="*/ 858447 h 1154323"/>
                  <a:gd name="connsiteX280" fmla="*/ 87990 w 900505"/>
                  <a:gd name="connsiteY280" fmla="*/ 770891 h 1154323"/>
                  <a:gd name="connsiteX281" fmla="*/ 40382 w 900505"/>
                  <a:gd name="connsiteY281" fmla="*/ 694860 h 1154323"/>
                  <a:gd name="connsiteX282" fmla="*/ 21787 w 900505"/>
                  <a:gd name="connsiteY282" fmla="*/ 674120 h 1154323"/>
                  <a:gd name="connsiteX283" fmla="*/ 17026 w 900505"/>
                  <a:gd name="connsiteY283" fmla="*/ 660521 h 1154323"/>
                  <a:gd name="connsiteX284" fmla="*/ 599 w 900505"/>
                  <a:gd name="connsiteY284" fmla="*/ 608954 h 1154323"/>
                  <a:gd name="connsiteX285" fmla="*/ 33 w 900505"/>
                  <a:gd name="connsiteY285" fmla="*/ 614917 h 1154323"/>
                  <a:gd name="connsiteX286" fmla="*/ 13703 w 900505"/>
                  <a:gd name="connsiteY286" fmla="*/ 678433 h 1154323"/>
                  <a:gd name="connsiteX287" fmla="*/ 197276 w 900505"/>
                  <a:gd name="connsiteY287" fmla="*/ 893918 h 1154323"/>
                  <a:gd name="connsiteX288" fmla="*/ 360439 w 900505"/>
                  <a:gd name="connsiteY288" fmla="*/ 916991 h 1154323"/>
                  <a:gd name="connsiteX289" fmla="*/ 444954 w 900505"/>
                  <a:gd name="connsiteY289" fmla="*/ 861794 h 1154323"/>
                  <a:gd name="connsiteX290" fmla="*/ 499044 w 900505"/>
                  <a:gd name="connsiteY290" fmla="*/ 824556 h 1154323"/>
                  <a:gd name="connsiteX291" fmla="*/ 522588 w 900505"/>
                  <a:gd name="connsiteY291" fmla="*/ 794083 h 1154323"/>
                  <a:gd name="connsiteX292" fmla="*/ 514339 w 900505"/>
                  <a:gd name="connsiteY292" fmla="*/ 799008 h 1154323"/>
                  <a:gd name="connsiteX293" fmla="*/ 494188 w 900505"/>
                  <a:gd name="connsiteY293" fmla="*/ 814210 h 1154323"/>
                  <a:gd name="connsiteX294" fmla="*/ 483559 w 900505"/>
                  <a:gd name="connsiteY294" fmla="*/ 809661 h 1154323"/>
                  <a:gd name="connsiteX295" fmla="*/ 483371 w 900505"/>
                  <a:gd name="connsiteY295" fmla="*/ 796369 h 1154323"/>
                  <a:gd name="connsiteX296" fmla="*/ 500411 w 900505"/>
                  <a:gd name="connsiteY296" fmla="*/ 783005 h 1154323"/>
                  <a:gd name="connsiteX297" fmla="*/ 514292 w 900505"/>
                  <a:gd name="connsiteY297" fmla="*/ 785244 h 1154323"/>
                  <a:gd name="connsiteX298" fmla="*/ 536706 w 900505"/>
                  <a:gd name="connsiteY298" fmla="*/ 768864 h 1154323"/>
                  <a:gd name="connsiteX299" fmla="*/ 557823 w 900505"/>
                  <a:gd name="connsiteY299" fmla="*/ 721045 h 1154323"/>
                  <a:gd name="connsiteX300" fmla="*/ 576135 w 900505"/>
                  <a:gd name="connsiteY300" fmla="*/ 673743 h 1154323"/>
                  <a:gd name="connsiteX301" fmla="*/ 555961 w 900505"/>
                  <a:gd name="connsiteY301" fmla="*/ 594247 h 1154323"/>
                  <a:gd name="connsiteX302" fmla="*/ 529447 w 900505"/>
                  <a:gd name="connsiteY302" fmla="*/ 523825 h 1154323"/>
                  <a:gd name="connsiteX303" fmla="*/ 527137 w 900505"/>
                  <a:gd name="connsiteY303" fmla="*/ 495143 h 1154323"/>
                  <a:gd name="connsiteX304" fmla="*/ 531309 w 900505"/>
                  <a:gd name="connsiteY304" fmla="*/ 489180 h 1154323"/>
                  <a:gd name="connsiteX305" fmla="*/ 538073 w 900505"/>
                  <a:gd name="connsiteY305" fmla="*/ 492220 h 1154323"/>
                  <a:gd name="connsiteX306" fmla="*/ 541985 w 900505"/>
                  <a:gd name="connsiteY306" fmla="*/ 499267 h 1154323"/>
                  <a:gd name="connsiteX307" fmla="*/ 553604 w 900505"/>
                  <a:gd name="connsiteY307" fmla="*/ 541242 h 1154323"/>
                  <a:gd name="connsiteX308" fmla="*/ 571705 w 900505"/>
                  <a:gd name="connsiteY308" fmla="*/ 602756 h 1154323"/>
                  <a:gd name="connsiteX309" fmla="*/ 579341 w 900505"/>
                  <a:gd name="connsiteY309" fmla="*/ 612583 h 1154323"/>
                  <a:gd name="connsiteX310" fmla="*/ 586458 w 900505"/>
                  <a:gd name="connsiteY310" fmla="*/ 614328 h 1154323"/>
                  <a:gd name="connsiteX311" fmla="*/ 588886 w 900505"/>
                  <a:gd name="connsiteY311" fmla="*/ 607116 h 1154323"/>
                  <a:gd name="connsiteX312" fmla="*/ 587047 w 900505"/>
                  <a:gd name="connsiteY312" fmla="*/ 596204 h 1154323"/>
                  <a:gd name="connsiteX313" fmla="*/ 568169 w 900505"/>
                  <a:gd name="connsiteY313" fmla="*/ 508671 h 1154323"/>
                  <a:gd name="connsiteX314" fmla="*/ 544695 w 900505"/>
                  <a:gd name="connsiteY314" fmla="*/ 438885 h 1154323"/>
                  <a:gd name="connsiteX315" fmla="*/ 531709 w 900505"/>
                  <a:gd name="connsiteY315" fmla="*/ 430448 h 1154323"/>
                  <a:gd name="connsiteX316" fmla="*/ 527184 w 900505"/>
                  <a:gd name="connsiteY316" fmla="*/ 446003 h 1154323"/>
                  <a:gd name="connsiteX317" fmla="*/ 528928 w 900505"/>
                  <a:gd name="connsiteY317" fmla="*/ 452414 h 1154323"/>
                  <a:gd name="connsiteX318" fmla="*/ 529894 w 900505"/>
                  <a:gd name="connsiteY318" fmla="*/ 456703 h 1154323"/>
                  <a:gd name="connsiteX319" fmla="*/ 526076 w 900505"/>
                  <a:gd name="connsiteY319" fmla="*/ 468935 h 1154323"/>
                  <a:gd name="connsiteX320" fmla="*/ 514716 w 900505"/>
                  <a:gd name="connsiteY320" fmla="*/ 463514 h 1154323"/>
                  <a:gd name="connsiteX321" fmla="*/ 506091 w 900505"/>
                  <a:gd name="connsiteY321" fmla="*/ 447229 h 1154323"/>
                  <a:gd name="connsiteX322" fmla="*/ 486647 w 900505"/>
                  <a:gd name="connsiteY322" fmla="*/ 389769 h 1154323"/>
                  <a:gd name="connsiteX323" fmla="*/ 426406 w 900505"/>
                  <a:gd name="connsiteY323" fmla="*/ 267922 h 1154323"/>
                  <a:gd name="connsiteX324" fmla="*/ 397276 w 900505"/>
                  <a:gd name="connsiteY324" fmla="*/ 242515 h 1154323"/>
                  <a:gd name="connsiteX325" fmla="*/ 387212 w 900505"/>
                  <a:gd name="connsiteY325" fmla="*/ 208836 h 1154323"/>
                  <a:gd name="connsiteX326" fmla="*/ 410262 w 900505"/>
                  <a:gd name="connsiteY326" fmla="*/ 205866 h 1154323"/>
                  <a:gd name="connsiteX327" fmla="*/ 417874 w 900505"/>
                  <a:gd name="connsiteY327" fmla="*/ 214964 h 1154323"/>
                  <a:gd name="connsiteX328" fmla="*/ 485539 w 900505"/>
                  <a:gd name="connsiteY328" fmla="*/ 333158 h 1154323"/>
                  <a:gd name="connsiteX329" fmla="*/ 495956 w 900505"/>
                  <a:gd name="connsiteY329" fmla="*/ 364575 h 1154323"/>
                  <a:gd name="connsiteX330" fmla="*/ 525746 w 900505"/>
                  <a:gd name="connsiteY330" fmla="*/ 409496 h 1154323"/>
                  <a:gd name="connsiteX331" fmla="*/ 533548 w 900505"/>
                  <a:gd name="connsiteY331" fmla="*/ 412866 h 1154323"/>
                  <a:gd name="connsiteX332" fmla="*/ 530436 w 900505"/>
                  <a:gd name="connsiteY332" fmla="*/ 401153 h 1154323"/>
                  <a:gd name="connsiteX333" fmla="*/ 463927 w 900505"/>
                  <a:gd name="connsiteY333" fmla="*/ 254323 h 1154323"/>
                  <a:gd name="connsiteX334" fmla="*/ 437177 w 900505"/>
                  <a:gd name="connsiteY334" fmla="*/ 214398 h 1154323"/>
                  <a:gd name="connsiteX335" fmla="*/ 341513 w 900505"/>
                  <a:gd name="connsiteY335" fmla="*/ 128798 h 1154323"/>
                  <a:gd name="connsiteX336" fmla="*/ 296192 w 900505"/>
                  <a:gd name="connsiteY336" fmla="*/ 113149 h 1154323"/>
                  <a:gd name="connsiteX337" fmla="*/ 257799 w 900505"/>
                  <a:gd name="connsiteY337" fmla="*/ 116755 h 1154323"/>
                  <a:gd name="connsiteX338" fmla="*/ 217709 w 900505"/>
                  <a:gd name="connsiteY338" fmla="*/ 131886 h 1154323"/>
                  <a:gd name="connsiteX339" fmla="*/ 137837 w 900505"/>
                  <a:gd name="connsiteY339" fmla="*/ 202802 h 1154323"/>
                  <a:gd name="connsiteX340" fmla="*/ 127042 w 900505"/>
                  <a:gd name="connsiteY340" fmla="*/ 216920 h 1154323"/>
                  <a:gd name="connsiteX341" fmla="*/ 125463 w 900505"/>
                  <a:gd name="connsiteY341" fmla="*/ 225027 h 1154323"/>
                  <a:gd name="connsiteX342" fmla="*/ 124568 w 900505"/>
                  <a:gd name="connsiteY342" fmla="*/ 236340 h 1154323"/>
                  <a:gd name="connsiteX343" fmla="*/ 114740 w 900505"/>
                  <a:gd name="connsiteY343" fmla="*/ 252838 h 1154323"/>
                  <a:gd name="connsiteX344" fmla="*/ 111699 w 900505"/>
                  <a:gd name="connsiteY344" fmla="*/ 266272 h 1154323"/>
                  <a:gd name="connsiteX345" fmla="*/ 124143 w 900505"/>
                  <a:gd name="connsiteY345" fmla="*/ 260238 h 1154323"/>
                  <a:gd name="connsiteX346" fmla="*/ 150846 w 900505"/>
                  <a:gd name="connsiteY346" fmla="*/ 222906 h 1154323"/>
                  <a:gd name="connsiteX347" fmla="*/ 187542 w 900505"/>
                  <a:gd name="connsiteY347" fmla="*/ 180365 h 1154323"/>
                  <a:gd name="connsiteX348" fmla="*/ 282098 w 900505"/>
                  <a:gd name="connsiteY348" fmla="*/ 141171 h 1154323"/>
                  <a:gd name="connsiteX349" fmla="*/ 322565 w 900505"/>
                  <a:gd name="connsiteY349" fmla="*/ 140606 h 1154323"/>
                  <a:gd name="connsiteX350" fmla="*/ 365742 w 900505"/>
                  <a:gd name="connsiteY350" fmla="*/ 171410 h 1154323"/>
                  <a:gd name="connsiteX351" fmla="*/ 378445 w 900505"/>
                  <a:gd name="connsiteY351" fmla="*/ 190382 h 1154323"/>
                  <a:gd name="connsiteX352" fmla="*/ 371964 w 900505"/>
                  <a:gd name="connsiteY352" fmla="*/ 199361 h 1154323"/>
                  <a:gd name="connsiteX353" fmla="*/ 357163 w 900505"/>
                  <a:gd name="connsiteY353" fmla="*/ 195119 h 1154323"/>
                  <a:gd name="connsiteX354" fmla="*/ 325346 w 900505"/>
                  <a:gd name="connsiteY354" fmla="*/ 177679 h 1154323"/>
                  <a:gd name="connsiteX355" fmla="*/ 258695 w 900505"/>
                  <a:gd name="connsiteY355" fmla="*/ 167049 h 1154323"/>
                  <a:gd name="connsiteX356" fmla="*/ 168711 w 900505"/>
                  <a:gd name="connsiteY356" fmla="*/ 244589 h 1154323"/>
                  <a:gd name="connsiteX357" fmla="*/ 167415 w 900505"/>
                  <a:gd name="connsiteY357" fmla="*/ 257339 h 1154323"/>
                  <a:gd name="connsiteX358" fmla="*/ 162913 w 900505"/>
                  <a:gd name="connsiteY358" fmla="*/ 268393 h 1154323"/>
                  <a:gd name="connsiteX359" fmla="*/ 148372 w 900505"/>
                  <a:gd name="connsiteY359" fmla="*/ 287389 h 1154323"/>
                  <a:gd name="connsiteX360" fmla="*/ 137954 w 900505"/>
                  <a:gd name="connsiteY360" fmla="*/ 331956 h 1154323"/>
                  <a:gd name="connsiteX361" fmla="*/ 139180 w 900505"/>
                  <a:gd name="connsiteY361" fmla="*/ 356185 h 1154323"/>
                  <a:gd name="connsiteX362" fmla="*/ 150469 w 900505"/>
                  <a:gd name="connsiteY362" fmla="*/ 359131 h 1154323"/>
                  <a:gd name="connsiteX363" fmla="*/ 158247 w 900505"/>
                  <a:gd name="connsiteY363" fmla="*/ 342091 h 1154323"/>
                  <a:gd name="connsiteX364" fmla="*/ 162583 w 900505"/>
                  <a:gd name="connsiteY364" fmla="*/ 317415 h 1154323"/>
                  <a:gd name="connsiteX365" fmla="*/ 173472 w 900505"/>
                  <a:gd name="connsiteY365" fmla="*/ 308695 h 1154323"/>
                  <a:gd name="connsiteX366" fmla="*/ 180754 w 900505"/>
                  <a:gd name="connsiteY366" fmla="*/ 320903 h 1154323"/>
                  <a:gd name="connsiteX367" fmla="*/ 170267 w 900505"/>
                  <a:gd name="connsiteY367" fmla="*/ 355171 h 1154323"/>
                  <a:gd name="connsiteX368" fmla="*/ 174957 w 900505"/>
                  <a:gd name="connsiteY368" fmla="*/ 384184 h 1154323"/>
                  <a:gd name="connsiteX369" fmla="*/ 179552 w 900505"/>
                  <a:gd name="connsiteY369" fmla="*/ 402237 h 1154323"/>
                  <a:gd name="connsiteX370" fmla="*/ 180142 w 900505"/>
                  <a:gd name="connsiteY370" fmla="*/ 415152 h 1154323"/>
                  <a:gd name="connsiteX371" fmla="*/ 191596 w 900505"/>
                  <a:gd name="connsiteY371" fmla="*/ 407705 h 1154323"/>
                  <a:gd name="connsiteX372" fmla="*/ 194023 w 900505"/>
                  <a:gd name="connsiteY372" fmla="*/ 402331 h 1154323"/>
                  <a:gd name="connsiteX373" fmla="*/ 204464 w 900505"/>
                  <a:gd name="connsiteY373" fmla="*/ 363844 h 1154323"/>
                  <a:gd name="connsiteX374" fmla="*/ 216319 w 900505"/>
                  <a:gd name="connsiteY374" fmla="*/ 321963 h 1154323"/>
                  <a:gd name="connsiteX375" fmla="*/ 231190 w 900505"/>
                  <a:gd name="connsiteY375" fmla="*/ 307045 h 1154323"/>
                  <a:gd name="connsiteX376" fmla="*/ 235056 w 900505"/>
                  <a:gd name="connsiteY376" fmla="*/ 298937 h 1154323"/>
                  <a:gd name="connsiteX377" fmla="*/ 232322 w 900505"/>
                  <a:gd name="connsiteY377" fmla="*/ 292173 h 1154323"/>
                  <a:gd name="connsiteX378" fmla="*/ 239769 w 900505"/>
                  <a:gd name="connsiteY378" fmla="*/ 281897 h 1154323"/>
                  <a:gd name="connsiteX379" fmla="*/ 275357 w 900505"/>
                  <a:gd name="connsiteY379" fmla="*/ 305442 h 1154323"/>
                  <a:gd name="connsiteX380" fmla="*/ 310851 w 900505"/>
                  <a:gd name="connsiteY380" fmla="*/ 378951 h 1154323"/>
                  <a:gd name="connsiteX381" fmla="*/ 317639 w 900505"/>
                  <a:gd name="connsiteY381" fmla="*/ 496321 h 1154323"/>
                  <a:gd name="connsiteX382" fmla="*/ 305831 w 900505"/>
                  <a:gd name="connsiteY382" fmla="*/ 575416 h 1154323"/>
                  <a:gd name="connsiteX383" fmla="*/ 285751 w 900505"/>
                  <a:gd name="connsiteY383" fmla="*/ 601719 h 1154323"/>
                  <a:gd name="connsiteX384" fmla="*/ 196474 w 900505"/>
                  <a:gd name="connsiteY384" fmla="*/ 581662 h 1154323"/>
                  <a:gd name="connsiteX385" fmla="*/ 159920 w 900505"/>
                  <a:gd name="connsiteY385" fmla="*/ 571669 h 1154323"/>
                  <a:gd name="connsiteX386" fmla="*/ 149880 w 900505"/>
                  <a:gd name="connsiteY386" fmla="*/ 571009 h 1154323"/>
                  <a:gd name="connsiteX387" fmla="*/ 149550 w 900505"/>
                  <a:gd name="connsiteY387" fmla="*/ 560804 h 1154323"/>
                  <a:gd name="connsiteX388" fmla="*/ 150446 w 900505"/>
                  <a:gd name="connsiteY388" fmla="*/ 539192 h 1154323"/>
                  <a:gd name="connsiteX389" fmla="*/ 137177 w 900505"/>
                  <a:gd name="connsiteY389" fmla="*/ 528681 h 1154323"/>
                  <a:gd name="connsiteX390" fmla="*/ 125322 w 900505"/>
                  <a:gd name="connsiteY390" fmla="*/ 540865 h 1154323"/>
                  <a:gd name="connsiteX391" fmla="*/ 128079 w 900505"/>
                  <a:gd name="connsiteY391" fmla="*/ 561110 h 1154323"/>
                  <a:gd name="connsiteX392" fmla="*/ 178185 w 900505"/>
                  <a:gd name="connsiteY392" fmla="*/ 635280 h 1154323"/>
                  <a:gd name="connsiteX393" fmla="*/ 202649 w 900505"/>
                  <a:gd name="connsiteY393" fmla="*/ 650387 h 1154323"/>
                  <a:gd name="connsiteX394" fmla="*/ 212289 w 900505"/>
                  <a:gd name="connsiteY394" fmla="*/ 651188 h 1154323"/>
                  <a:gd name="connsiteX395" fmla="*/ 208777 w 900505"/>
                  <a:gd name="connsiteY395" fmla="*/ 641643 h 1154323"/>
                  <a:gd name="connsiteX396" fmla="*/ 183606 w 900505"/>
                  <a:gd name="connsiteY396" fmla="*/ 619913 h 1154323"/>
                  <a:gd name="connsiteX397" fmla="*/ 161570 w 900505"/>
                  <a:gd name="connsiteY397" fmla="*/ 596274 h 1154323"/>
                  <a:gd name="connsiteX398" fmla="*/ 160886 w 900505"/>
                  <a:gd name="connsiteY398" fmla="*/ 585291 h 1154323"/>
                  <a:gd name="connsiteX399" fmla="*/ 170997 w 900505"/>
                  <a:gd name="connsiteY399" fmla="*/ 586965 h 1154323"/>
                  <a:gd name="connsiteX400" fmla="*/ 191879 w 900505"/>
                  <a:gd name="connsiteY400" fmla="*/ 602308 h 1154323"/>
                  <a:gd name="connsiteX401" fmla="*/ 224167 w 900505"/>
                  <a:gd name="connsiteY401" fmla="*/ 617863 h 1154323"/>
                  <a:gd name="connsiteX402" fmla="*/ 236163 w 900505"/>
                  <a:gd name="connsiteY402" fmla="*/ 636081 h 1154323"/>
                  <a:gd name="connsiteX403" fmla="*/ 232605 w 900505"/>
                  <a:gd name="connsiteY403" fmla="*/ 653357 h 1154323"/>
                  <a:gd name="connsiteX404" fmla="*/ 246887 w 900505"/>
                  <a:gd name="connsiteY404" fmla="*/ 664716 h 1154323"/>
                  <a:gd name="connsiteX405" fmla="*/ 274014 w 900505"/>
                  <a:gd name="connsiteY405" fmla="*/ 650128 h 1154323"/>
                  <a:gd name="connsiteX406" fmla="*/ 307575 w 900505"/>
                  <a:gd name="connsiteY406" fmla="*/ 618641 h 1154323"/>
                  <a:gd name="connsiteX407" fmla="*/ 334113 w 900505"/>
                  <a:gd name="connsiteY407" fmla="*/ 600116 h 1154323"/>
                  <a:gd name="connsiteX408" fmla="*/ 334066 w 900505"/>
                  <a:gd name="connsiteY408" fmla="*/ 608105 h 1154323"/>
                  <a:gd name="connsiteX409" fmla="*/ 298761 w 900505"/>
                  <a:gd name="connsiteY409" fmla="*/ 680366 h 1154323"/>
                  <a:gd name="connsiteX410" fmla="*/ 286104 w 900505"/>
                  <a:gd name="connsiteY410" fmla="*/ 686894 h 1154323"/>
                  <a:gd name="connsiteX411" fmla="*/ 222706 w 900505"/>
                  <a:gd name="connsiteY411" fmla="*/ 693823 h 1154323"/>
                  <a:gd name="connsiteX412" fmla="*/ 187778 w 900505"/>
                  <a:gd name="connsiteY412" fmla="*/ 682393 h 1154323"/>
                  <a:gd name="connsiteX413" fmla="*/ 152472 w 900505"/>
                  <a:gd name="connsiteY413" fmla="*/ 642468 h 1154323"/>
                  <a:gd name="connsiteX414" fmla="*/ 94777 w 900505"/>
                  <a:gd name="connsiteY414" fmla="*/ 543128 h 1154323"/>
                  <a:gd name="connsiteX415" fmla="*/ 82357 w 900505"/>
                  <a:gd name="connsiteY415" fmla="*/ 516307 h 1154323"/>
                  <a:gd name="connsiteX416" fmla="*/ 65105 w 900505"/>
                  <a:gd name="connsiteY416" fmla="*/ 416071 h 1154323"/>
                  <a:gd name="connsiteX417" fmla="*/ 67792 w 900505"/>
                  <a:gd name="connsiteY417" fmla="*/ 326324 h 1154323"/>
                  <a:gd name="connsiteX418" fmla="*/ 99043 w 900505"/>
                  <a:gd name="connsiteY418" fmla="*/ 220761 h 1154323"/>
                  <a:gd name="connsiteX419" fmla="*/ 264304 w 900505"/>
                  <a:gd name="connsiteY419" fmla="*/ 96957 h 1154323"/>
                  <a:gd name="connsiteX420" fmla="*/ 372364 w 900505"/>
                  <a:gd name="connsiteY420" fmla="*/ 120502 h 1154323"/>
                  <a:gd name="connsiteX421" fmla="*/ 485586 w 900505"/>
                  <a:gd name="connsiteY421" fmla="*/ 255407 h 1154323"/>
                  <a:gd name="connsiteX422" fmla="*/ 576866 w 900505"/>
                  <a:gd name="connsiteY422" fmla="*/ 473790 h 1154323"/>
                  <a:gd name="connsiteX423" fmla="*/ 591502 w 900505"/>
                  <a:gd name="connsiteY423" fmla="*/ 537047 h 1154323"/>
                  <a:gd name="connsiteX424" fmla="*/ 603498 w 900505"/>
                  <a:gd name="connsiteY424" fmla="*/ 571622 h 1154323"/>
                  <a:gd name="connsiteX425" fmla="*/ 614528 w 900505"/>
                  <a:gd name="connsiteY425" fmla="*/ 592338 h 1154323"/>
                  <a:gd name="connsiteX426" fmla="*/ 628858 w 900505"/>
                  <a:gd name="connsiteY426" fmla="*/ 707328 h 1154323"/>
                  <a:gd name="connsiteX427" fmla="*/ 624851 w 900505"/>
                  <a:gd name="connsiteY427" fmla="*/ 732852 h 1154323"/>
                  <a:gd name="connsiteX428" fmla="*/ 617945 w 900505"/>
                  <a:gd name="connsiteY428" fmla="*/ 739569 h 1154323"/>
                  <a:gd name="connsiteX429" fmla="*/ 609178 w 900505"/>
                  <a:gd name="connsiteY429" fmla="*/ 731226 h 1154323"/>
                  <a:gd name="connsiteX430" fmla="*/ 609862 w 900505"/>
                  <a:gd name="connsiteY430" fmla="*/ 718122 h 1154323"/>
                  <a:gd name="connsiteX431" fmla="*/ 612925 w 900505"/>
                  <a:gd name="connsiteY431" fmla="*/ 697005 h 1154323"/>
                  <a:gd name="connsiteX432" fmla="*/ 606798 w 900505"/>
                  <a:gd name="connsiteY432" fmla="*/ 687153 h 1154323"/>
                  <a:gd name="connsiteX433" fmla="*/ 596640 w 900505"/>
                  <a:gd name="connsiteY433" fmla="*/ 693163 h 1154323"/>
                  <a:gd name="connsiteX434" fmla="*/ 591054 w 900505"/>
                  <a:gd name="connsiteY434" fmla="*/ 714375 h 1154323"/>
                  <a:gd name="connsiteX435" fmla="*/ 582522 w 900505"/>
                  <a:gd name="connsiteY435" fmla="*/ 795473 h 1154323"/>
                  <a:gd name="connsiteX436" fmla="*/ 579011 w 900505"/>
                  <a:gd name="connsiteY436" fmla="*/ 836741 h 1154323"/>
                  <a:gd name="connsiteX437" fmla="*/ 588414 w 900505"/>
                  <a:gd name="connsiteY437" fmla="*/ 842586 h 1154323"/>
                  <a:gd name="connsiteX438" fmla="*/ 601542 w 900505"/>
                  <a:gd name="connsiteY438" fmla="*/ 850788 h 1154323"/>
                  <a:gd name="connsiteX439" fmla="*/ 601448 w 900505"/>
                  <a:gd name="connsiteY439" fmla="*/ 855242 h 1154323"/>
                  <a:gd name="connsiteX440" fmla="*/ 570668 w 900505"/>
                  <a:gd name="connsiteY440" fmla="*/ 968134 h 1154323"/>
                  <a:gd name="connsiteX441" fmla="*/ 533877 w 900505"/>
                  <a:gd name="connsiteY441" fmla="*/ 1019395 h 1154323"/>
                  <a:gd name="connsiteX442" fmla="*/ 529517 w 900505"/>
                  <a:gd name="connsiteY442" fmla="*/ 1033960 h 1154323"/>
                  <a:gd name="connsiteX443" fmla="*/ 543140 w 900505"/>
                  <a:gd name="connsiteY443" fmla="*/ 1044754 h 1154323"/>
                  <a:gd name="connsiteX444" fmla="*/ 557281 w 900505"/>
                  <a:gd name="connsiteY444" fmla="*/ 1043435 h 1154323"/>
                  <a:gd name="connsiteX445" fmla="*/ 552143 w 900505"/>
                  <a:gd name="connsiteY445" fmla="*/ 1049680 h 1154323"/>
                  <a:gd name="connsiteX446" fmla="*/ 501683 w 900505"/>
                  <a:gd name="connsiteY446" fmla="*/ 1094578 h 1154323"/>
                  <a:gd name="connsiteX447" fmla="*/ 470125 w 900505"/>
                  <a:gd name="connsiteY447" fmla="*/ 1115271 h 1154323"/>
                  <a:gd name="connsiteX448" fmla="*/ 459590 w 900505"/>
                  <a:gd name="connsiteY448" fmla="*/ 1118264 h 1154323"/>
                  <a:gd name="connsiteX449" fmla="*/ 463408 w 900505"/>
                  <a:gd name="connsiteY449" fmla="*/ 1110463 h 1154323"/>
                  <a:gd name="connsiteX450" fmla="*/ 481155 w 900505"/>
                  <a:gd name="connsiteY450" fmla="*/ 1093635 h 1154323"/>
                  <a:gd name="connsiteX451" fmla="*/ 517474 w 900505"/>
                  <a:gd name="connsiteY451" fmla="*/ 1058777 h 1154323"/>
                  <a:gd name="connsiteX452" fmla="*/ 522353 w 900505"/>
                  <a:gd name="connsiteY452" fmla="*/ 1045061 h 1154323"/>
                  <a:gd name="connsiteX453" fmla="*/ 509060 w 900505"/>
                  <a:gd name="connsiteY453" fmla="*/ 1049397 h 1154323"/>
                  <a:gd name="connsiteX454" fmla="*/ 478775 w 900505"/>
                  <a:gd name="connsiteY454" fmla="*/ 1074497 h 1154323"/>
                  <a:gd name="connsiteX455" fmla="*/ 433430 w 900505"/>
                  <a:gd name="connsiteY455" fmla="*/ 1103298 h 1154323"/>
                  <a:gd name="connsiteX456" fmla="*/ 416743 w 900505"/>
                  <a:gd name="connsiteY456" fmla="*/ 1098514 h 1154323"/>
                  <a:gd name="connsiteX457" fmla="*/ 423554 w 900505"/>
                  <a:gd name="connsiteY457" fmla="*/ 1082699 h 1154323"/>
                  <a:gd name="connsiteX458" fmla="*/ 429376 w 900505"/>
                  <a:gd name="connsiteY458" fmla="*/ 1079470 h 1154323"/>
                  <a:gd name="connsiteX459" fmla="*/ 455018 w 900505"/>
                  <a:gd name="connsiteY459" fmla="*/ 1070043 h 1154323"/>
                  <a:gd name="connsiteX460" fmla="*/ 478916 w 900505"/>
                  <a:gd name="connsiteY460" fmla="*/ 1057104 h 1154323"/>
                  <a:gd name="connsiteX461" fmla="*/ 480990 w 900505"/>
                  <a:gd name="connsiteY461" fmla="*/ 1040866 h 1154323"/>
                  <a:gd name="connsiteX462" fmla="*/ 468947 w 900505"/>
                  <a:gd name="connsiteY462" fmla="*/ 1040276 h 1154323"/>
                  <a:gd name="connsiteX463" fmla="*/ 464822 w 900505"/>
                  <a:gd name="connsiteY463" fmla="*/ 1041879 h 1154323"/>
                  <a:gd name="connsiteX464" fmla="*/ 412195 w 900505"/>
                  <a:gd name="connsiteY464" fmla="*/ 1073649 h 1154323"/>
                  <a:gd name="connsiteX465" fmla="*/ 414316 w 900505"/>
                  <a:gd name="connsiteY465" fmla="*/ 1109025 h 1154323"/>
                  <a:gd name="connsiteX466" fmla="*/ 442928 w 900505"/>
                  <a:gd name="connsiteY466" fmla="*/ 1118028 h 1154323"/>
                  <a:gd name="connsiteX467" fmla="*/ 451271 w 900505"/>
                  <a:gd name="connsiteY467" fmla="*/ 1121186 h 1154323"/>
                  <a:gd name="connsiteX468" fmla="*/ 448914 w 900505"/>
                  <a:gd name="connsiteY468" fmla="*/ 1129576 h 1154323"/>
                  <a:gd name="connsiteX469" fmla="*/ 436517 w 900505"/>
                  <a:gd name="connsiteY469" fmla="*/ 1146263 h 1154323"/>
                  <a:gd name="connsiteX470" fmla="*/ 432157 w 900505"/>
                  <a:gd name="connsiteY470" fmla="*/ 1154323 h 1154323"/>
                  <a:gd name="connsiteX471" fmla="*/ 441820 w 900505"/>
                  <a:gd name="connsiteY471" fmla="*/ 1152485 h 1154323"/>
                  <a:gd name="connsiteX472" fmla="*/ 476065 w 900505"/>
                  <a:gd name="connsiteY472" fmla="*/ 1136835 h 1154323"/>
                  <a:gd name="connsiteX473" fmla="*/ 581415 w 900505"/>
                  <a:gd name="connsiteY473" fmla="*/ 1061229 h 1154323"/>
                  <a:gd name="connsiteX474" fmla="*/ 588721 w 900505"/>
                  <a:gd name="connsiteY474" fmla="*/ 1031179 h 1154323"/>
                  <a:gd name="connsiteX475" fmla="*/ 572152 w 900505"/>
                  <a:gd name="connsiteY475" fmla="*/ 1020903 h 1154323"/>
                  <a:gd name="connsiteX476" fmla="*/ 566048 w 900505"/>
                  <a:gd name="connsiteY476" fmla="*/ 1020432 h 1154323"/>
                  <a:gd name="connsiteX477" fmla="*/ 571634 w 900505"/>
                  <a:gd name="connsiteY477" fmla="*/ 1010015 h 1154323"/>
                  <a:gd name="connsiteX478" fmla="*/ 583206 w 900505"/>
                  <a:gd name="connsiteY478" fmla="*/ 988544 h 1154323"/>
                  <a:gd name="connsiteX479" fmla="*/ 627821 w 900505"/>
                  <a:gd name="connsiteY479" fmla="*/ 836859 h 1154323"/>
                  <a:gd name="connsiteX480" fmla="*/ 629329 w 900505"/>
                  <a:gd name="connsiteY480" fmla="*/ 794271 h 1154323"/>
                  <a:gd name="connsiteX481" fmla="*/ 615306 w 900505"/>
                  <a:gd name="connsiteY481" fmla="*/ 780059 h 1154323"/>
                  <a:gd name="connsiteX482" fmla="*/ 604323 w 900505"/>
                  <a:gd name="connsiteY482" fmla="*/ 766296 h 1154323"/>
                  <a:gd name="connsiteX483" fmla="*/ 617922 w 900505"/>
                  <a:gd name="connsiteY483" fmla="*/ 756633 h 1154323"/>
                  <a:gd name="connsiteX484" fmla="*/ 630319 w 900505"/>
                  <a:gd name="connsiteY484" fmla="*/ 747700 h 1154323"/>
                  <a:gd name="connsiteX485" fmla="*/ 632558 w 900505"/>
                  <a:gd name="connsiteY485" fmla="*/ 739899 h 1154323"/>
                  <a:gd name="connsiteX486" fmla="*/ 628127 w 900505"/>
                  <a:gd name="connsiteY486" fmla="*/ 585951 h 1154323"/>
                  <a:gd name="connsiteX487" fmla="*/ 611629 w 900505"/>
                  <a:gd name="connsiteY487" fmla="*/ 559744 h 1154323"/>
                  <a:gd name="connsiteX488" fmla="*/ 606114 w 900505"/>
                  <a:gd name="connsiteY488" fmla="*/ 552956 h 1154323"/>
                  <a:gd name="connsiteX489" fmla="*/ 606303 w 900505"/>
                  <a:gd name="connsiteY489" fmla="*/ 545485 h 1154323"/>
                  <a:gd name="connsiteX490" fmla="*/ 613350 w 900505"/>
                  <a:gd name="connsiteY490" fmla="*/ 543693 h 1154323"/>
                  <a:gd name="connsiteX491" fmla="*/ 629541 w 900505"/>
                  <a:gd name="connsiteY491" fmla="*/ 552249 h 1154323"/>
                  <a:gd name="connsiteX492" fmla="*/ 659096 w 900505"/>
                  <a:gd name="connsiteY492" fmla="*/ 613785 h 1154323"/>
                  <a:gd name="connsiteX493" fmla="*/ 662466 w 900505"/>
                  <a:gd name="connsiteY493" fmla="*/ 677538 h 1154323"/>
                  <a:gd name="connsiteX494" fmla="*/ 668806 w 900505"/>
                  <a:gd name="connsiteY494" fmla="*/ 695897 h 1154323"/>
                  <a:gd name="connsiteX495" fmla="*/ 680778 w 900505"/>
                  <a:gd name="connsiteY495" fmla="*/ 693493 h 1154323"/>
                  <a:gd name="connsiteX496" fmla="*/ 682876 w 900505"/>
                  <a:gd name="connsiteY496" fmla="*/ 679659 h 1154323"/>
                  <a:gd name="connsiteX497" fmla="*/ 676654 w 900505"/>
                  <a:gd name="connsiteY497" fmla="*/ 614799 h 1154323"/>
                  <a:gd name="connsiteX498" fmla="*/ 635009 w 900505"/>
                  <a:gd name="connsiteY498" fmla="*/ 540983 h 1154323"/>
                  <a:gd name="connsiteX499" fmla="*/ 623460 w 900505"/>
                  <a:gd name="connsiteY499" fmla="*/ 529435 h 1154323"/>
                  <a:gd name="connsiteX500" fmla="*/ 604040 w 900505"/>
                  <a:gd name="connsiteY500" fmla="*/ 492574 h 1154323"/>
                  <a:gd name="connsiteX501" fmla="*/ 594330 w 900505"/>
                  <a:gd name="connsiteY501" fmla="*/ 451000 h 1154323"/>
                  <a:gd name="connsiteX502" fmla="*/ 569112 w 900505"/>
                  <a:gd name="connsiteY502" fmla="*/ 396581 h 1154323"/>
                  <a:gd name="connsiteX503" fmla="*/ 535268 w 900505"/>
                  <a:gd name="connsiteY503" fmla="*/ 309001 h 1154323"/>
                  <a:gd name="connsiteX504" fmla="*/ 536399 w 900505"/>
                  <a:gd name="connsiteY504" fmla="*/ 270561 h 1154323"/>
                  <a:gd name="connsiteX505" fmla="*/ 549645 w 900505"/>
                  <a:gd name="connsiteY505" fmla="*/ 257104 h 1154323"/>
                  <a:gd name="connsiteX506" fmla="*/ 563338 w 900505"/>
                  <a:gd name="connsiteY506" fmla="*/ 268322 h 1154323"/>
                  <a:gd name="connsiteX507" fmla="*/ 596899 w 900505"/>
                  <a:gd name="connsiteY507" fmla="*/ 347700 h 1154323"/>
                  <a:gd name="connsiteX508" fmla="*/ 598431 w 900505"/>
                  <a:gd name="connsiteY508" fmla="*/ 357151 h 1154323"/>
                  <a:gd name="connsiteX509" fmla="*/ 595673 w 900505"/>
                  <a:gd name="connsiteY509" fmla="*/ 358447 h 1154323"/>
                  <a:gd name="connsiteX510" fmla="*/ 542268 w 900505"/>
                  <a:gd name="connsiteY510" fmla="*/ 283736 h 1154323"/>
                  <a:gd name="connsiteX511" fmla="*/ 543941 w 900505"/>
                  <a:gd name="connsiteY511" fmla="*/ 291655 h 1154323"/>
                  <a:gd name="connsiteX512" fmla="*/ 596993 w 900505"/>
                  <a:gd name="connsiteY512" fmla="*/ 409095 h 1154323"/>
                  <a:gd name="connsiteX513" fmla="*/ 618440 w 900505"/>
                  <a:gd name="connsiteY513" fmla="*/ 476524 h 1154323"/>
                  <a:gd name="connsiteX514" fmla="*/ 647194 w 900505"/>
                  <a:gd name="connsiteY514" fmla="*/ 516779 h 1154323"/>
                  <a:gd name="connsiteX515" fmla="*/ 656055 w 900505"/>
                  <a:gd name="connsiteY515" fmla="*/ 517674 h 1154323"/>
                  <a:gd name="connsiteX516" fmla="*/ 657611 w 900505"/>
                  <a:gd name="connsiteY516" fmla="*/ 509708 h 1154323"/>
                  <a:gd name="connsiteX517" fmla="*/ 643588 w 900505"/>
                  <a:gd name="connsiteY517" fmla="*/ 489534 h 1154323"/>
                  <a:gd name="connsiteX518" fmla="*/ 634679 w 900505"/>
                  <a:gd name="connsiteY518" fmla="*/ 466107 h 1154323"/>
                  <a:gd name="connsiteX519" fmla="*/ 635103 w 900505"/>
                  <a:gd name="connsiteY519" fmla="*/ 454323 h 1154323"/>
                  <a:gd name="connsiteX520" fmla="*/ 625346 w 900505"/>
                  <a:gd name="connsiteY520" fmla="*/ 402661 h 1154323"/>
                  <a:gd name="connsiteX521" fmla="*/ 591101 w 900505"/>
                  <a:gd name="connsiteY521" fmla="*/ 275487 h 1154323"/>
                  <a:gd name="connsiteX522" fmla="*/ 580118 w 900505"/>
                  <a:gd name="connsiteY522" fmla="*/ 251518 h 1154323"/>
                  <a:gd name="connsiteX523" fmla="*/ 525864 w 900505"/>
                  <a:gd name="connsiteY523" fmla="*/ 183759 h 1154323"/>
                  <a:gd name="connsiteX524" fmla="*/ 495720 w 900505"/>
                  <a:gd name="connsiteY524" fmla="*/ 140936 h 1154323"/>
                  <a:gd name="connsiteX525" fmla="*/ 488414 w 900505"/>
                  <a:gd name="connsiteY525" fmla="*/ 135256 h 1154323"/>
                  <a:gd name="connsiteX526" fmla="*/ 469536 w 900505"/>
                  <a:gd name="connsiteY526" fmla="*/ 131933 h 1154323"/>
                  <a:gd name="connsiteX527" fmla="*/ 460698 w 900505"/>
                  <a:gd name="connsiteY527" fmla="*/ 122953 h 1154323"/>
                  <a:gd name="connsiteX528" fmla="*/ 456833 w 900505"/>
                  <a:gd name="connsiteY528" fmla="*/ 110344 h 1154323"/>
                  <a:gd name="connsiteX529" fmla="*/ 429942 w 900505"/>
                  <a:gd name="connsiteY529" fmla="*/ 88355 h 1154323"/>
                  <a:gd name="connsiteX530" fmla="*/ 401942 w 900505"/>
                  <a:gd name="connsiteY530" fmla="*/ 67709 h 1154323"/>
                  <a:gd name="connsiteX531" fmla="*/ 395178 w 900505"/>
                  <a:gd name="connsiteY531" fmla="*/ 55430 h 1154323"/>
                  <a:gd name="connsiteX532" fmla="*/ 409767 w 900505"/>
                  <a:gd name="connsiteY532" fmla="*/ 54582 h 1154323"/>
                  <a:gd name="connsiteX533" fmla="*/ 457941 w 900505"/>
                  <a:gd name="connsiteY533" fmla="*/ 81261 h 1154323"/>
                  <a:gd name="connsiteX534" fmla="*/ 572223 w 900505"/>
                  <a:gd name="connsiteY534" fmla="*/ 214681 h 1154323"/>
                  <a:gd name="connsiteX535" fmla="*/ 616649 w 900505"/>
                  <a:gd name="connsiteY535" fmla="*/ 300422 h 1154323"/>
                  <a:gd name="connsiteX536" fmla="*/ 630366 w 900505"/>
                  <a:gd name="connsiteY536" fmla="*/ 326347 h 1154323"/>
                  <a:gd name="connsiteX537" fmla="*/ 641349 w 900505"/>
                  <a:gd name="connsiteY537" fmla="*/ 349232 h 1154323"/>
                  <a:gd name="connsiteX538" fmla="*/ 644601 w 900505"/>
                  <a:gd name="connsiteY538" fmla="*/ 380153 h 1154323"/>
                  <a:gd name="connsiteX539" fmla="*/ 650375 w 900505"/>
                  <a:gd name="connsiteY539" fmla="*/ 418829 h 1154323"/>
                  <a:gd name="connsiteX540" fmla="*/ 661594 w 900505"/>
                  <a:gd name="connsiteY540" fmla="*/ 429906 h 1154323"/>
                  <a:gd name="connsiteX541" fmla="*/ 666920 w 900505"/>
                  <a:gd name="connsiteY541" fmla="*/ 439852 h 1154323"/>
                  <a:gd name="connsiteX542" fmla="*/ 665294 w 900505"/>
                  <a:gd name="connsiteY542" fmla="*/ 449915 h 1154323"/>
                  <a:gd name="connsiteX543" fmla="*/ 677243 w 900505"/>
                  <a:gd name="connsiteY543" fmla="*/ 529623 h 1154323"/>
                  <a:gd name="connsiteX544" fmla="*/ 699609 w 900505"/>
                  <a:gd name="connsiteY544" fmla="*/ 617769 h 1154323"/>
                  <a:gd name="connsiteX545" fmla="*/ 704724 w 900505"/>
                  <a:gd name="connsiteY545" fmla="*/ 627526 h 1154323"/>
                  <a:gd name="connsiteX546" fmla="*/ 708353 w 900505"/>
                  <a:gd name="connsiteY546" fmla="*/ 620644 h 1154323"/>
                  <a:gd name="connsiteX547" fmla="*/ 705973 w 900505"/>
                  <a:gd name="connsiteY547" fmla="*/ 559437 h 1154323"/>
                  <a:gd name="connsiteX548" fmla="*/ 694731 w 900505"/>
                  <a:gd name="connsiteY548" fmla="*/ 511216 h 1154323"/>
                  <a:gd name="connsiteX549" fmla="*/ 697135 w 900505"/>
                  <a:gd name="connsiteY549" fmla="*/ 497665 h 1154323"/>
                  <a:gd name="connsiteX550" fmla="*/ 706586 w 900505"/>
                  <a:gd name="connsiteY550" fmla="*/ 506738 h 1154323"/>
                  <a:gd name="connsiteX551" fmla="*/ 720939 w 900505"/>
                  <a:gd name="connsiteY551" fmla="*/ 549373 h 1154323"/>
                  <a:gd name="connsiteX552" fmla="*/ 740029 w 900505"/>
                  <a:gd name="connsiteY552" fmla="*/ 667592 h 1154323"/>
                  <a:gd name="connsiteX553" fmla="*/ 747288 w 900505"/>
                  <a:gd name="connsiteY553" fmla="*/ 733064 h 1154323"/>
                  <a:gd name="connsiteX554" fmla="*/ 757587 w 900505"/>
                  <a:gd name="connsiteY554" fmla="*/ 756208 h 1154323"/>
                  <a:gd name="connsiteX555" fmla="*/ 767510 w 900505"/>
                  <a:gd name="connsiteY555" fmla="*/ 780578 h 1154323"/>
                  <a:gd name="connsiteX556" fmla="*/ 764728 w 900505"/>
                  <a:gd name="connsiteY556" fmla="*/ 840559 h 1154323"/>
                  <a:gd name="connsiteX557" fmla="*/ 735622 w 900505"/>
                  <a:gd name="connsiteY557" fmla="*/ 960262 h 1154323"/>
                  <a:gd name="connsiteX558" fmla="*/ 725888 w 900505"/>
                  <a:gd name="connsiteY558" fmla="*/ 986117 h 1154323"/>
                  <a:gd name="connsiteX559" fmla="*/ 752732 w 900505"/>
                  <a:gd name="connsiteY559" fmla="*/ 961087 h 1154323"/>
                  <a:gd name="connsiteX560" fmla="*/ 771021 w 900505"/>
                  <a:gd name="connsiteY560" fmla="*/ 927738 h 1154323"/>
                  <a:gd name="connsiteX561" fmla="*/ 780943 w 900505"/>
                  <a:gd name="connsiteY561" fmla="*/ 858942 h 1154323"/>
                  <a:gd name="connsiteX562" fmla="*/ 784761 w 900505"/>
                  <a:gd name="connsiteY562" fmla="*/ 798914 h 1154323"/>
                  <a:gd name="connsiteX563" fmla="*/ 786883 w 900505"/>
                  <a:gd name="connsiteY563" fmla="*/ 701577 h 1154323"/>
                  <a:gd name="connsiteX564" fmla="*/ 785351 w 900505"/>
                  <a:gd name="connsiteY564" fmla="*/ 690547 h 1154323"/>
                  <a:gd name="connsiteX565" fmla="*/ 769701 w 900505"/>
                  <a:gd name="connsiteY565" fmla="*/ 733583 h 1154323"/>
                  <a:gd name="connsiteX566" fmla="*/ 759378 w 900505"/>
                  <a:gd name="connsiteY566" fmla="*/ 596298 h 1154323"/>
                  <a:gd name="connsiteX567" fmla="*/ 788202 w 900505"/>
                  <a:gd name="connsiteY567" fmla="*/ 640418 h 1154323"/>
                  <a:gd name="connsiteX568" fmla="*/ 791738 w 900505"/>
                  <a:gd name="connsiteY568" fmla="*/ 639098 h 1154323"/>
                  <a:gd name="connsiteX569" fmla="*/ 782310 w 900505"/>
                  <a:gd name="connsiteY569" fmla="*/ 545650 h 1154323"/>
                  <a:gd name="connsiteX570" fmla="*/ 784761 w 900505"/>
                  <a:gd name="connsiteY570" fmla="*/ 545013 h 1154323"/>
                  <a:gd name="connsiteX571" fmla="*/ 788438 w 900505"/>
                  <a:gd name="connsiteY571" fmla="*/ 552508 h 1154323"/>
                  <a:gd name="connsiteX572" fmla="*/ 799492 w 900505"/>
                  <a:gd name="connsiteY572" fmla="*/ 578362 h 1154323"/>
                  <a:gd name="connsiteX573" fmla="*/ 815589 w 900505"/>
                  <a:gd name="connsiteY573" fmla="*/ 602190 h 1154323"/>
                  <a:gd name="connsiteX574" fmla="*/ 832723 w 900505"/>
                  <a:gd name="connsiteY574" fmla="*/ 608270 h 1154323"/>
                  <a:gd name="connsiteX575" fmla="*/ 843494 w 900505"/>
                  <a:gd name="connsiteY575" fmla="*/ 612748 h 1154323"/>
                  <a:gd name="connsiteX576" fmla="*/ 832487 w 900505"/>
                  <a:gd name="connsiteY576" fmla="*/ 644896 h 1154323"/>
                  <a:gd name="connsiteX577" fmla="*/ 820915 w 900505"/>
                  <a:gd name="connsiteY577" fmla="*/ 654888 h 1154323"/>
                  <a:gd name="connsiteX578" fmla="*/ 812525 w 900505"/>
                  <a:gd name="connsiteY578" fmla="*/ 687790 h 1154323"/>
                  <a:gd name="connsiteX579" fmla="*/ 809697 w 900505"/>
                  <a:gd name="connsiteY579" fmla="*/ 796628 h 1154323"/>
                  <a:gd name="connsiteX580" fmla="*/ 828009 w 900505"/>
                  <a:gd name="connsiteY580" fmla="*/ 841549 h 1154323"/>
                  <a:gd name="connsiteX581" fmla="*/ 814787 w 900505"/>
                  <a:gd name="connsiteY581" fmla="*/ 840630 h 1154323"/>
                  <a:gd name="connsiteX582" fmla="*/ 800953 w 900505"/>
                  <a:gd name="connsiteY582" fmla="*/ 841690 h 1154323"/>
                  <a:gd name="connsiteX583" fmla="*/ 793835 w 900505"/>
                  <a:gd name="connsiteY583" fmla="*/ 848172 h 1154323"/>
                  <a:gd name="connsiteX584" fmla="*/ 797724 w 900505"/>
                  <a:gd name="connsiteY584" fmla="*/ 857811 h 1154323"/>
                  <a:gd name="connsiteX585" fmla="*/ 804889 w 900505"/>
                  <a:gd name="connsiteY585" fmla="*/ 861252 h 1154323"/>
                  <a:gd name="connsiteX586" fmla="*/ 815777 w 900505"/>
                  <a:gd name="connsiteY586" fmla="*/ 901436 h 1154323"/>
                  <a:gd name="connsiteX587" fmla="*/ 795862 w 900505"/>
                  <a:gd name="connsiteY587" fmla="*/ 877043 h 1154323"/>
                  <a:gd name="connsiteX588" fmla="*/ 797300 w 900505"/>
                  <a:gd name="connsiteY588" fmla="*/ 887483 h 1154323"/>
                  <a:gd name="connsiteX589" fmla="*/ 794660 w 900505"/>
                  <a:gd name="connsiteY589" fmla="*/ 926913 h 1154323"/>
                  <a:gd name="connsiteX590" fmla="*/ 767392 w 900505"/>
                  <a:gd name="connsiteY590" fmla="*/ 971764 h 1154323"/>
                  <a:gd name="connsiteX591" fmla="*/ 751554 w 900505"/>
                  <a:gd name="connsiteY591" fmla="*/ 1000092 h 1154323"/>
                  <a:gd name="connsiteX592" fmla="*/ 757776 w 900505"/>
                  <a:gd name="connsiteY592" fmla="*/ 1016567 h 1154323"/>
                  <a:gd name="connsiteX593" fmla="*/ 767910 w 900505"/>
                  <a:gd name="connsiteY593" fmla="*/ 1023708 h 1154323"/>
                  <a:gd name="connsiteX594" fmla="*/ 759261 w 900505"/>
                  <a:gd name="connsiteY594" fmla="*/ 1029624 h 1154323"/>
                  <a:gd name="connsiteX595" fmla="*/ 739228 w 900505"/>
                  <a:gd name="connsiteY595" fmla="*/ 1059343 h 1154323"/>
                  <a:gd name="connsiteX596" fmla="*/ 717757 w 900505"/>
                  <a:gd name="connsiteY596" fmla="*/ 1077514 h 1154323"/>
                  <a:gd name="connsiteX597" fmla="*/ 700694 w 900505"/>
                  <a:gd name="connsiteY597" fmla="*/ 1070585 h 1154323"/>
                  <a:gd name="connsiteX598" fmla="*/ 708306 w 900505"/>
                  <a:gd name="connsiteY598" fmla="*/ 1055171 h 1154323"/>
                  <a:gd name="connsiteX599" fmla="*/ 731992 w 900505"/>
                  <a:gd name="connsiteY599" fmla="*/ 1034974 h 1154323"/>
                  <a:gd name="connsiteX600" fmla="*/ 733713 w 900505"/>
                  <a:gd name="connsiteY600" fmla="*/ 1013597 h 1154323"/>
                  <a:gd name="connsiteX601" fmla="*/ 718558 w 900505"/>
                  <a:gd name="connsiteY601" fmla="*/ 997241 h 1154323"/>
                  <a:gd name="connsiteX602" fmla="*/ 712148 w 900505"/>
                  <a:gd name="connsiteY602" fmla="*/ 956915 h 1154323"/>
                  <a:gd name="connsiteX603" fmla="*/ 738898 w 900505"/>
                  <a:gd name="connsiteY603" fmla="*/ 883430 h 1154323"/>
                  <a:gd name="connsiteX604" fmla="*/ 751200 w 900505"/>
                  <a:gd name="connsiteY604" fmla="*/ 788049 h 1154323"/>
                  <a:gd name="connsiteX605" fmla="*/ 748490 w 900505"/>
                  <a:gd name="connsiteY605" fmla="*/ 771339 h 1154323"/>
                  <a:gd name="connsiteX606" fmla="*/ 740053 w 900505"/>
                  <a:gd name="connsiteY606" fmla="*/ 770349 h 1154323"/>
                  <a:gd name="connsiteX607" fmla="*/ 735150 w 900505"/>
                  <a:gd name="connsiteY607" fmla="*/ 781827 h 1154323"/>
                  <a:gd name="connsiteX608" fmla="*/ 730649 w 900505"/>
                  <a:gd name="connsiteY608" fmla="*/ 817014 h 1154323"/>
                  <a:gd name="connsiteX609" fmla="*/ 714552 w 900505"/>
                  <a:gd name="connsiteY609" fmla="*/ 904099 h 1154323"/>
                  <a:gd name="connsiteX610" fmla="*/ 671492 w 900505"/>
                  <a:gd name="connsiteY610" fmla="*/ 1006432 h 1154323"/>
                  <a:gd name="connsiteX611" fmla="*/ 661452 w 900505"/>
                  <a:gd name="connsiteY611" fmla="*/ 1032216 h 1154323"/>
                  <a:gd name="connsiteX612" fmla="*/ 663526 w 900505"/>
                  <a:gd name="connsiteY612" fmla="*/ 1033489 h 1154323"/>
                  <a:gd name="connsiteX613" fmla="*/ 672341 w 900505"/>
                  <a:gd name="connsiteY613" fmla="*/ 1023944 h 1154323"/>
                  <a:gd name="connsiteX614" fmla="*/ 696734 w 900505"/>
                  <a:gd name="connsiteY614" fmla="*/ 1001507 h 1154323"/>
                  <a:gd name="connsiteX615" fmla="*/ 706656 w 900505"/>
                  <a:gd name="connsiteY615" fmla="*/ 1000964 h 1154323"/>
                  <a:gd name="connsiteX616" fmla="*/ 708518 w 900505"/>
                  <a:gd name="connsiteY616" fmla="*/ 1010816 h 1154323"/>
                  <a:gd name="connsiteX617" fmla="*/ 703922 w 900505"/>
                  <a:gd name="connsiteY617" fmla="*/ 1022388 h 1154323"/>
                  <a:gd name="connsiteX618" fmla="*/ 686953 w 900505"/>
                  <a:gd name="connsiteY618" fmla="*/ 1044849 h 1154323"/>
                  <a:gd name="connsiteX619" fmla="*/ 663762 w 900505"/>
                  <a:gd name="connsiteY619" fmla="*/ 1079188 h 1154323"/>
                  <a:gd name="connsiteX620" fmla="*/ 662914 w 900505"/>
                  <a:gd name="connsiteY620" fmla="*/ 1087601 h 1154323"/>
                  <a:gd name="connsiteX621" fmla="*/ 671162 w 900505"/>
                  <a:gd name="connsiteY621" fmla="*/ 1088120 h 1154323"/>
                  <a:gd name="connsiteX622" fmla="*/ 686835 w 900505"/>
                  <a:gd name="connsiteY622" fmla="*/ 1083831 h 1154323"/>
                  <a:gd name="connsiteX623" fmla="*/ 696263 w 900505"/>
                  <a:gd name="connsiteY623" fmla="*/ 1085198 h 1154323"/>
                  <a:gd name="connsiteX624" fmla="*/ 695202 w 900505"/>
                  <a:gd name="connsiteY624" fmla="*/ 1095214 h 1154323"/>
                  <a:gd name="connsiteX625" fmla="*/ 674533 w 900505"/>
                  <a:gd name="connsiteY625" fmla="*/ 1124132 h 1154323"/>
                  <a:gd name="connsiteX626" fmla="*/ 659001 w 900505"/>
                  <a:gd name="connsiteY626" fmla="*/ 1143223 h 1154323"/>
                  <a:gd name="connsiteX627" fmla="*/ 666072 w 900505"/>
                  <a:gd name="connsiteY627" fmla="*/ 1140394 h 1154323"/>
                  <a:gd name="connsiteX628" fmla="*/ 823319 w 900505"/>
                  <a:gd name="connsiteY628" fmla="*/ 993800 h 1154323"/>
                  <a:gd name="connsiteX629" fmla="*/ 847571 w 900505"/>
                  <a:gd name="connsiteY629" fmla="*/ 960168 h 1154323"/>
                  <a:gd name="connsiteX630" fmla="*/ 848702 w 900505"/>
                  <a:gd name="connsiteY630" fmla="*/ 950529 h 1154323"/>
                  <a:gd name="connsiteX631" fmla="*/ 837743 w 900505"/>
                  <a:gd name="connsiteY631" fmla="*/ 950034 h 1154323"/>
                  <a:gd name="connsiteX632" fmla="*/ 824498 w 900505"/>
                  <a:gd name="connsiteY632" fmla="*/ 966036 h 1154323"/>
                  <a:gd name="connsiteX633" fmla="*/ 799303 w 900505"/>
                  <a:gd name="connsiteY633" fmla="*/ 1000352 h 1154323"/>
                  <a:gd name="connsiteX634" fmla="*/ 773001 w 900505"/>
                  <a:gd name="connsiteY634" fmla="*/ 1008954 h 1154323"/>
                  <a:gd name="connsiteX635" fmla="*/ 778539 w 900505"/>
                  <a:gd name="connsiteY635" fmla="*/ 996227 h 1154323"/>
                  <a:gd name="connsiteX636" fmla="*/ 801966 w 900505"/>
                  <a:gd name="connsiteY636" fmla="*/ 961040 h 1154323"/>
                  <a:gd name="connsiteX637" fmla="*/ 834302 w 900505"/>
                  <a:gd name="connsiteY637" fmla="*/ 883500 h 1154323"/>
                  <a:gd name="connsiteX638" fmla="*/ 852968 w 900505"/>
                  <a:gd name="connsiteY638" fmla="*/ 867922 h 1154323"/>
                  <a:gd name="connsiteX639" fmla="*/ 864752 w 900505"/>
                  <a:gd name="connsiteY639" fmla="*/ 869030 h 1154323"/>
                  <a:gd name="connsiteX640" fmla="*/ 891950 w 900505"/>
                  <a:gd name="connsiteY640" fmla="*/ 869030 h 1154323"/>
                  <a:gd name="connsiteX641" fmla="*/ 900505 w 900505"/>
                  <a:gd name="connsiteY641" fmla="*/ 861794 h 1154323"/>
                  <a:gd name="connsiteX642" fmla="*/ 894354 w 900505"/>
                  <a:gd name="connsiteY642" fmla="*/ 849656 h 1154323"/>
                  <a:gd name="connsiteX643" fmla="*/ 443917 w 900505"/>
                  <a:gd name="connsiteY643" fmla="*/ 128492 h 1154323"/>
                  <a:gd name="connsiteX644" fmla="*/ 510403 w 900505"/>
                  <a:gd name="connsiteY644" fmla="*/ 199055 h 1154323"/>
                  <a:gd name="connsiteX645" fmla="*/ 513255 w 900505"/>
                  <a:gd name="connsiteY645" fmla="*/ 226111 h 1154323"/>
                  <a:gd name="connsiteX646" fmla="*/ 520750 w 900505"/>
                  <a:gd name="connsiteY646" fmla="*/ 234714 h 1154323"/>
                  <a:gd name="connsiteX647" fmla="*/ 538544 w 900505"/>
                  <a:gd name="connsiteY647" fmla="*/ 230047 h 1154323"/>
                  <a:gd name="connsiteX648" fmla="*/ 547005 w 900505"/>
                  <a:gd name="connsiteY648" fmla="*/ 228445 h 1154323"/>
                  <a:gd name="connsiteX649" fmla="*/ 547806 w 900505"/>
                  <a:gd name="connsiteY649" fmla="*/ 230259 h 1154323"/>
                  <a:gd name="connsiteX650" fmla="*/ 519171 w 900505"/>
                  <a:gd name="connsiteY650" fmla="*/ 261888 h 1154323"/>
                  <a:gd name="connsiteX651" fmla="*/ 511440 w 900505"/>
                  <a:gd name="connsiteY651" fmla="*/ 261723 h 1154323"/>
                  <a:gd name="connsiteX652" fmla="*/ 504700 w 900505"/>
                  <a:gd name="connsiteY652" fmla="*/ 253168 h 1154323"/>
                  <a:gd name="connsiteX653" fmla="*/ 448207 w 900505"/>
                  <a:gd name="connsiteY653" fmla="*/ 159531 h 1154323"/>
                  <a:gd name="connsiteX654" fmla="*/ 434797 w 900505"/>
                  <a:gd name="connsiteY654" fmla="*/ 135727 h 1154323"/>
                  <a:gd name="connsiteX655" fmla="*/ 432345 w 900505"/>
                  <a:gd name="connsiteY655" fmla="*/ 124320 h 1154323"/>
                  <a:gd name="connsiteX656" fmla="*/ 443917 w 900505"/>
                  <a:gd name="connsiteY656" fmla="*/ 128492 h 1154323"/>
                  <a:gd name="connsiteX657" fmla="*/ 457634 w 900505"/>
                  <a:gd name="connsiteY657" fmla="*/ 61511 h 1154323"/>
                  <a:gd name="connsiteX658" fmla="*/ 425086 w 900505"/>
                  <a:gd name="connsiteY658" fmla="*/ 34997 h 1154323"/>
                  <a:gd name="connsiteX659" fmla="*/ 421928 w 900505"/>
                  <a:gd name="connsiteY659" fmla="*/ 26606 h 1154323"/>
                  <a:gd name="connsiteX660" fmla="*/ 431497 w 900505"/>
                  <a:gd name="connsiteY660" fmla="*/ 26441 h 1154323"/>
                  <a:gd name="connsiteX661" fmla="*/ 447382 w 900505"/>
                  <a:gd name="connsiteY661" fmla="*/ 36576 h 1154323"/>
                  <a:gd name="connsiteX662" fmla="*/ 481815 w 900505"/>
                  <a:gd name="connsiteY662" fmla="*/ 47959 h 1154323"/>
                  <a:gd name="connsiteX663" fmla="*/ 508801 w 900505"/>
                  <a:gd name="connsiteY663" fmla="*/ 47653 h 1154323"/>
                  <a:gd name="connsiteX664" fmla="*/ 517568 w 900505"/>
                  <a:gd name="connsiteY664" fmla="*/ 53686 h 1154323"/>
                  <a:gd name="connsiteX665" fmla="*/ 512855 w 900505"/>
                  <a:gd name="connsiteY665" fmla="*/ 66389 h 1154323"/>
                  <a:gd name="connsiteX666" fmla="*/ 486552 w 900505"/>
                  <a:gd name="connsiteY666" fmla="*/ 73719 h 1154323"/>
                  <a:gd name="connsiteX667" fmla="*/ 457634 w 900505"/>
                  <a:gd name="connsiteY667" fmla="*/ 61511 h 1154323"/>
                  <a:gd name="connsiteX668" fmla="*/ 867415 w 900505"/>
                  <a:gd name="connsiteY668" fmla="*/ 745720 h 1154323"/>
                  <a:gd name="connsiteX669" fmla="*/ 864469 w 900505"/>
                  <a:gd name="connsiteY669" fmla="*/ 757787 h 1154323"/>
                  <a:gd name="connsiteX670" fmla="*/ 858954 w 900505"/>
                  <a:gd name="connsiteY670" fmla="*/ 801954 h 1154323"/>
                  <a:gd name="connsiteX671" fmla="*/ 859049 w 900505"/>
                  <a:gd name="connsiteY671" fmla="*/ 820455 h 1154323"/>
                  <a:gd name="connsiteX672" fmla="*/ 854500 w 900505"/>
                  <a:gd name="connsiteY672" fmla="*/ 821422 h 1154323"/>
                  <a:gd name="connsiteX673" fmla="*/ 821269 w 900505"/>
                  <a:gd name="connsiteY673" fmla="*/ 745061 h 1154323"/>
                  <a:gd name="connsiteX674" fmla="*/ 823555 w 900505"/>
                  <a:gd name="connsiteY674" fmla="*/ 742987 h 1154323"/>
                  <a:gd name="connsiteX675" fmla="*/ 831238 w 900505"/>
                  <a:gd name="connsiteY675" fmla="*/ 745438 h 1154323"/>
                  <a:gd name="connsiteX676" fmla="*/ 853039 w 900505"/>
                  <a:gd name="connsiteY676" fmla="*/ 741313 h 1154323"/>
                  <a:gd name="connsiteX677" fmla="*/ 847241 w 900505"/>
                  <a:gd name="connsiteY677" fmla="*/ 720149 h 1154323"/>
                  <a:gd name="connsiteX678" fmla="*/ 839723 w 900505"/>
                  <a:gd name="connsiteY678" fmla="*/ 665141 h 1154323"/>
                  <a:gd name="connsiteX679" fmla="*/ 849480 w 900505"/>
                  <a:gd name="connsiteY679" fmla="*/ 659626 h 1154323"/>
                  <a:gd name="connsiteX680" fmla="*/ 856527 w 900505"/>
                  <a:gd name="connsiteY680" fmla="*/ 669077 h 1154323"/>
                  <a:gd name="connsiteX681" fmla="*/ 858577 w 900505"/>
                  <a:gd name="connsiteY681" fmla="*/ 698066 h 1154323"/>
                  <a:gd name="connsiteX682" fmla="*/ 867415 w 900505"/>
                  <a:gd name="connsiteY682" fmla="*/ 745720 h 115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</a:cxnLst>
                <a:rect l="l" t="t" r="r" b="b"/>
                <a:pathLst>
                  <a:path w="900505" h="1154323">
                    <a:moveTo>
                      <a:pt x="894354" y="849656"/>
                    </a:moveTo>
                    <a:cubicBezTo>
                      <a:pt x="889475" y="846993"/>
                      <a:pt x="887283" y="843835"/>
                      <a:pt x="886671" y="839027"/>
                    </a:cubicBezTo>
                    <a:cubicBezTo>
                      <a:pt x="884573" y="822859"/>
                      <a:pt x="881981" y="806715"/>
                      <a:pt x="880896" y="790477"/>
                    </a:cubicBezTo>
                    <a:cubicBezTo>
                      <a:pt x="878869" y="760592"/>
                      <a:pt x="878115" y="730637"/>
                      <a:pt x="876253" y="700752"/>
                    </a:cubicBezTo>
                    <a:cubicBezTo>
                      <a:pt x="873590" y="658023"/>
                      <a:pt x="867439" y="615695"/>
                      <a:pt x="858059" y="573955"/>
                    </a:cubicBezTo>
                    <a:cubicBezTo>
                      <a:pt x="854170" y="556727"/>
                      <a:pt x="848019" y="539993"/>
                      <a:pt x="842433" y="523213"/>
                    </a:cubicBezTo>
                    <a:cubicBezTo>
                      <a:pt x="841608" y="520714"/>
                      <a:pt x="838191" y="519065"/>
                      <a:pt x="835952" y="517014"/>
                    </a:cubicBezTo>
                    <a:cubicBezTo>
                      <a:pt x="834019" y="519630"/>
                      <a:pt x="830814" y="522034"/>
                      <a:pt x="830390" y="524862"/>
                    </a:cubicBezTo>
                    <a:cubicBezTo>
                      <a:pt x="829070" y="533583"/>
                      <a:pt x="828245" y="542492"/>
                      <a:pt x="828268" y="551306"/>
                    </a:cubicBezTo>
                    <a:cubicBezTo>
                      <a:pt x="828292" y="560356"/>
                      <a:pt x="829565" y="569406"/>
                      <a:pt x="830272" y="578433"/>
                    </a:cubicBezTo>
                    <a:cubicBezTo>
                      <a:pt x="829565" y="578551"/>
                      <a:pt x="828858" y="578645"/>
                      <a:pt x="828174" y="578763"/>
                    </a:cubicBezTo>
                    <a:cubicBezTo>
                      <a:pt x="824380" y="566602"/>
                      <a:pt x="820609" y="554441"/>
                      <a:pt x="816791" y="542279"/>
                    </a:cubicBezTo>
                    <a:cubicBezTo>
                      <a:pt x="802744" y="497570"/>
                      <a:pt x="790159" y="452414"/>
                      <a:pt x="770833" y="409496"/>
                    </a:cubicBezTo>
                    <a:cubicBezTo>
                      <a:pt x="757564" y="380036"/>
                      <a:pt x="745497" y="350010"/>
                      <a:pt x="733100" y="320149"/>
                    </a:cubicBezTo>
                    <a:cubicBezTo>
                      <a:pt x="730625" y="314186"/>
                      <a:pt x="729070" y="307823"/>
                      <a:pt x="727090" y="301648"/>
                    </a:cubicBezTo>
                    <a:cubicBezTo>
                      <a:pt x="727797" y="301318"/>
                      <a:pt x="728480" y="300964"/>
                      <a:pt x="729188" y="300634"/>
                    </a:cubicBezTo>
                    <a:cubicBezTo>
                      <a:pt x="731851" y="304664"/>
                      <a:pt x="734867" y="308482"/>
                      <a:pt x="737106" y="312725"/>
                    </a:cubicBezTo>
                    <a:cubicBezTo>
                      <a:pt x="753321" y="343269"/>
                      <a:pt x="768994" y="374120"/>
                      <a:pt x="785633" y="404452"/>
                    </a:cubicBezTo>
                    <a:cubicBezTo>
                      <a:pt x="799162" y="429128"/>
                      <a:pt x="813680" y="453262"/>
                      <a:pt x="828009" y="477490"/>
                    </a:cubicBezTo>
                    <a:cubicBezTo>
                      <a:pt x="829848" y="480578"/>
                      <a:pt x="833123" y="482817"/>
                      <a:pt x="837107" y="486800"/>
                    </a:cubicBezTo>
                    <a:cubicBezTo>
                      <a:pt x="838827" y="473861"/>
                      <a:pt x="834632" y="464481"/>
                      <a:pt x="831262" y="455171"/>
                    </a:cubicBezTo>
                    <a:cubicBezTo>
                      <a:pt x="815518" y="411664"/>
                      <a:pt x="795839" y="369854"/>
                      <a:pt x="773449" y="329458"/>
                    </a:cubicBezTo>
                    <a:cubicBezTo>
                      <a:pt x="758624" y="302708"/>
                      <a:pt x="741844" y="277019"/>
                      <a:pt x="725676" y="251023"/>
                    </a:cubicBezTo>
                    <a:cubicBezTo>
                      <a:pt x="723413" y="247370"/>
                      <a:pt x="719619" y="244660"/>
                      <a:pt x="716531" y="241525"/>
                    </a:cubicBezTo>
                    <a:cubicBezTo>
                      <a:pt x="715824" y="241973"/>
                      <a:pt x="715141" y="242421"/>
                      <a:pt x="714434" y="242868"/>
                    </a:cubicBezTo>
                    <a:cubicBezTo>
                      <a:pt x="715212" y="246639"/>
                      <a:pt x="716154" y="250363"/>
                      <a:pt x="716696" y="254181"/>
                    </a:cubicBezTo>
                    <a:cubicBezTo>
                      <a:pt x="717545" y="260003"/>
                      <a:pt x="719006" y="265942"/>
                      <a:pt x="718535" y="271716"/>
                    </a:cubicBezTo>
                    <a:cubicBezTo>
                      <a:pt x="718275" y="274898"/>
                      <a:pt x="715235" y="279234"/>
                      <a:pt x="712336" y="280554"/>
                    </a:cubicBezTo>
                    <a:cubicBezTo>
                      <a:pt x="702320" y="285079"/>
                      <a:pt x="700364" y="287742"/>
                      <a:pt x="703522" y="298490"/>
                    </a:cubicBezTo>
                    <a:cubicBezTo>
                      <a:pt x="709814" y="319772"/>
                      <a:pt x="715871" y="341124"/>
                      <a:pt x="722942" y="362147"/>
                    </a:cubicBezTo>
                    <a:cubicBezTo>
                      <a:pt x="737083" y="404240"/>
                      <a:pt x="752190" y="446097"/>
                      <a:pt x="756503" y="490689"/>
                    </a:cubicBezTo>
                    <a:cubicBezTo>
                      <a:pt x="758789" y="514280"/>
                      <a:pt x="760251" y="537990"/>
                      <a:pt x="761547" y="561653"/>
                    </a:cubicBezTo>
                    <a:cubicBezTo>
                      <a:pt x="761853" y="567450"/>
                      <a:pt x="761476" y="573908"/>
                      <a:pt x="755914" y="578457"/>
                    </a:cubicBezTo>
                    <a:cubicBezTo>
                      <a:pt x="748584" y="574167"/>
                      <a:pt x="746746" y="566838"/>
                      <a:pt x="745803" y="560026"/>
                    </a:cubicBezTo>
                    <a:cubicBezTo>
                      <a:pt x="742834" y="538744"/>
                      <a:pt x="741160" y="517273"/>
                      <a:pt x="738214" y="495991"/>
                    </a:cubicBezTo>
                    <a:cubicBezTo>
                      <a:pt x="730484" y="440158"/>
                      <a:pt x="715754" y="386328"/>
                      <a:pt x="691997" y="335067"/>
                    </a:cubicBezTo>
                    <a:cubicBezTo>
                      <a:pt x="687660" y="325711"/>
                      <a:pt x="684102" y="315930"/>
                      <a:pt x="680943" y="306126"/>
                    </a:cubicBezTo>
                    <a:cubicBezTo>
                      <a:pt x="678469" y="298466"/>
                      <a:pt x="680637" y="292008"/>
                      <a:pt x="687048" y="286258"/>
                    </a:cubicBezTo>
                    <a:cubicBezTo>
                      <a:pt x="691219" y="282534"/>
                      <a:pt x="694637" y="277019"/>
                      <a:pt x="696333" y="271669"/>
                    </a:cubicBezTo>
                    <a:cubicBezTo>
                      <a:pt x="700316" y="259178"/>
                      <a:pt x="697630" y="246757"/>
                      <a:pt x="693411" y="234667"/>
                    </a:cubicBezTo>
                    <a:cubicBezTo>
                      <a:pt x="686883" y="215930"/>
                      <a:pt x="674344" y="201483"/>
                      <a:pt x="660345" y="187884"/>
                    </a:cubicBezTo>
                    <a:cubicBezTo>
                      <a:pt x="664658" y="203957"/>
                      <a:pt x="670078" y="219512"/>
                      <a:pt x="674745" y="235279"/>
                    </a:cubicBezTo>
                    <a:cubicBezTo>
                      <a:pt x="678092" y="246592"/>
                      <a:pt x="681226" y="258070"/>
                      <a:pt x="683017" y="269689"/>
                    </a:cubicBezTo>
                    <a:cubicBezTo>
                      <a:pt x="684573" y="279753"/>
                      <a:pt x="682640" y="280837"/>
                      <a:pt x="672671" y="279588"/>
                    </a:cubicBezTo>
                    <a:cubicBezTo>
                      <a:pt x="670220" y="279281"/>
                      <a:pt x="667722" y="279234"/>
                      <a:pt x="665247" y="279281"/>
                    </a:cubicBezTo>
                    <a:cubicBezTo>
                      <a:pt x="657422" y="279423"/>
                      <a:pt x="653722" y="282463"/>
                      <a:pt x="654971" y="290146"/>
                    </a:cubicBezTo>
                    <a:cubicBezTo>
                      <a:pt x="656597" y="300021"/>
                      <a:pt x="659402" y="309826"/>
                      <a:pt x="662796" y="319277"/>
                    </a:cubicBezTo>
                    <a:cubicBezTo>
                      <a:pt x="671375" y="343175"/>
                      <a:pt x="680660" y="366814"/>
                      <a:pt x="689357" y="390665"/>
                    </a:cubicBezTo>
                    <a:cubicBezTo>
                      <a:pt x="690583" y="393988"/>
                      <a:pt x="691832" y="399314"/>
                      <a:pt x="690182" y="401294"/>
                    </a:cubicBezTo>
                    <a:cubicBezTo>
                      <a:pt x="686058" y="406244"/>
                      <a:pt x="689169" y="409519"/>
                      <a:pt x="691101" y="413173"/>
                    </a:cubicBezTo>
                    <a:cubicBezTo>
                      <a:pt x="692704" y="416213"/>
                      <a:pt x="695061" y="418852"/>
                      <a:pt x="696852" y="421822"/>
                    </a:cubicBezTo>
                    <a:cubicBezTo>
                      <a:pt x="706161" y="437165"/>
                      <a:pt x="709956" y="453710"/>
                      <a:pt x="706751" y="471480"/>
                    </a:cubicBezTo>
                    <a:cubicBezTo>
                      <a:pt x="705737" y="477066"/>
                      <a:pt x="703899" y="483406"/>
                      <a:pt x="696758" y="483477"/>
                    </a:cubicBezTo>
                    <a:cubicBezTo>
                      <a:pt x="689451" y="483524"/>
                      <a:pt x="687165" y="477608"/>
                      <a:pt x="685963" y="471457"/>
                    </a:cubicBezTo>
                    <a:cubicBezTo>
                      <a:pt x="685115" y="467097"/>
                      <a:pt x="684832" y="462595"/>
                      <a:pt x="683630" y="458353"/>
                    </a:cubicBezTo>
                    <a:cubicBezTo>
                      <a:pt x="669866" y="410227"/>
                      <a:pt x="656480" y="362006"/>
                      <a:pt x="641985" y="314092"/>
                    </a:cubicBezTo>
                    <a:cubicBezTo>
                      <a:pt x="624120" y="254982"/>
                      <a:pt x="595131" y="202166"/>
                      <a:pt x="551389" y="157811"/>
                    </a:cubicBezTo>
                    <a:cubicBezTo>
                      <a:pt x="538568" y="144825"/>
                      <a:pt x="526948" y="130495"/>
                      <a:pt x="515966" y="115859"/>
                    </a:cubicBezTo>
                    <a:cubicBezTo>
                      <a:pt x="505525" y="101907"/>
                      <a:pt x="506727" y="94506"/>
                      <a:pt x="518629" y="81897"/>
                    </a:cubicBezTo>
                    <a:cubicBezTo>
                      <a:pt x="521858" y="78480"/>
                      <a:pt x="525275" y="75204"/>
                      <a:pt x="528952" y="72305"/>
                    </a:cubicBezTo>
                    <a:cubicBezTo>
                      <a:pt x="538803" y="64480"/>
                      <a:pt x="542928" y="65541"/>
                      <a:pt x="547712" y="76854"/>
                    </a:cubicBezTo>
                    <a:cubicBezTo>
                      <a:pt x="550658" y="83783"/>
                      <a:pt x="555136" y="89651"/>
                      <a:pt x="562678" y="90971"/>
                    </a:cubicBezTo>
                    <a:cubicBezTo>
                      <a:pt x="566402" y="91631"/>
                      <a:pt x="572341" y="90311"/>
                      <a:pt x="574250" y="87672"/>
                    </a:cubicBezTo>
                    <a:cubicBezTo>
                      <a:pt x="576489" y="84631"/>
                      <a:pt x="576725" y="78716"/>
                      <a:pt x="575428" y="74874"/>
                    </a:cubicBezTo>
                    <a:cubicBezTo>
                      <a:pt x="574108" y="71032"/>
                      <a:pt x="570196" y="67733"/>
                      <a:pt x="566779" y="64999"/>
                    </a:cubicBezTo>
                    <a:cubicBezTo>
                      <a:pt x="549668" y="51282"/>
                      <a:pt x="530790" y="40606"/>
                      <a:pt x="509814" y="34054"/>
                    </a:cubicBezTo>
                    <a:cubicBezTo>
                      <a:pt x="505030" y="32569"/>
                      <a:pt x="499656" y="32852"/>
                      <a:pt x="494542" y="32475"/>
                    </a:cubicBezTo>
                    <a:cubicBezTo>
                      <a:pt x="488839" y="32050"/>
                      <a:pt x="482734" y="32993"/>
                      <a:pt x="477502" y="31249"/>
                    </a:cubicBezTo>
                    <a:cubicBezTo>
                      <a:pt x="469866" y="28680"/>
                      <a:pt x="462748" y="24414"/>
                      <a:pt x="455607" y="20549"/>
                    </a:cubicBezTo>
                    <a:cubicBezTo>
                      <a:pt x="443894" y="14233"/>
                      <a:pt x="432393" y="7540"/>
                      <a:pt x="420656" y="1270"/>
                    </a:cubicBezTo>
                    <a:cubicBezTo>
                      <a:pt x="415164" y="-1652"/>
                      <a:pt x="410545" y="823"/>
                      <a:pt x="406868" y="5088"/>
                    </a:cubicBezTo>
                    <a:cubicBezTo>
                      <a:pt x="404936" y="7304"/>
                      <a:pt x="403357" y="9873"/>
                      <a:pt x="401895" y="12442"/>
                    </a:cubicBezTo>
                    <a:cubicBezTo>
                      <a:pt x="396121" y="22670"/>
                      <a:pt x="387448" y="29340"/>
                      <a:pt x="375805" y="29529"/>
                    </a:cubicBezTo>
                    <a:cubicBezTo>
                      <a:pt x="354099" y="29906"/>
                      <a:pt x="332345" y="29387"/>
                      <a:pt x="310639" y="28657"/>
                    </a:cubicBezTo>
                    <a:cubicBezTo>
                      <a:pt x="292845" y="28067"/>
                      <a:pt x="275098" y="26182"/>
                      <a:pt x="257328" y="25711"/>
                    </a:cubicBezTo>
                    <a:cubicBezTo>
                      <a:pt x="231685" y="25051"/>
                      <a:pt x="209060" y="34619"/>
                      <a:pt x="187683" y="47841"/>
                    </a:cubicBezTo>
                    <a:cubicBezTo>
                      <a:pt x="154381" y="68440"/>
                      <a:pt x="121409" y="89510"/>
                      <a:pt x="93905" y="117792"/>
                    </a:cubicBezTo>
                    <a:cubicBezTo>
                      <a:pt x="88296" y="123542"/>
                      <a:pt x="83818" y="130519"/>
                      <a:pt x="79529" y="137377"/>
                    </a:cubicBezTo>
                    <a:cubicBezTo>
                      <a:pt x="78350" y="139262"/>
                      <a:pt x="78940" y="143410"/>
                      <a:pt x="80330" y="145319"/>
                    </a:cubicBezTo>
                    <a:cubicBezTo>
                      <a:pt x="81273" y="146592"/>
                      <a:pt x="85562" y="146710"/>
                      <a:pt x="87518" y="145720"/>
                    </a:cubicBezTo>
                    <a:cubicBezTo>
                      <a:pt x="94518" y="142138"/>
                      <a:pt x="101754" y="138603"/>
                      <a:pt x="107858" y="133724"/>
                    </a:cubicBezTo>
                    <a:cubicBezTo>
                      <a:pt x="129328" y="116566"/>
                      <a:pt x="150163" y="98654"/>
                      <a:pt x="171610" y="81450"/>
                    </a:cubicBezTo>
                    <a:cubicBezTo>
                      <a:pt x="185939" y="69972"/>
                      <a:pt x="201306" y="60097"/>
                      <a:pt x="219713" y="56161"/>
                    </a:cubicBezTo>
                    <a:cubicBezTo>
                      <a:pt x="248631" y="49962"/>
                      <a:pt x="277808" y="50528"/>
                      <a:pt x="306868" y="53898"/>
                    </a:cubicBezTo>
                    <a:cubicBezTo>
                      <a:pt x="350846" y="58989"/>
                      <a:pt x="389027" y="79352"/>
                      <a:pt x="426312" y="101577"/>
                    </a:cubicBezTo>
                    <a:cubicBezTo>
                      <a:pt x="428009" y="102590"/>
                      <a:pt x="429612" y="106385"/>
                      <a:pt x="428999" y="108035"/>
                    </a:cubicBezTo>
                    <a:cubicBezTo>
                      <a:pt x="428174" y="110250"/>
                      <a:pt x="425322" y="112819"/>
                      <a:pt x="423036" y="113149"/>
                    </a:cubicBezTo>
                    <a:cubicBezTo>
                      <a:pt x="419524" y="113667"/>
                      <a:pt x="415518" y="113031"/>
                      <a:pt x="412124" y="111805"/>
                    </a:cubicBezTo>
                    <a:cubicBezTo>
                      <a:pt x="389875" y="103769"/>
                      <a:pt x="367556" y="95873"/>
                      <a:pt x="345614" y="87035"/>
                    </a:cubicBezTo>
                    <a:cubicBezTo>
                      <a:pt x="323319" y="78056"/>
                      <a:pt x="300646" y="71268"/>
                      <a:pt x="276418" y="74520"/>
                    </a:cubicBezTo>
                    <a:cubicBezTo>
                      <a:pt x="212336" y="83123"/>
                      <a:pt x="159402" y="112560"/>
                      <a:pt x="118110" y="162218"/>
                    </a:cubicBezTo>
                    <a:cubicBezTo>
                      <a:pt x="67815" y="222694"/>
                      <a:pt x="45638" y="293517"/>
                      <a:pt x="44388" y="371245"/>
                    </a:cubicBezTo>
                    <a:cubicBezTo>
                      <a:pt x="44011" y="394931"/>
                      <a:pt x="46934" y="418664"/>
                      <a:pt x="48301" y="442397"/>
                    </a:cubicBezTo>
                    <a:cubicBezTo>
                      <a:pt x="50775" y="485810"/>
                      <a:pt x="60179" y="527219"/>
                      <a:pt x="80660" y="566107"/>
                    </a:cubicBezTo>
                    <a:cubicBezTo>
                      <a:pt x="91242" y="586211"/>
                      <a:pt x="103427" y="606904"/>
                      <a:pt x="92609" y="633583"/>
                    </a:cubicBezTo>
                    <a:cubicBezTo>
                      <a:pt x="100245" y="626041"/>
                      <a:pt x="105972" y="628987"/>
                      <a:pt x="111487" y="632687"/>
                    </a:cubicBezTo>
                    <a:cubicBezTo>
                      <a:pt x="132227" y="646640"/>
                      <a:pt x="149786" y="664127"/>
                      <a:pt x="165246" y="683547"/>
                    </a:cubicBezTo>
                    <a:cubicBezTo>
                      <a:pt x="172718" y="692928"/>
                      <a:pt x="179717" y="703109"/>
                      <a:pt x="184620" y="713974"/>
                    </a:cubicBezTo>
                    <a:cubicBezTo>
                      <a:pt x="187566" y="720479"/>
                      <a:pt x="190724" y="723967"/>
                      <a:pt x="197205" y="723873"/>
                    </a:cubicBezTo>
                    <a:cubicBezTo>
                      <a:pt x="211747" y="723684"/>
                      <a:pt x="226383" y="723826"/>
                      <a:pt x="240806" y="722270"/>
                    </a:cubicBezTo>
                    <a:cubicBezTo>
                      <a:pt x="264398" y="719748"/>
                      <a:pt x="287613" y="715082"/>
                      <a:pt x="309767" y="706102"/>
                    </a:cubicBezTo>
                    <a:cubicBezTo>
                      <a:pt x="317804" y="702850"/>
                      <a:pt x="324356" y="698160"/>
                      <a:pt x="328409" y="690123"/>
                    </a:cubicBezTo>
                    <a:cubicBezTo>
                      <a:pt x="340429" y="666319"/>
                      <a:pt x="352638" y="642633"/>
                      <a:pt x="364846" y="618947"/>
                    </a:cubicBezTo>
                    <a:cubicBezTo>
                      <a:pt x="366779" y="615200"/>
                      <a:pt x="369112" y="611641"/>
                      <a:pt x="371257" y="607988"/>
                    </a:cubicBezTo>
                    <a:cubicBezTo>
                      <a:pt x="372058" y="608176"/>
                      <a:pt x="372836" y="608365"/>
                      <a:pt x="373637" y="608553"/>
                    </a:cubicBezTo>
                    <a:cubicBezTo>
                      <a:pt x="374910" y="624085"/>
                      <a:pt x="376206" y="639616"/>
                      <a:pt x="377479" y="655124"/>
                    </a:cubicBezTo>
                    <a:cubicBezTo>
                      <a:pt x="378327" y="655148"/>
                      <a:pt x="379199" y="655171"/>
                      <a:pt x="380047" y="655195"/>
                    </a:cubicBezTo>
                    <a:cubicBezTo>
                      <a:pt x="381132" y="653050"/>
                      <a:pt x="382192" y="650929"/>
                      <a:pt x="383276" y="648784"/>
                    </a:cubicBezTo>
                    <a:cubicBezTo>
                      <a:pt x="390842" y="633818"/>
                      <a:pt x="393316" y="617627"/>
                      <a:pt x="392633" y="601247"/>
                    </a:cubicBezTo>
                    <a:cubicBezTo>
                      <a:pt x="392138" y="589534"/>
                      <a:pt x="389734" y="577773"/>
                      <a:pt x="386812" y="566366"/>
                    </a:cubicBezTo>
                    <a:cubicBezTo>
                      <a:pt x="384808" y="558612"/>
                      <a:pt x="380142" y="557505"/>
                      <a:pt x="373213" y="561723"/>
                    </a:cubicBezTo>
                    <a:cubicBezTo>
                      <a:pt x="367933" y="564905"/>
                      <a:pt x="363243" y="569053"/>
                      <a:pt x="357988" y="572235"/>
                    </a:cubicBezTo>
                    <a:cubicBezTo>
                      <a:pt x="349786" y="577208"/>
                      <a:pt x="342833" y="576595"/>
                      <a:pt x="335504" y="570396"/>
                    </a:cubicBezTo>
                    <a:cubicBezTo>
                      <a:pt x="332110" y="567545"/>
                      <a:pt x="328952" y="564316"/>
                      <a:pt x="326218" y="560828"/>
                    </a:cubicBezTo>
                    <a:cubicBezTo>
                      <a:pt x="324709" y="558895"/>
                      <a:pt x="324261" y="556114"/>
                      <a:pt x="323342" y="553710"/>
                    </a:cubicBezTo>
                    <a:cubicBezTo>
                      <a:pt x="325558" y="552909"/>
                      <a:pt x="327773" y="551495"/>
                      <a:pt x="330012" y="551471"/>
                    </a:cubicBezTo>
                    <a:cubicBezTo>
                      <a:pt x="335574" y="551400"/>
                      <a:pt x="339157" y="548761"/>
                      <a:pt x="340429" y="543741"/>
                    </a:cubicBezTo>
                    <a:cubicBezTo>
                      <a:pt x="342079" y="537307"/>
                      <a:pt x="344106" y="530684"/>
                      <a:pt x="343988" y="524179"/>
                    </a:cubicBezTo>
                    <a:cubicBezTo>
                      <a:pt x="343540" y="498937"/>
                      <a:pt x="342786" y="473696"/>
                      <a:pt x="341231" y="448525"/>
                    </a:cubicBezTo>
                    <a:cubicBezTo>
                      <a:pt x="339062" y="413620"/>
                      <a:pt x="332369" y="379494"/>
                      <a:pt x="320255" y="346616"/>
                    </a:cubicBezTo>
                    <a:cubicBezTo>
                      <a:pt x="309885" y="318452"/>
                      <a:pt x="294990" y="293092"/>
                      <a:pt x="273660" y="271598"/>
                    </a:cubicBezTo>
                    <a:cubicBezTo>
                      <a:pt x="264422" y="262289"/>
                      <a:pt x="254287" y="260498"/>
                      <a:pt x="242574" y="265070"/>
                    </a:cubicBezTo>
                    <a:cubicBezTo>
                      <a:pt x="237766" y="266955"/>
                      <a:pt x="233099" y="269288"/>
                      <a:pt x="228409" y="271480"/>
                    </a:cubicBezTo>
                    <a:cubicBezTo>
                      <a:pt x="214103" y="278197"/>
                      <a:pt x="199868" y="285056"/>
                      <a:pt x="185468" y="291584"/>
                    </a:cubicBezTo>
                    <a:cubicBezTo>
                      <a:pt x="182475" y="292951"/>
                      <a:pt x="178916" y="293045"/>
                      <a:pt x="175593" y="293729"/>
                    </a:cubicBezTo>
                    <a:cubicBezTo>
                      <a:pt x="175122" y="292904"/>
                      <a:pt x="174650" y="292102"/>
                      <a:pt x="174179" y="291278"/>
                    </a:cubicBezTo>
                    <a:cubicBezTo>
                      <a:pt x="178256" y="285574"/>
                      <a:pt x="182404" y="279894"/>
                      <a:pt x="186434" y="274120"/>
                    </a:cubicBezTo>
                    <a:cubicBezTo>
                      <a:pt x="191996" y="266154"/>
                      <a:pt x="197888" y="257740"/>
                      <a:pt x="195532" y="247653"/>
                    </a:cubicBezTo>
                    <a:cubicBezTo>
                      <a:pt x="193693" y="239805"/>
                      <a:pt x="197323" y="236576"/>
                      <a:pt x="203144" y="235279"/>
                    </a:cubicBezTo>
                    <a:cubicBezTo>
                      <a:pt x="214669" y="232687"/>
                      <a:pt x="226335" y="230283"/>
                      <a:pt x="238072" y="229317"/>
                    </a:cubicBezTo>
                    <a:cubicBezTo>
                      <a:pt x="256856" y="227761"/>
                      <a:pt x="274768" y="230849"/>
                      <a:pt x="288721" y="245131"/>
                    </a:cubicBezTo>
                    <a:cubicBezTo>
                      <a:pt x="307575" y="264457"/>
                      <a:pt x="321881" y="286894"/>
                      <a:pt x="332251" y="311782"/>
                    </a:cubicBezTo>
                    <a:cubicBezTo>
                      <a:pt x="333241" y="314162"/>
                      <a:pt x="333217" y="317038"/>
                      <a:pt x="333264" y="319701"/>
                    </a:cubicBezTo>
                    <a:cubicBezTo>
                      <a:pt x="333359" y="327596"/>
                      <a:pt x="332958" y="335492"/>
                      <a:pt x="333288" y="343387"/>
                    </a:cubicBezTo>
                    <a:cubicBezTo>
                      <a:pt x="333547" y="349326"/>
                      <a:pt x="334631" y="355218"/>
                      <a:pt x="335339" y="361110"/>
                    </a:cubicBezTo>
                    <a:cubicBezTo>
                      <a:pt x="336211" y="361322"/>
                      <a:pt x="337083" y="361535"/>
                      <a:pt x="337955" y="361747"/>
                    </a:cubicBezTo>
                    <a:cubicBezTo>
                      <a:pt x="341490" y="357222"/>
                      <a:pt x="344907" y="352602"/>
                      <a:pt x="348607" y="348219"/>
                    </a:cubicBezTo>
                    <a:cubicBezTo>
                      <a:pt x="353250" y="342727"/>
                      <a:pt x="356668" y="342491"/>
                      <a:pt x="361429" y="347841"/>
                    </a:cubicBezTo>
                    <a:cubicBezTo>
                      <a:pt x="364516" y="351306"/>
                      <a:pt x="367132" y="355313"/>
                      <a:pt x="369324" y="359413"/>
                    </a:cubicBezTo>
                    <a:cubicBezTo>
                      <a:pt x="376913" y="373531"/>
                      <a:pt x="384007" y="387931"/>
                      <a:pt x="391761" y="401978"/>
                    </a:cubicBezTo>
                    <a:cubicBezTo>
                      <a:pt x="394236" y="406432"/>
                      <a:pt x="397653" y="410698"/>
                      <a:pt x="401589" y="413856"/>
                    </a:cubicBezTo>
                    <a:cubicBezTo>
                      <a:pt x="403734" y="415577"/>
                      <a:pt x="408212" y="415789"/>
                      <a:pt x="410969" y="414822"/>
                    </a:cubicBezTo>
                    <a:cubicBezTo>
                      <a:pt x="412619" y="414233"/>
                      <a:pt x="414009" y="409967"/>
                      <a:pt x="413774" y="407516"/>
                    </a:cubicBezTo>
                    <a:cubicBezTo>
                      <a:pt x="413349" y="403180"/>
                      <a:pt x="412100" y="398749"/>
                      <a:pt x="410309" y="394766"/>
                    </a:cubicBezTo>
                    <a:cubicBezTo>
                      <a:pt x="390347" y="350269"/>
                      <a:pt x="368829" y="306621"/>
                      <a:pt x="336918" y="269100"/>
                    </a:cubicBezTo>
                    <a:cubicBezTo>
                      <a:pt x="319619" y="248761"/>
                      <a:pt x="300175" y="231061"/>
                      <a:pt x="275687" y="219465"/>
                    </a:cubicBezTo>
                    <a:cubicBezTo>
                      <a:pt x="258058" y="211122"/>
                      <a:pt x="239510" y="210439"/>
                      <a:pt x="220608" y="210839"/>
                    </a:cubicBezTo>
                    <a:cubicBezTo>
                      <a:pt x="215682" y="210934"/>
                      <a:pt x="210757" y="209896"/>
                      <a:pt x="205831" y="209354"/>
                    </a:cubicBezTo>
                    <a:cubicBezTo>
                      <a:pt x="205666" y="208600"/>
                      <a:pt x="205501" y="207846"/>
                      <a:pt x="205312" y="207092"/>
                    </a:cubicBezTo>
                    <a:cubicBezTo>
                      <a:pt x="207245" y="205395"/>
                      <a:pt x="209036" y="203486"/>
                      <a:pt x="211134" y="202025"/>
                    </a:cubicBezTo>
                    <a:cubicBezTo>
                      <a:pt x="220396" y="195543"/>
                      <a:pt x="231143" y="192904"/>
                      <a:pt x="242008" y="193304"/>
                    </a:cubicBezTo>
                    <a:cubicBezTo>
                      <a:pt x="263950" y="194106"/>
                      <a:pt x="286010" y="194954"/>
                      <a:pt x="307669" y="198089"/>
                    </a:cubicBezTo>
                    <a:cubicBezTo>
                      <a:pt x="321598" y="200116"/>
                      <a:pt x="335079" y="205796"/>
                      <a:pt x="348442" y="210721"/>
                    </a:cubicBezTo>
                    <a:cubicBezTo>
                      <a:pt x="354311" y="212890"/>
                      <a:pt x="359237" y="217344"/>
                      <a:pt x="358836" y="226536"/>
                    </a:cubicBezTo>
                    <a:cubicBezTo>
                      <a:pt x="349385" y="224556"/>
                      <a:pt x="340806" y="222765"/>
                      <a:pt x="332251" y="220974"/>
                    </a:cubicBezTo>
                    <a:cubicBezTo>
                      <a:pt x="331685" y="221704"/>
                      <a:pt x="331096" y="222411"/>
                      <a:pt x="330531" y="223142"/>
                    </a:cubicBezTo>
                    <a:cubicBezTo>
                      <a:pt x="333547" y="228633"/>
                      <a:pt x="336211" y="234337"/>
                      <a:pt x="339604" y="239569"/>
                    </a:cubicBezTo>
                    <a:cubicBezTo>
                      <a:pt x="356574" y="265682"/>
                      <a:pt x="374839" y="291018"/>
                      <a:pt x="390559" y="317863"/>
                    </a:cubicBezTo>
                    <a:cubicBezTo>
                      <a:pt x="411653" y="353875"/>
                      <a:pt x="430861" y="390971"/>
                      <a:pt x="438591" y="432758"/>
                    </a:cubicBezTo>
                    <a:cubicBezTo>
                      <a:pt x="445379" y="469524"/>
                      <a:pt x="450587" y="506456"/>
                      <a:pt x="450847" y="543906"/>
                    </a:cubicBezTo>
                    <a:cubicBezTo>
                      <a:pt x="450894" y="551754"/>
                      <a:pt x="449456" y="559626"/>
                      <a:pt x="448325" y="567427"/>
                    </a:cubicBezTo>
                    <a:cubicBezTo>
                      <a:pt x="448089" y="569077"/>
                      <a:pt x="446204" y="570491"/>
                      <a:pt x="445096" y="572022"/>
                    </a:cubicBezTo>
                    <a:cubicBezTo>
                      <a:pt x="443423" y="570797"/>
                      <a:pt x="440971" y="569901"/>
                      <a:pt x="440194" y="568252"/>
                    </a:cubicBezTo>
                    <a:cubicBezTo>
                      <a:pt x="438025" y="563609"/>
                      <a:pt x="436046" y="558730"/>
                      <a:pt x="434844" y="553757"/>
                    </a:cubicBezTo>
                    <a:cubicBezTo>
                      <a:pt x="429187" y="530236"/>
                      <a:pt x="429093" y="506220"/>
                      <a:pt x="428598" y="482180"/>
                    </a:cubicBezTo>
                    <a:cubicBezTo>
                      <a:pt x="428339" y="469406"/>
                      <a:pt x="426359" y="456609"/>
                      <a:pt x="424167" y="443976"/>
                    </a:cubicBezTo>
                    <a:cubicBezTo>
                      <a:pt x="422824" y="436222"/>
                      <a:pt x="417827" y="431367"/>
                      <a:pt x="409296" y="429482"/>
                    </a:cubicBezTo>
                    <a:cubicBezTo>
                      <a:pt x="403121" y="428115"/>
                      <a:pt x="396168" y="425357"/>
                      <a:pt x="391997" y="420926"/>
                    </a:cubicBezTo>
                    <a:cubicBezTo>
                      <a:pt x="385374" y="413880"/>
                      <a:pt x="380260" y="405207"/>
                      <a:pt x="375452" y="396698"/>
                    </a:cubicBezTo>
                    <a:cubicBezTo>
                      <a:pt x="370384" y="387695"/>
                      <a:pt x="366590" y="377985"/>
                      <a:pt x="361806" y="368794"/>
                    </a:cubicBezTo>
                    <a:cubicBezTo>
                      <a:pt x="360721" y="366720"/>
                      <a:pt x="357846" y="365588"/>
                      <a:pt x="355819" y="364009"/>
                    </a:cubicBezTo>
                    <a:cubicBezTo>
                      <a:pt x="354759" y="366272"/>
                      <a:pt x="352685" y="368558"/>
                      <a:pt x="352779" y="370750"/>
                    </a:cubicBezTo>
                    <a:cubicBezTo>
                      <a:pt x="353321" y="382298"/>
                      <a:pt x="354170" y="393870"/>
                      <a:pt x="355395" y="405372"/>
                    </a:cubicBezTo>
                    <a:cubicBezTo>
                      <a:pt x="358954" y="438532"/>
                      <a:pt x="362678" y="471645"/>
                      <a:pt x="366496" y="504782"/>
                    </a:cubicBezTo>
                    <a:cubicBezTo>
                      <a:pt x="367179" y="510651"/>
                      <a:pt x="368028" y="516614"/>
                      <a:pt x="369890" y="522152"/>
                    </a:cubicBezTo>
                    <a:cubicBezTo>
                      <a:pt x="370809" y="524886"/>
                      <a:pt x="374250" y="526795"/>
                      <a:pt x="376536" y="529081"/>
                    </a:cubicBezTo>
                    <a:cubicBezTo>
                      <a:pt x="378657" y="526889"/>
                      <a:pt x="382192" y="524980"/>
                      <a:pt x="382664" y="522482"/>
                    </a:cubicBezTo>
                    <a:cubicBezTo>
                      <a:pt x="384408" y="513361"/>
                      <a:pt x="385916" y="504052"/>
                      <a:pt x="386034" y="494789"/>
                    </a:cubicBezTo>
                    <a:cubicBezTo>
                      <a:pt x="386199" y="483689"/>
                      <a:pt x="384643" y="472565"/>
                      <a:pt x="384290" y="461464"/>
                    </a:cubicBezTo>
                    <a:cubicBezTo>
                      <a:pt x="384196" y="458400"/>
                      <a:pt x="385704" y="455265"/>
                      <a:pt x="386482" y="452178"/>
                    </a:cubicBezTo>
                    <a:cubicBezTo>
                      <a:pt x="387354" y="452060"/>
                      <a:pt x="388226" y="451942"/>
                      <a:pt x="389121" y="451824"/>
                    </a:cubicBezTo>
                    <a:cubicBezTo>
                      <a:pt x="390983" y="454771"/>
                      <a:pt x="393741" y="457504"/>
                      <a:pt x="394518" y="460733"/>
                    </a:cubicBezTo>
                    <a:cubicBezTo>
                      <a:pt x="396969" y="470797"/>
                      <a:pt x="399798" y="480955"/>
                      <a:pt x="400434" y="491207"/>
                    </a:cubicBezTo>
                    <a:cubicBezTo>
                      <a:pt x="402720" y="528256"/>
                      <a:pt x="405336" y="565353"/>
                      <a:pt x="405572" y="602426"/>
                    </a:cubicBezTo>
                    <a:cubicBezTo>
                      <a:pt x="405737" y="629553"/>
                      <a:pt x="402979" y="656750"/>
                      <a:pt x="400340" y="683783"/>
                    </a:cubicBezTo>
                    <a:cubicBezTo>
                      <a:pt x="399326" y="694177"/>
                      <a:pt x="394872" y="704217"/>
                      <a:pt x="392374" y="714516"/>
                    </a:cubicBezTo>
                    <a:cubicBezTo>
                      <a:pt x="391808" y="716849"/>
                      <a:pt x="392845" y="719560"/>
                      <a:pt x="393128" y="722105"/>
                    </a:cubicBezTo>
                    <a:cubicBezTo>
                      <a:pt x="395461" y="721704"/>
                      <a:pt x="397936" y="721657"/>
                      <a:pt x="400104" y="720809"/>
                    </a:cubicBezTo>
                    <a:cubicBezTo>
                      <a:pt x="404252" y="719159"/>
                      <a:pt x="408212" y="717062"/>
                      <a:pt x="412242" y="715129"/>
                    </a:cubicBezTo>
                    <a:cubicBezTo>
                      <a:pt x="411488" y="721516"/>
                      <a:pt x="408919" y="726277"/>
                      <a:pt x="407811" y="731367"/>
                    </a:cubicBezTo>
                    <a:cubicBezTo>
                      <a:pt x="407316" y="733724"/>
                      <a:pt x="409036" y="738108"/>
                      <a:pt x="410945" y="739004"/>
                    </a:cubicBezTo>
                    <a:cubicBezTo>
                      <a:pt x="412878" y="739899"/>
                      <a:pt x="417380" y="738438"/>
                      <a:pt x="418794" y="736529"/>
                    </a:cubicBezTo>
                    <a:cubicBezTo>
                      <a:pt x="421386" y="733112"/>
                      <a:pt x="423602" y="728704"/>
                      <a:pt x="424097" y="724485"/>
                    </a:cubicBezTo>
                    <a:cubicBezTo>
                      <a:pt x="425699" y="711028"/>
                      <a:pt x="426336" y="697453"/>
                      <a:pt x="427537" y="683925"/>
                    </a:cubicBezTo>
                    <a:cubicBezTo>
                      <a:pt x="429399" y="662784"/>
                      <a:pt x="430743" y="641572"/>
                      <a:pt x="433571" y="620550"/>
                    </a:cubicBezTo>
                    <a:cubicBezTo>
                      <a:pt x="435174" y="608600"/>
                      <a:pt x="442503" y="599857"/>
                      <a:pt x="454712" y="596180"/>
                    </a:cubicBezTo>
                    <a:cubicBezTo>
                      <a:pt x="457776" y="595261"/>
                      <a:pt x="460792" y="594177"/>
                      <a:pt x="463809" y="593069"/>
                    </a:cubicBezTo>
                    <a:cubicBezTo>
                      <a:pt x="472317" y="589958"/>
                      <a:pt x="477526" y="583877"/>
                      <a:pt x="477761" y="574851"/>
                    </a:cubicBezTo>
                    <a:cubicBezTo>
                      <a:pt x="478068" y="563019"/>
                      <a:pt x="478139" y="551094"/>
                      <a:pt x="476960" y="539333"/>
                    </a:cubicBezTo>
                    <a:cubicBezTo>
                      <a:pt x="474839" y="518193"/>
                      <a:pt x="471940" y="497123"/>
                      <a:pt x="468923" y="476076"/>
                    </a:cubicBezTo>
                    <a:cubicBezTo>
                      <a:pt x="464186" y="443081"/>
                      <a:pt x="459802" y="409802"/>
                      <a:pt x="447759" y="378574"/>
                    </a:cubicBezTo>
                    <a:cubicBezTo>
                      <a:pt x="438992" y="355831"/>
                      <a:pt x="427090" y="334313"/>
                      <a:pt x="416720" y="312183"/>
                    </a:cubicBezTo>
                    <a:cubicBezTo>
                      <a:pt x="407339" y="292150"/>
                      <a:pt x="398101" y="272046"/>
                      <a:pt x="388815" y="251966"/>
                    </a:cubicBezTo>
                    <a:cubicBezTo>
                      <a:pt x="389357" y="251636"/>
                      <a:pt x="389875" y="251282"/>
                      <a:pt x="390418" y="250952"/>
                    </a:cubicBezTo>
                    <a:cubicBezTo>
                      <a:pt x="401188" y="265305"/>
                      <a:pt x="412925" y="279022"/>
                      <a:pt x="422494" y="294129"/>
                    </a:cubicBezTo>
                    <a:cubicBezTo>
                      <a:pt x="440005" y="321775"/>
                      <a:pt x="452096" y="352131"/>
                      <a:pt x="462984" y="382887"/>
                    </a:cubicBezTo>
                    <a:cubicBezTo>
                      <a:pt x="480707" y="433017"/>
                      <a:pt x="497252" y="483453"/>
                      <a:pt x="497488" y="537542"/>
                    </a:cubicBezTo>
                    <a:cubicBezTo>
                      <a:pt x="497512" y="543010"/>
                      <a:pt x="499609" y="548714"/>
                      <a:pt x="501825" y="553828"/>
                    </a:cubicBezTo>
                    <a:cubicBezTo>
                      <a:pt x="502744" y="555925"/>
                      <a:pt x="506868" y="558400"/>
                      <a:pt x="508942" y="557952"/>
                    </a:cubicBezTo>
                    <a:cubicBezTo>
                      <a:pt x="522305" y="555030"/>
                      <a:pt x="526147" y="556538"/>
                      <a:pt x="529824" y="569666"/>
                    </a:cubicBezTo>
                    <a:cubicBezTo>
                      <a:pt x="532652" y="579824"/>
                      <a:pt x="534679" y="590288"/>
                      <a:pt x="536187" y="600752"/>
                    </a:cubicBezTo>
                    <a:cubicBezTo>
                      <a:pt x="542951" y="647370"/>
                      <a:pt x="540901" y="693493"/>
                      <a:pt x="526901" y="738674"/>
                    </a:cubicBezTo>
                    <a:cubicBezTo>
                      <a:pt x="524238" y="747229"/>
                      <a:pt x="519477" y="755242"/>
                      <a:pt x="514881" y="763020"/>
                    </a:cubicBezTo>
                    <a:cubicBezTo>
                      <a:pt x="513609" y="765164"/>
                      <a:pt x="509154" y="767050"/>
                      <a:pt x="506774" y="766460"/>
                    </a:cubicBezTo>
                    <a:cubicBezTo>
                      <a:pt x="504511" y="765918"/>
                      <a:pt x="501707" y="762077"/>
                      <a:pt x="501542" y="759531"/>
                    </a:cubicBezTo>
                    <a:cubicBezTo>
                      <a:pt x="501165" y="753757"/>
                      <a:pt x="502084" y="747865"/>
                      <a:pt x="502791" y="742067"/>
                    </a:cubicBezTo>
                    <a:cubicBezTo>
                      <a:pt x="503545" y="735963"/>
                      <a:pt x="505666" y="729859"/>
                      <a:pt x="505266" y="723873"/>
                    </a:cubicBezTo>
                    <a:cubicBezTo>
                      <a:pt x="505030" y="720290"/>
                      <a:pt x="501306" y="714351"/>
                      <a:pt x="498714" y="714092"/>
                    </a:cubicBezTo>
                    <a:cubicBezTo>
                      <a:pt x="494566" y="713691"/>
                      <a:pt x="489711" y="716637"/>
                      <a:pt x="485845" y="719206"/>
                    </a:cubicBezTo>
                    <a:cubicBezTo>
                      <a:pt x="484031" y="720408"/>
                      <a:pt x="483583" y="723967"/>
                      <a:pt x="482970" y="726583"/>
                    </a:cubicBezTo>
                    <a:cubicBezTo>
                      <a:pt x="481037" y="734785"/>
                      <a:pt x="476724" y="738249"/>
                      <a:pt x="468546" y="740300"/>
                    </a:cubicBezTo>
                    <a:cubicBezTo>
                      <a:pt x="462772" y="741761"/>
                      <a:pt x="455914" y="743576"/>
                      <a:pt x="452237" y="747653"/>
                    </a:cubicBezTo>
                    <a:cubicBezTo>
                      <a:pt x="440854" y="760239"/>
                      <a:pt x="430814" y="774026"/>
                      <a:pt x="420161" y="787271"/>
                    </a:cubicBezTo>
                    <a:cubicBezTo>
                      <a:pt x="413208" y="795897"/>
                      <a:pt x="406232" y="804523"/>
                      <a:pt x="398855" y="812796"/>
                    </a:cubicBezTo>
                    <a:cubicBezTo>
                      <a:pt x="397394" y="814446"/>
                      <a:pt x="394141" y="814493"/>
                      <a:pt x="391737" y="815270"/>
                    </a:cubicBezTo>
                    <a:cubicBezTo>
                      <a:pt x="391266" y="812725"/>
                      <a:pt x="389781" y="809873"/>
                      <a:pt x="390488" y="807728"/>
                    </a:cubicBezTo>
                    <a:cubicBezTo>
                      <a:pt x="392869" y="800493"/>
                      <a:pt x="395768" y="793399"/>
                      <a:pt x="398973" y="786470"/>
                    </a:cubicBezTo>
                    <a:cubicBezTo>
                      <a:pt x="406138" y="771056"/>
                      <a:pt x="403757" y="756562"/>
                      <a:pt x="394848" y="742869"/>
                    </a:cubicBezTo>
                    <a:cubicBezTo>
                      <a:pt x="390865" y="736717"/>
                      <a:pt x="385657" y="731415"/>
                      <a:pt x="377266" y="732805"/>
                    </a:cubicBezTo>
                    <a:cubicBezTo>
                      <a:pt x="369112" y="734172"/>
                      <a:pt x="365200" y="740606"/>
                      <a:pt x="363243" y="747512"/>
                    </a:cubicBezTo>
                    <a:cubicBezTo>
                      <a:pt x="362088" y="751565"/>
                      <a:pt x="362819" y="756845"/>
                      <a:pt x="364681" y="760639"/>
                    </a:cubicBezTo>
                    <a:cubicBezTo>
                      <a:pt x="365294" y="761912"/>
                      <a:pt x="371964" y="760286"/>
                      <a:pt x="375829" y="759885"/>
                    </a:cubicBezTo>
                    <a:cubicBezTo>
                      <a:pt x="376536" y="759814"/>
                      <a:pt x="377196" y="759037"/>
                      <a:pt x="377856" y="759037"/>
                    </a:cubicBezTo>
                    <a:cubicBezTo>
                      <a:pt x="380637" y="759107"/>
                      <a:pt x="384290" y="758377"/>
                      <a:pt x="385987" y="759814"/>
                    </a:cubicBezTo>
                    <a:cubicBezTo>
                      <a:pt x="387731" y="761299"/>
                      <a:pt x="388579" y="765164"/>
                      <a:pt x="388155" y="767710"/>
                    </a:cubicBezTo>
                    <a:cubicBezTo>
                      <a:pt x="386717" y="776430"/>
                      <a:pt x="381744" y="783170"/>
                      <a:pt x="374203" y="787743"/>
                    </a:cubicBezTo>
                    <a:cubicBezTo>
                      <a:pt x="368358" y="791278"/>
                      <a:pt x="363408" y="788945"/>
                      <a:pt x="361994" y="782416"/>
                    </a:cubicBezTo>
                    <a:cubicBezTo>
                      <a:pt x="359661" y="771551"/>
                      <a:pt x="357446" y="770632"/>
                      <a:pt x="347995" y="776760"/>
                    </a:cubicBezTo>
                    <a:cubicBezTo>
                      <a:pt x="345709" y="778245"/>
                      <a:pt x="343517" y="779894"/>
                      <a:pt x="341537" y="781733"/>
                    </a:cubicBezTo>
                    <a:cubicBezTo>
                      <a:pt x="316484" y="805136"/>
                      <a:pt x="286599" y="807493"/>
                      <a:pt x="254806" y="801789"/>
                    </a:cubicBezTo>
                    <a:cubicBezTo>
                      <a:pt x="230389" y="797406"/>
                      <a:pt x="208471" y="786706"/>
                      <a:pt x="186788" y="775322"/>
                    </a:cubicBezTo>
                    <a:cubicBezTo>
                      <a:pt x="183017" y="773343"/>
                      <a:pt x="179057" y="771763"/>
                      <a:pt x="174603" y="769713"/>
                    </a:cubicBezTo>
                    <a:cubicBezTo>
                      <a:pt x="174886" y="771433"/>
                      <a:pt x="174815" y="772023"/>
                      <a:pt x="175074" y="772353"/>
                    </a:cubicBezTo>
                    <a:cubicBezTo>
                      <a:pt x="176253" y="773932"/>
                      <a:pt x="177549" y="775440"/>
                      <a:pt x="178775" y="776996"/>
                    </a:cubicBezTo>
                    <a:cubicBezTo>
                      <a:pt x="193599" y="795567"/>
                      <a:pt x="213726" y="806574"/>
                      <a:pt x="234820" y="816072"/>
                    </a:cubicBezTo>
                    <a:cubicBezTo>
                      <a:pt x="256927" y="826017"/>
                      <a:pt x="279435" y="834832"/>
                      <a:pt x="303828" y="837448"/>
                    </a:cubicBezTo>
                    <a:cubicBezTo>
                      <a:pt x="310710" y="838179"/>
                      <a:pt x="316767" y="837684"/>
                      <a:pt x="321009" y="830448"/>
                    </a:cubicBezTo>
                    <a:cubicBezTo>
                      <a:pt x="322871" y="827267"/>
                      <a:pt x="327396" y="824721"/>
                      <a:pt x="331190" y="823708"/>
                    </a:cubicBezTo>
                    <a:cubicBezTo>
                      <a:pt x="346345" y="819678"/>
                      <a:pt x="361240" y="820927"/>
                      <a:pt x="374792" y="829199"/>
                    </a:cubicBezTo>
                    <a:cubicBezTo>
                      <a:pt x="378798" y="831627"/>
                      <a:pt x="381792" y="835987"/>
                      <a:pt x="384667" y="839876"/>
                    </a:cubicBezTo>
                    <a:cubicBezTo>
                      <a:pt x="385680" y="841266"/>
                      <a:pt x="385657" y="844283"/>
                      <a:pt x="384808" y="845862"/>
                    </a:cubicBezTo>
                    <a:cubicBezTo>
                      <a:pt x="384266" y="846852"/>
                      <a:pt x="381202" y="847040"/>
                      <a:pt x="379458" y="846663"/>
                    </a:cubicBezTo>
                    <a:cubicBezTo>
                      <a:pt x="375852" y="845909"/>
                      <a:pt x="372388" y="844495"/>
                      <a:pt x="368829" y="843458"/>
                    </a:cubicBezTo>
                    <a:cubicBezTo>
                      <a:pt x="353792" y="839051"/>
                      <a:pt x="339699" y="840536"/>
                      <a:pt x="326288" y="849279"/>
                    </a:cubicBezTo>
                    <a:cubicBezTo>
                      <a:pt x="321645" y="852320"/>
                      <a:pt x="316154" y="854912"/>
                      <a:pt x="310733" y="855808"/>
                    </a:cubicBezTo>
                    <a:cubicBezTo>
                      <a:pt x="282546" y="860498"/>
                      <a:pt x="255042" y="857340"/>
                      <a:pt x="228551" y="846640"/>
                    </a:cubicBezTo>
                    <a:cubicBezTo>
                      <a:pt x="220420" y="843364"/>
                      <a:pt x="213114" y="838815"/>
                      <a:pt x="212548" y="828280"/>
                    </a:cubicBezTo>
                    <a:cubicBezTo>
                      <a:pt x="212336" y="824226"/>
                      <a:pt x="209955" y="822152"/>
                      <a:pt x="205265" y="824603"/>
                    </a:cubicBezTo>
                    <a:cubicBezTo>
                      <a:pt x="203286" y="825640"/>
                      <a:pt x="199986" y="825711"/>
                      <a:pt x="197936" y="824792"/>
                    </a:cubicBezTo>
                    <a:cubicBezTo>
                      <a:pt x="193717" y="822859"/>
                      <a:pt x="189475" y="820479"/>
                      <a:pt x="186010" y="817415"/>
                    </a:cubicBezTo>
                    <a:cubicBezTo>
                      <a:pt x="153722" y="788780"/>
                      <a:pt x="120467" y="761535"/>
                      <a:pt x="101871" y="720290"/>
                    </a:cubicBezTo>
                    <a:cubicBezTo>
                      <a:pt x="90794" y="695732"/>
                      <a:pt x="71138" y="676124"/>
                      <a:pt x="51530" y="657410"/>
                    </a:cubicBezTo>
                    <a:cubicBezTo>
                      <a:pt x="48489" y="654511"/>
                      <a:pt x="44483" y="652626"/>
                      <a:pt x="40924" y="650269"/>
                    </a:cubicBezTo>
                    <a:cubicBezTo>
                      <a:pt x="40358" y="650693"/>
                      <a:pt x="39793" y="651141"/>
                      <a:pt x="39203" y="651565"/>
                    </a:cubicBezTo>
                    <a:cubicBezTo>
                      <a:pt x="39604" y="654629"/>
                      <a:pt x="39368" y="657952"/>
                      <a:pt x="40523" y="660710"/>
                    </a:cubicBezTo>
                    <a:cubicBezTo>
                      <a:pt x="43564" y="667992"/>
                      <a:pt x="46722" y="675275"/>
                      <a:pt x="50658" y="682110"/>
                    </a:cubicBezTo>
                    <a:cubicBezTo>
                      <a:pt x="75286" y="724957"/>
                      <a:pt x="106891" y="762289"/>
                      <a:pt x="142244" y="796534"/>
                    </a:cubicBezTo>
                    <a:cubicBezTo>
                      <a:pt x="164681" y="818264"/>
                      <a:pt x="188249" y="838697"/>
                      <a:pt x="214999" y="855077"/>
                    </a:cubicBezTo>
                    <a:cubicBezTo>
                      <a:pt x="228362" y="863255"/>
                      <a:pt x="242268" y="870467"/>
                      <a:pt x="258294" y="871033"/>
                    </a:cubicBezTo>
                    <a:cubicBezTo>
                      <a:pt x="282004" y="871881"/>
                      <a:pt x="305737" y="872918"/>
                      <a:pt x="329423" y="872235"/>
                    </a:cubicBezTo>
                    <a:cubicBezTo>
                      <a:pt x="355442" y="871504"/>
                      <a:pt x="379105" y="863208"/>
                      <a:pt x="396852" y="842987"/>
                    </a:cubicBezTo>
                    <a:cubicBezTo>
                      <a:pt x="410380" y="827549"/>
                      <a:pt x="422989" y="811287"/>
                      <a:pt x="436258" y="795638"/>
                    </a:cubicBezTo>
                    <a:cubicBezTo>
                      <a:pt x="443611" y="786965"/>
                      <a:pt x="451365" y="778622"/>
                      <a:pt x="459284" y="770467"/>
                    </a:cubicBezTo>
                    <a:cubicBezTo>
                      <a:pt x="460839" y="768864"/>
                      <a:pt x="464328" y="767969"/>
                      <a:pt x="466449" y="768534"/>
                    </a:cubicBezTo>
                    <a:cubicBezTo>
                      <a:pt x="467816" y="768912"/>
                      <a:pt x="469277" y="772730"/>
                      <a:pt x="468947" y="774733"/>
                    </a:cubicBezTo>
                    <a:cubicBezTo>
                      <a:pt x="467792" y="781921"/>
                      <a:pt x="467179" y="789652"/>
                      <a:pt x="464045" y="796039"/>
                    </a:cubicBezTo>
                    <a:cubicBezTo>
                      <a:pt x="446557" y="831627"/>
                      <a:pt x="419807" y="859649"/>
                      <a:pt x="389239" y="884160"/>
                    </a:cubicBezTo>
                    <a:cubicBezTo>
                      <a:pt x="378987" y="892386"/>
                      <a:pt x="366425" y="896439"/>
                      <a:pt x="353321" y="896227"/>
                    </a:cubicBezTo>
                    <a:cubicBezTo>
                      <a:pt x="327632" y="895779"/>
                      <a:pt x="301872" y="895426"/>
                      <a:pt x="276300" y="893211"/>
                    </a:cubicBezTo>
                    <a:cubicBezTo>
                      <a:pt x="239392" y="890005"/>
                      <a:pt x="204912" y="878363"/>
                      <a:pt x="173448" y="858447"/>
                    </a:cubicBezTo>
                    <a:cubicBezTo>
                      <a:pt x="138049" y="836034"/>
                      <a:pt x="110592" y="805725"/>
                      <a:pt x="87990" y="770891"/>
                    </a:cubicBezTo>
                    <a:cubicBezTo>
                      <a:pt x="71704" y="745815"/>
                      <a:pt x="56620" y="719960"/>
                      <a:pt x="40382" y="694860"/>
                    </a:cubicBezTo>
                    <a:cubicBezTo>
                      <a:pt x="35338" y="687083"/>
                      <a:pt x="29423" y="678716"/>
                      <a:pt x="21787" y="674120"/>
                    </a:cubicBezTo>
                    <a:cubicBezTo>
                      <a:pt x="14716" y="669854"/>
                      <a:pt x="13443" y="666720"/>
                      <a:pt x="17026" y="660521"/>
                    </a:cubicBezTo>
                    <a:cubicBezTo>
                      <a:pt x="25227" y="646286"/>
                      <a:pt x="12383" y="617934"/>
                      <a:pt x="599" y="608954"/>
                    </a:cubicBezTo>
                    <a:cubicBezTo>
                      <a:pt x="363" y="611216"/>
                      <a:pt x="-132" y="613102"/>
                      <a:pt x="33" y="614917"/>
                    </a:cubicBezTo>
                    <a:cubicBezTo>
                      <a:pt x="2013" y="636647"/>
                      <a:pt x="5831" y="658023"/>
                      <a:pt x="13703" y="678433"/>
                    </a:cubicBezTo>
                    <a:cubicBezTo>
                      <a:pt x="49738" y="771669"/>
                      <a:pt x="111794" y="842916"/>
                      <a:pt x="197276" y="893918"/>
                    </a:cubicBezTo>
                    <a:cubicBezTo>
                      <a:pt x="248277" y="924344"/>
                      <a:pt x="303286" y="929859"/>
                      <a:pt x="360439" y="916991"/>
                    </a:cubicBezTo>
                    <a:cubicBezTo>
                      <a:pt x="395249" y="909143"/>
                      <a:pt x="425346" y="893423"/>
                      <a:pt x="444954" y="861794"/>
                    </a:cubicBezTo>
                    <a:cubicBezTo>
                      <a:pt x="457493" y="841572"/>
                      <a:pt x="472411" y="825499"/>
                      <a:pt x="499044" y="824556"/>
                    </a:cubicBezTo>
                    <a:cubicBezTo>
                      <a:pt x="513727" y="824038"/>
                      <a:pt x="524262" y="808907"/>
                      <a:pt x="522588" y="794083"/>
                    </a:cubicBezTo>
                    <a:cubicBezTo>
                      <a:pt x="519595" y="795850"/>
                      <a:pt x="516790" y="797194"/>
                      <a:pt x="514339" y="799008"/>
                    </a:cubicBezTo>
                    <a:cubicBezTo>
                      <a:pt x="507575" y="804005"/>
                      <a:pt x="501094" y="809425"/>
                      <a:pt x="494188" y="814210"/>
                    </a:cubicBezTo>
                    <a:cubicBezTo>
                      <a:pt x="487236" y="819041"/>
                      <a:pt x="484596" y="817863"/>
                      <a:pt x="483559" y="809661"/>
                    </a:cubicBezTo>
                    <a:cubicBezTo>
                      <a:pt x="483017" y="805277"/>
                      <a:pt x="482829" y="800729"/>
                      <a:pt x="483371" y="796369"/>
                    </a:cubicBezTo>
                    <a:cubicBezTo>
                      <a:pt x="484690" y="785621"/>
                      <a:pt x="489663" y="781827"/>
                      <a:pt x="500411" y="783005"/>
                    </a:cubicBezTo>
                    <a:cubicBezTo>
                      <a:pt x="505053" y="783524"/>
                      <a:pt x="509696" y="784278"/>
                      <a:pt x="514292" y="785244"/>
                    </a:cubicBezTo>
                    <a:cubicBezTo>
                      <a:pt x="529894" y="788520"/>
                      <a:pt x="535622" y="784867"/>
                      <a:pt x="536706" y="768864"/>
                    </a:cubicBezTo>
                    <a:cubicBezTo>
                      <a:pt x="537955" y="750175"/>
                      <a:pt x="545426" y="734526"/>
                      <a:pt x="557823" y="721045"/>
                    </a:cubicBezTo>
                    <a:cubicBezTo>
                      <a:pt x="570173" y="707611"/>
                      <a:pt x="575381" y="691608"/>
                      <a:pt x="576135" y="673743"/>
                    </a:cubicBezTo>
                    <a:cubicBezTo>
                      <a:pt x="577314" y="645225"/>
                      <a:pt x="568806" y="619112"/>
                      <a:pt x="555961" y="594247"/>
                    </a:cubicBezTo>
                    <a:cubicBezTo>
                      <a:pt x="544365" y="571763"/>
                      <a:pt x="534160" y="548784"/>
                      <a:pt x="529447" y="523825"/>
                    </a:cubicBezTo>
                    <a:cubicBezTo>
                      <a:pt x="527679" y="514445"/>
                      <a:pt x="527443" y="504735"/>
                      <a:pt x="527137" y="495143"/>
                    </a:cubicBezTo>
                    <a:cubicBezTo>
                      <a:pt x="527066" y="493092"/>
                      <a:pt x="529447" y="489651"/>
                      <a:pt x="531309" y="489180"/>
                    </a:cubicBezTo>
                    <a:cubicBezTo>
                      <a:pt x="533241" y="488685"/>
                      <a:pt x="536329" y="490524"/>
                      <a:pt x="538073" y="492220"/>
                    </a:cubicBezTo>
                    <a:cubicBezTo>
                      <a:pt x="539934" y="494035"/>
                      <a:pt x="541254" y="496722"/>
                      <a:pt x="541985" y="499267"/>
                    </a:cubicBezTo>
                    <a:cubicBezTo>
                      <a:pt x="546039" y="513220"/>
                      <a:pt x="550470" y="527078"/>
                      <a:pt x="553604" y="541242"/>
                    </a:cubicBezTo>
                    <a:cubicBezTo>
                      <a:pt x="558223" y="562195"/>
                      <a:pt x="561429" y="583524"/>
                      <a:pt x="571705" y="602756"/>
                    </a:cubicBezTo>
                    <a:cubicBezTo>
                      <a:pt x="573637" y="606385"/>
                      <a:pt x="576300" y="609850"/>
                      <a:pt x="579341" y="612583"/>
                    </a:cubicBezTo>
                    <a:cubicBezTo>
                      <a:pt x="581038" y="614115"/>
                      <a:pt x="584997" y="615270"/>
                      <a:pt x="586458" y="614328"/>
                    </a:cubicBezTo>
                    <a:cubicBezTo>
                      <a:pt x="588155" y="613243"/>
                      <a:pt x="588933" y="609637"/>
                      <a:pt x="588886" y="607116"/>
                    </a:cubicBezTo>
                    <a:cubicBezTo>
                      <a:pt x="588839" y="603463"/>
                      <a:pt x="587825" y="599810"/>
                      <a:pt x="587047" y="596204"/>
                    </a:cubicBezTo>
                    <a:cubicBezTo>
                      <a:pt x="580778" y="567026"/>
                      <a:pt x="574533" y="537825"/>
                      <a:pt x="568169" y="508671"/>
                    </a:cubicBezTo>
                    <a:cubicBezTo>
                      <a:pt x="562890" y="484561"/>
                      <a:pt x="557752" y="460356"/>
                      <a:pt x="544695" y="438885"/>
                    </a:cubicBezTo>
                    <a:cubicBezTo>
                      <a:pt x="541796" y="434125"/>
                      <a:pt x="538568" y="427973"/>
                      <a:pt x="531709" y="430448"/>
                    </a:cubicBezTo>
                    <a:cubicBezTo>
                      <a:pt x="524238" y="433135"/>
                      <a:pt x="526948" y="440323"/>
                      <a:pt x="527184" y="446003"/>
                    </a:cubicBezTo>
                    <a:cubicBezTo>
                      <a:pt x="527278" y="448148"/>
                      <a:pt x="528339" y="450269"/>
                      <a:pt x="528928" y="452414"/>
                    </a:cubicBezTo>
                    <a:cubicBezTo>
                      <a:pt x="529329" y="453828"/>
                      <a:pt x="530177" y="455407"/>
                      <a:pt x="529894" y="456703"/>
                    </a:cubicBezTo>
                    <a:cubicBezTo>
                      <a:pt x="528952" y="460969"/>
                      <a:pt x="528857" y="466979"/>
                      <a:pt x="526076" y="468935"/>
                    </a:cubicBezTo>
                    <a:cubicBezTo>
                      <a:pt x="521410" y="472211"/>
                      <a:pt x="517262" y="467403"/>
                      <a:pt x="514716" y="463514"/>
                    </a:cubicBezTo>
                    <a:cubicBezTo>
                      <a:pt x="511346" y="458400"/>
                      <a:pt x="508117" y="452979"/>
                      <a:pt x="506091" y="447229"/>
                    </a:cubicBezTo>
                    <a:cubicBezTo>
                      <a:pt x="499326" y="428162"/>
                      <a:pt x="493623" y="408742"/>
                      <a:pt x="486647" y="389769"/>
                    </a:cubicBezTo>
                    <a:cubicBezTo>
                      <a:pt x="470950" y="347017"/>
                      <a:pt x="452591" y="305489"/>
                      <a:pt x="426406" y="267922"/>
                    </a:cubicBezTo>
                    <a:cubicBezTo>
                      <a:pt x="418864" y="257104"/>
                      <a:pt x="410309" y="247653"/>
                      <a:pt x="397276" y="242515"/>
                    </a:cubicBezTo>
                    <a:cubicBezTo>
                      <a:pt x="384950" y="237683"/>
                      <a:pt x="380448" y="220314"/>
                      <a:pt x="387212" y="208836"/>
                    </a:cubicBezTo>
                    <a:cubicBezTo>
                      <a:pt x="392986" y="199031"/>
                      <a:pt x="402555" y="197759"/>
                      <a:pt x="410262" y="205866"/>
                    </a:cubicBezTo>
                    <a:cubicBezTo>
                      <a:pt x="412972" y="208742"/>
                      <a:pt x="415565" y="211758"/>
                      <a:pt x="417874" y="214964"/>
                    </a:cubicBezTo>
                    <a:cubicBezTo>
                      <a:pt x="444530" y="252013"/>
                      <a:pt x="466755" y="291631"/>
                      <a:pt x="485539" y="333158"/>
                    </a:cubicBezTo>
                    <a:cubicBezTo>
                      <a:pt x="490064" y="343175"/>
                      <a:pt x="494212" y="353804"/>
                      <a:pt x="495956" y="364575"/>
                    </a:cubicBezTo>
                    <a:cubicBezTo>
                      <a:pt x="499185" y="384443"/>
                      <a:pt x="509932" y="398466"/>
                      <a:pt x="525746" y="409496"/>
                    </a:cubicBezTo>
                    <a:cubicBezTo>
                      <a:pt x="527514" y="410745"/>
                      <a:pt x="529800" y="411264"/>
                      <a:pt x="533548" y="412866"/>
                    </a:cubicBezTo>
                    <a:cubicBezTo>
                      <a:pt x="532181" y="407634"/>
                      <a:pt x="531521" y="404311"/>
                      <a:pt x="530436" y="401153"/>
                    </a:cubicBezTo>
                    <a:cubicBezTo>
                      <a:pt x="513043" y="350033"/>
                      <a:pt x="490606" y="301176"/>
                      <a:pt x="463927" y="254323"/>
                    </a:cubicBezTo>
                    <a:cubicBezTo>
                      <a:pt x="456008" y="240394"/>
                      <a:pt x="448089" y="225781"/>
                      <a:pt x="437177" y="214398"/>
                    </a:cubicBezTo>
                    <a:cubicBezTo>
                      <a:pt x="407528" y="183476"/>
                      <a:pt x="376324" y="154016"/>
                      <a:pt x="341513" y="128798"/>
                    </a:cubicBezTo>
                    <a:cubicBezTo>
                      <a:pt x="328080" y="119064"/>
                      <a:pt x="313444" y="111876"/>
                      <a:pt x="296192" y="113149"/>
                    </a:cubicBezTo>
                    <a:cubicBezTo>
                      <a:pt x="283371" y="114092"/>
                      <a:pt x="270620" y="116637"/>
                      <a:pt x="257799" y="116755"/>
                    </a:cubicBezTo>
                    <a:cubicBezTo>
                      <a:pt x="242268" y="116896"/>
                      <a:pt x="229682" y="123071"/>
                      <a:pt x="217709" y="131886"/>
                    </a:cubicBezTo>
                    <a:cubicBezTo>
                      <a:pt x="188909" y="153073"/>
                      <a:pt x="162135" y="176571"/>
                      <a:pt x="137837" y="202802"/>
                    </a:cubicBezTo>
                    <a:cubicBezTo>
                      <a:pt x="133830" y="207139"/>
                      <a:pt x="130200" y="211923"/>
                      <a:pt x="127042" y="216920"/>
                    </a:cubicBezTo>
                    <a:cubicBezTo>
                      <a:pt x="125675" y="219088"/>
                      <a:pt x="125746" y="222270"/>
                      <a:pt x="125463" y="225027"/>
                    </a:cubicBezTo>
                    <a:cubicBezTo>
                      <a:pt x="125086" y="228822"/>
                      <a:pt x="126005" y="233088"/>
                      <a:pt x="124568" y="236340"/>
                    </a:cubicBezTo>
                    <a:cubicBezTo>
                      <a:pt x="121999" y="242138"/>
                      <a:pt x="117992" y="247323"/>
                      <a:pt x="114740" y="252838"/>
                    </a:cubicBezTo>
                    <a:cubicBezTo>
                      <a:pt x="112218" y="257104"/>
                      <a:pt x="107363" y="261629"/>
                      <a:pt x="111699" y="266272"/>
                    </a:cubicBezTo>
                    <a:cubicBezTo>
                      <a:pt x="112713" y="267356"/>
                      <a:pt x="121409" y="263679"/>
                      <a:pt x="124143" y="260238"/>
                    </a:cubicBezTo>
                    <a:cubicBezTo>
                      <a:pt x="133641" y="248266"/>
                      <a:pt x="142503" y="235727"/>
                      <a:pt x="150846" y="222906"/>
                    </a:cubicBezTo>
                    <a:cubicBezTo>
                      <a:pt x="161169" y="206998"/>
                      <a:pt x="172859" y="192432"/>
                      <a:pt x="187542" y="180365"/>
                    </a:cubicBezTo>
                    <a:cubicBezTo>
                      <a:pt x="215093" y="157716"/>
                      <a:pt x="247240" y="145767"/>
                      <a:pt x="282098" y="141171"/>
                    </a:cubicBezTo>
                    <a:cubicBezTo>
                      <a:pt x="295414" y="139404"/>
                      <a:pt x="309366" y="138697"/>
                      <a:pt x="322565" y="140606"/>
                    </a:cubicBezTo>
                    <a:cubicBezTo>
                      <a:pt x="341537" y="143340"/>
                      <a:pt x="353840" y="157716"/>
                      <a:pt x="365742" y="171410"/>
                    </a:cubicBezTo>
                    <a:cubicBezTo>
                      <a:pt x="370714" y="177113"/>
                      <a:pt x="374957" y="183641"/>
                      <a:pt x="378445" y="190382"/>
                    </a:cubicBezTo>
                    <a:cubicBezTo>
                      <a:pt x="381579" y="196415"/>
                      <a:pt x="378728" y="200163"/>
                      <a:pt x="371964" y="199361"/>
                    </a:cubicBezTo>
                    <a:cubicBezTo>
                      <a:pt x="366920" y="198749"/>
                      <a:pt x="361688" y="197405"/>
                      <a:pt x="357163" y="195119"/>
                    </a:cubicBezTo>
                    <a:cubicBezTo>
                      <a:pt x="346368" y="189698"/>
                      <a:pt x="335881" y="183594"/>
                      <a:pt x="325346" y="177679"/>
                    </a:cubicBezTo>
                    <a:cubicBezTo>
                      <a:pt x="304417" y="165895"/>
                      <a:pt x="281980" y="162548"/>
                      <a:pt x="258695" y="167049"/>
                    </a:cubicBezTo>
                    <a:cubicBezTo>
                      <a:pt x="214127" y="175699"/>
                      <a:pt x="186953" y="205230"/>
                      <a:pt x="168711" y="244589"/>
                    </a:cubicBezTo>
                    <a:cubicBezTo>
                      <a:pt x="167014" y="248242"/>
                      <a:pt x="168334" y="253191"/>
                      <a:pt x="167415" y="257339"/>
                    </a:cubicBezTo>
                    <a:cubicBezTo>
                      <a:pt x="166543" y="261252"/>
                      <a:pt x="165671" y="266696"/>
                      <a:pt x="162913" y="268393"/>
                    </a:cubicBezTo>
                    <a:cubicBezTo>
                      <a:pt x="155348" y="273012"/>
                      <a:pt x="150611" y="279564"/>
                      <a:pt x="148372" y="287389"/>
                    </a:cubicBezTo>
                    <a:cubicBezTo>
                      <a:pt x="144153" y="302048"/>
                      <a:pt x="140406" y="316920"/>
                      <a:pt x="137954" y="331956"/>
                    </a:cubicBezTo>
                    <a:cubicBezTo>
                      <a:pt x="136658" y="339781"/>
                      <a:pt x="137695" y="348289"/>
                      <a:pt x="139180" y="356185"/>
                    </a:cubicBezTo>
                    <a:cubicBezTo>
                      <a:pt x="140476" y="363043"/>
                      <a:pt x="146203" y="364575"/>
                      <a:pt x="150469" y="359131"/>
                    </a:cubicBezTo>
                    <a:cubicBezTo>
                      <a:pt x="154217" y="354323"/>
                      <a:pt x="156668" y="348077"/>
                      <a:pt x="158247" y="342091"/>
                    </a:cubicBezTo>
                    <a:cubicBezTo>
                      <a:pt x="160368" y="334054"/>
                      <a:pt x="160627" y="325522"/>
                      <a:pt x="162583" y="317415"/>
                    </a:cubicBezTo>
                    <a:cubicBezTo>
                      <a:pt x="163809" y="312277"/>
                      <a:pt x="166849" y="307328"/>
                      <a:pt x="173472" y="308695"/>
                    </a:cubicBezTo>
                    <a:cubicBezTo>
                      <a:pt x="179835" y="310014"/>
                      <a:pt x="180542" y="315482"/>
                      <a:pt x="180754" y="320903"/>
                    </a:cubicBezTo>
                    <a:cubicBezTo>
                      <a:pt x="181202" y="333535"/>
                      <a:pt x="176159" y="344471"/>
                      <a:pt x="170267" y="355171"/>
                    </a:cubicBezTo>
                    <a:cubicBezTo>
                      <a:pt x="162866" y="368605"/>
                      <a:pt x="163667" y="373696"/>
                      <a:pt x="174957" y="384184"/>
                    </a:cubicBezTo>
                    <a:cubicBezTo>
                      <a:pt x="180377" y="389227"/>
                      <a:pt x="182286" y="395072"/>
                      <a:pt x="179552" y="402237"/>
                    </a:cubicBezTo>
                    <a:cubicBezTo>
                      <a:pt x="177879" y="406621"/>
                      <a:pt x="173684" y="411923"/>
                      <a:pt x="180142" y="415152"/>
                    </a:cubicBezTo>
                    <a:cubicBezTo>
                      <a:pt x="186835" y="418499"/>
                      <a:pt x="188815" y="411782"/>
                      <a:pt x="191596" y="407705"/>
                    </a:cubicBezTo>
                    <a:cubicBezTo>
                      <a:pt x="192680" y="406102"/>
                      <a:pt x="193505" y="404217"/>
                      <a:pt x="194023" y="402331"/>
                    </a:cubicBezTo>
                    <a:cubicBezTo>
                      <a:pt x="197559" y="389510"/>
                      <a:pt x="200929" y="376665"/>
                      <a:pt x="204464" y="363844"/>
                    </a:cubicBezTo>
                    <a:cubicBezTo>
                      <a:pt x="208306" y="349845"/>
                      <a:pt x="211864" y="335751"/>
                      <a:pt x="216319" y="321963"/>
                    </a:cubicBezTo>
                    <a:cubicBezTo>
                      <a:pt x="218581" y="314940"/>
                      <a:pt x="222235" y="308459"/>
                      <a:pt x="231190" y="307045"/>
                    </a:cubicBezTo>
                    <a:cubicBezTo>
                      <a:pt x="232934" y="306762"/>
                      <a:pt x="234679" y="301883"/>
                      <a:pt x="235056" y="298937"/>
                    </a:cubicBezTo>
                    <a:cubicBezTo>
                      <a:pt x="235315" y="296840"/>
                      <a:pt x="233264" y="294459"/>
                      <a:pt x="232322" y="292173"/>
                    </a:cubicBezTo>
                    <a:cubicBezTo>
                      <a:pt x="228999" y="283971"/>
                      <a:pt x="231261" y="280837"/>
                      <a:pt x="239769" y="281897"/>
                    </a:cubicBezTo>
                    <a:cubicBezTo>
                      <a:pt x="255489" y="283877"/>
                      <a:pt x="266048" y="293988"/>
                      <a:pt x="275357" y="305442"/>
                    </a:cubicBezTo>
                    <a:cubicBezTo>
                      <a:pt x="292963" y="327078"/>
                      <a:pt x="303498" y="352343"/>
                      <a:pt x="310851" y="378951"/>
                    </a:cubicBezTo>
                    <a:cubicBezTo>
                      <a:pt x="321528" y="417533"/>
                      <a:pt x="324921" y="456515"/>
                      <a:pt x="317639" y="496321"/>
                    </a:cubicBezTo>
                    <a:cubicBezTo>
                      <a:pt x="312831" y="522529"/>
                      <a:pt x="308966" y="548949"/>
                      <a:pt x="305831" y="575416"/>
                    </a:cubicBezTo>
                    <a:cubicBezTo>
                      <a:pt x="304016" y="590783"/>
                      <a:pt x="300740" y="597948"/>
                      <a:pt x="285751" y="601719"/>
                    </a:cubicBezTo>
                    <a:cubicBezTo>
                      <a:pt x="252850" y="610038"/>
                      <a:pt x="222140" y="607233"/>
                      <a:pt x="196474" y="581662"/>
                    </a:cubicBezTo>
                    <a:cubicBezTo>
                      <a:pt x="186458" y="571693"/>
                      <a:pt x="174391" y="567167"/>
                      <a:pt x="159920" y="571669"/>
                    </a:cubicBezTo>
                    <a:cubicBezTo>
                      <a:pt x="156785" y="572659"/>
                      <a:pt x="151553" y="572847"/>
                      <a:pt x="149880" y="571009"/>
                    </a:cubicBezTo>
                    <a:cubicBezTo>
                      <a:pt x="148136" y="569100"/>
                      <a:pt x="149385" y="564316"/>
                      <a:pt x="149550" y="560804"/>
                    </a:cubicBezTo>
                    <a:cubicBezTo>
                      <a:pt x="149880" y="553569"/>
                      <a:pt x="151553" y="546168"/>
                      <a:pt x="150446" y="539192"/>
                    </a:cubicBezTo>
                    <a:cubicBezTo>
                      <a:pt x="149456" y="532970"/>
                      <a:pt x="144648" y="528068"/>
                      <a:pt x="137177" y="528681"/>
                    </a:cubicBezTo>
                    <a:cubicBezTo>
                      <a:pt x="129894" y="529270"/>
                      <a:pt x="125652" y="534360"/>
                      <a:pt x="125322" y="540865"/>
                    </a:cubicBezTo>
                    <a:cubicBezTo>
                      <a:pt x="124968" y="547582"/>
                      <a:pt x="125840" y="554794"/>
                      <a:pt x="128079" y="561110"/>
                    </a:cubicBezTo>
                    <a:cubicBezTo>
                      <a:pt x="138402" y="590052"/>
                      <a:pt x="155018" y="615082"/>
                      <a:pt x="178185" y="635280"/>
                    </a:cubicBezTo>
                    <a:cubicBezTo>
                      <a:pt x="185327" y="641502"/>
                      <a:pt x="194212" y="645838"/>
                      <a:pt x="202649" y="650387"/>
                    </a:cubicBezTo>
                    <a:cubicBezTo>
                      <a:pt x="205242" y="651777"/>
                      <a:pt x="209036" y="650976"/>
                      <a:pt x="212289" y="651188"/>
                    </a:cubicBezTo>
                    <a:cubicBezTo>
                      <a:pt x="211181" y="647959"/>
                      <a:pt x="210992" y="643717"/>
                      <a:pt x="208777" y="641643"/>
                    </a:cubicBezTo>
                    <a:cubicBezTo>
                      <a:pt x="200717" y="634054"/>
                      <a:pt x="191666" y="627502"/>
                      <a:pt x="183606" y="619913"/>
                    </a:cubicBezTo>
                    <a:cubicBezTo>
                      <a:pt x="175781" y="612536"/>
                      <a:pt x="168287" y="604665"/>
                      <a:pt x="161570" y="596274"/>
                    </a:cubicBezTo>
                    <a:cubicBezTo>
                      <a:pt x="159684" y="593941"/>
                      <a:pt x="161028" y="589039"/>
                      <a:pt x="160886" y="585291"/>
                    </a:cubicBezTo>
                    <a:cubicBezTo>
                      <a:pt x="164304" y="585786"/>
                      <a:pt x="168357" y="585268"/>
                      <a:pt x="170997" y="586965"/>
                    </a:cubicBezTo>
                    <a:cubicBezTo>
                      <a:pt x="178233" y="591631"/>
                      <a:pt x="184455" y="597995"/>
                      <a:pt x="191879" y="602308"/>
                    </a:cubicBezTo>
                    <a:cubicBezTo>
                      <a:pt x="202225" y="608294"/>
                      <a:pt x="212854" y="614445"/>
                      <a:pt x="224167" y="617863"/>
                    </a:cubicBezTo>
                    <a:cubicBezTo>
                      <a:pt x="234891" y="621115"/>
                      <a:pt x="238968" y="625075"/>
                      <a:pt x="236163" y="636081"/>
                    </a:cubicBezTo>
                    <a:cubicBezTo>
                      <a:pt x="234702" y="641785"/>
                      <a:pt x="233052" y="647535"/>
                      <a:pt x="232605" y="653357"/>
                    </a:cubicBezTo>
                    <a:cubicBezTo>
                      <a:pt x="231827" y="663302"/>
                      <a:pt x="237530" y="668275"/>
                      <a:pt x="246887" y="664716"/>
                    </a:cubicBezTo>
                    <a:cubicBezTo>
                      <a:pt x="256432" y="661063"/>
                      <a:pt x="266095" y="656468"/>
                      <a:pt x="274014" y="650128"/>
                    </a:cubicBezTo>
                    <a:cubicBezTo>
                      <a:pt x="285963" y="640583"/>
                      <a:pt x="296215" y="628963"/>
                      <a:pt x="307575" y="618641"/>
                    </a:cubicBezTo>
                    <a:cubicBezTo>
                      <a:pt x="315282" y="611641"/>
                      <a:pt x="322470" y="603675"/>
                      <a:pt x="334113" y="600116"/>
                    </a:cubicBezTo>
                    <a:cubicBezTo>
                      <a:pt x="334113" y="603486"/>
                      <a:pt x="334467" y="605867"/>
                      <a:pt x="334066" y="608105"/>
                    </a:cubicBezTo>
                    <a:cubicBezTo>
                      <a:pt x="329140" y="635515"/>
                      <a:pt x="317026" y="659555"/>
                      <a:pt x="298761" y="680366"/>
                    </a:cubicBezTo>
                    <a:cubicBezTo>
                      <a:pt x="295815" y="683736"/>
                      <a:pt x="290582" y="686305"/>
                      <a:pt x="286104" y="686894"/>
                    </a:cubicBezTo>
                    <a:cubicBezTo>
                      <a:pt x="265034" y="689699"/>
                      <a:pt x="243894" y="692103"/>
                      <a:pt x="222706" y="693823"/>
                    </a:cubicBezTo>
                    <a:cubicBezTo>
                      <a:pt x="209767" y="694860"/>
                      <a:pt x="197111" y="692008"/>
                      <a:pt x="187778" y="682393"/>
                    </a:cubicBezTo>
                    <a:cubicBezTo>
                      <a:pt x="175404" y="669642"/>
                      <a:pt x="162913" y="656750"/>
                      <a:pt x="152472" y="642468"/>
                    </a:cubicBezTo>
                    <a:cubicBezTo>
                      <a:pt x="129800" y="611476"/>
                      <a:pt x="105006" y="581615"/>
                      <a:pt x="94777" y="543128"/>
                    </a:cubicBezTo>
                    <a:cubicBezTo>
                      <a:pt x="92303" y="533748"/>
                      <a:pt x="85986" y="525475"/>
                      <a:pt x="82357" y="516307"/>
                    </a:cubicBezTo>
                    <a:cubicBezTo>
                      <a:pt x="69559" y="484160"/>
                      <a:pt x="65953" y="450128"/>
                      <a:pt x="65105" y="416071"/>
                    </a:cubicBezTo>
                    <a:cubicBezTo>
                      <a:pt x="64351" y="386187"/>
                      <a:pt x="65906" y="356185"/>
                      <a:pt x="67792" y="326324"/>
                    </a:cubicBezTo>
                    <a:cubicBezTo>
                      <a:pt x="70149" y="288897"/>
                      <a:pt x="79882" y="253356"/>
                      <a:pt x="99043" y="220761"/>
                    </a:cubicBezTo>
                    <a:cubicBezTo>
                      <a:pt x="136870" y="156420"/>
                      <a:pt x="188697" y="110438"/>
                      <a:pt x="264304" y="96957"/>
                    </a:cubicBezTo>
                    <a:cubicBezTo>
                      <a:pt x="303168" y="90028"/>
                      <a:pt x="339840" y="95001"/>
                      <a:pt x="372364" y="120502"/>
                    </a:cubicBezTo>
                    <a:cubicBezTo>
                      <a:pt x="419666" y="157575"/>
                      <a:pt x="458223" y="202143"/>
                      <a:pt x="485586" y="255407"/>
                    </a:cubicBezTo>
                    <a:cubicBezTo>
                      <a:pt x="521716" y="325711"/>
                      <a:pt x="551577" y="398867"/>
                      <a:pt x="576866" y="473790"/>
                    </a:cubicBezTo>
                    <a:cubicBezTo>
                      <a:pt x="583795" y="494318"/>
                      <a:pt x="590300" y="514964"/>
                      <a:pt x="591502" y="537047"/>
                    </a:cubicBezTo>
                    <a:cubicBezTo>
                      <a:pt x="592162" y="549303"/>
                      <a:pt x="596145" y="561110"/>
                      <a:pt x="603498" y="571622"/>
                    </a:cubicBezTo>
                    <a:cubicBezTo>
                      <a:pt x="607952" y="578009"/>
                      <a:pt x="612218" y="584985"/>
                      <a:pt x="614528" y="592338"/>
                    </a:cubicBezTo>
                    <a:cubicBezTo>
                      <a:pt x="626265" y="629741"/>
                      <a:pt x="629659" y="668346"/>
                      <a:pt x="628858" y="707328"/>
                    </a:cubicBezTo>
                    <a:cubicBezTo>
                      <a:pt x="628693" y="715883"/>
                      <a:pt x="626925" y="724509"/>
                      <a:pt x="624851" y="732852"/>
                    </a:cubicBezTo>
                    <a:cubicBezTo>
                      <a:pt x="624144" y="735657"/>
                      <a:pt x="619053" y="740088"/>
                      <a:pt x="617945" y="739569"/>
                    </a:cubicBezTo>
                    <a:cubicBezTo>
                      <a:pt x="614387" y="737872"/>
                      <a:pt x="610380" y="734738"/>
                      <a:pt x="609178" y="731226"/>
                    </a:cubicBezTo>
                    <a:cubicBezTo>
                      <a:pt x="607858" y="727384"/>
                      <a:pt x="609272" y="722506"/>
                      <a:pt x="609862" y="718122"/>
                    </a:cubicBezTo>
                    <a:cubicBezTo>
                      <a:pt x="610828" y="711052"/>
                      <a:pt x="612996" y="704028"/>
                      <a:pt x="612925" y="697005"/>
                    </a:cubicBezTo>
                    <a:cubicBezTo>
                      <a:pt x="612878" y="693493"/>
                      <a:pt x="609461" y="687648"/>
                      <a:pt x="606798" y="687153"/>
                    </a:cubicBezTo>
                    <a:cubicBezTo>
                      <a:pt x="603757" y="686588"/>
                      <a:pt x="598077" y="690052"/>
                      <a:pt x="596640" y="693163"/>
                    </a:cubicBezTo>
                    <a:cubicBezTo>
                      <a:pt x="593647" y="699739"/>
                      <a:pt x="591903" y="707139"/>
                      <a:pt x="591054" y="714375"/>
                    </a:cubicBezTo>
                    <a:cubicBezTo>
                      <a:pt x="587896" y="741360"/>
                      <a:pt x="585256" y="768417"/>
                      <a:pt x="582522" y="795473"/>
                    </a:cubicBezTo>
                    <a:cubicBezTo>
                      <a:pt x="581132" y="809213"/>
                      <a:pt x="579458" y="822977"/>
                      <a:pt x="579011" y="836741"/>
                    </a:cubicBezTo>
                    <a:cubicBezTo>
                      <a:pt x="578775" y="844189"/>
                      <a:pt x="581910" y="845508"/>
                      <a:pt x="588414" y="842586"/>
                    </a:cubicBezTo>
                    <a:cubicBezTo>
                      <a:pt x="599232" y="837731"/>
                      <a:pt x="601353" y="839051"/>
                      <a:pt x="601542" y="850788"/>
                    </a:cubicBezTo>
                    <a:cubicBezTo>
                      <a:pt x="601565" y="852273"/>
                      <a:pt x="601542" y="853757"/>
                      <a:pt x="601448" y="855242"/>
                    </a:cubicBezTo>
                    <a:cubicBezTo>
                      <a:pt x="599091" y="895025"/>
                      <a:pt x="587542" y="932357"/>
                      <a:pt x="570668" y="968134"/>
                    </a:cubicBezTo>
                    <a:cubicBezTo>
                      <a:pt x="561594" y="987366"/>
                      <a:pt x="551931" y="1006385"/>
                      <a:pt x="533877" y="1019395"/>
                    </a:cubicBezTo>
                    <a:cubicBezTo>
                      <a:pt x="529211" y="1022742"/>
                      <a:pt x="527420" y="1027927"/>
                      <a:pt x="529517" y="1033960"/>
                    </a:cubicBezTo>
                    <a:cubicBezTo>
                      <a:pt x="531803" y="1040536"/>
                      <a:pt x="536446" y="1044307"/>
                      <a:pt x="543140" y="1044754"/>
                    </a:cubicBezTo>
                    <a:cubicBezTo>
                      <a:pt x="547523" y="1045061"/>
                      <a:pt x="551978" y="1043977"/>
                      <a:pt x="557281" y="1043435"/>
                    </a:cubicBezTo>
                    <a:cubicBezTo>
                      <a:pt x="555230" y="1045956"/>
                      <a:pt x="553934" y="1048078"/>
                      <a:pt x="552143" y="1049680"/>
                    </a:cubicBezTo>
                    <a:cubicBezTo>
                      <a:pt x="535409" y="1064764"/>
                      <a:pt x="519029" y="1080248"/>
                      <a:pt x="501683" y="1094578"/>
                    </a:cubicBezTo>
                    <a:cubicBezTo>
                      <a:pt x="492044" y="1102544"/>
                      <a:pt x="480825" y="1108648"/>
                      <a:pt x="470125" y="1115271"/>
                    </a:cubicBezTo>
                    <a:cubicBezTo>
                      <a:pt x="467745" y="1116732"/>
                      <a:pt x="464563" y="1116897"/>
                      <a:pt x="459590" y="1118264"/>
                    </a:cubicBezTo>
                    <a:cubicBezTo>
                      <a:pt x="461546" y="1114139"/>
                      <a:pt x="462018" y="1111830"/>
                      <a:pt x="463408" y="1110463"/>
                    </a:cubicBezTo>
                    <a:cubicBezTo>
                      <a:pt x="469183" y="1104712"/>
                      <a:pt x="475240" y="1099244"/>
                      <a:pt x="481155" y="1093635"/>
                    </a:cubicBezTo>
                    <a:cubicBezTo>
                      <a:pt x="493340" y="1082087"/>
                      <a:pt x="505878" y="1070868"/>
                      <a:pt x="517474" y="1058777"/>
                    </a:cubicBezTo>
                    <a:cubicBezTo>
                      <a:pt x="520538" y="1055596"/>
                      <a:pt x="520797" y="1049704"/>
                      <a:pt x="522353" y="1045061"/>
                    </a:cubicBezTo>
                    <a:cubicBezTo>
                      <a:pt x="517875" y="1046451"/>
                      <a:pt x="512595" y="1046758"/>
                      <a:pt x="509060" y="1049397"/>
                    </a:cubicBezTo>
                    <a:cubicBezTo>
                      <a:pt x="498596" y="1057269"/>
                      <a:pt x="488768" y="1065989"/>
                      <a:pt x="478775" y="1074497"/>
                    </a:cubicBezTo>
                    <a:cubicBezTo>
                      <a:pt x="465011" y="1086235"/>
                      <a:pt x="451153" y="1097830"/>
                      <a:pt x="433430" y="1103298"/>
                    </a:cubicBezTo>
                    <a:cubicBezTo>
                      <a:pt x="424851" y="1105938"/>
                      <a:pt x="419524" y="1104311"/>
                      <a:pt x="416743" y="1098514"/>
                    </a:cubicBezTo>
                    <a:cubicBezTo>
                      <a:pt x="413868" y="1092551"/>
                      <a:pt x="415824" y="1087908"/>
                      <a:pt x="423554" y="1082699"/>
                    </a:cubicBezTo>
                    <a:cubicBezTo>
                      <a:pt x="425393" y="1081474"/>
                      <a:pt x="427325" y="1080248"/>
                      <a:pt x="429376" y="1079470"/>
                    </a:cubicBezTo>
                    <a:cubicBezTo>
                      <a:pt x="437908" y="1076265"/>
                      <a:pt x="446722" y="1073743"/>
                      <a:pt x="455018" y="1070043"/>
                    </a:cubicBezTo>
                    <a:cubicBezTo>
                      <a:pt x="463291" y="1066366"/>
                      <a:pt x="471374" y="1062101"/>
                      <a:pt x="478916" y="1057104"/>
                    </a:cubicBezTo>
                    <a:cubicBezTo>
                      <a:pt x="483465" y="1054087"/>
                      <a:pt x="484101" y="1044896"/>
                      <a:pt x="480990" y="1040866"/>
                    </a:cubicBezTo>
                    <a:cubicBezTo>
                      <a:pt x="477361" y="1036199"/>
                      <a:pt x="473024" y="1039004"/>
                      <a:pt x="468947" y="1040276"/>
                    </a:cubicBezTo>
                    <a:cubicBezTo>
                      <a:pt x="467533" y="1040724"/>
                      <a:pt x="466072" y="1041125"/>
                      <a:pt x="464822" y="1041879"/>
                    </a:cubicBezTo>
                    <a:cubicBezTo>
                      <a:pt x="447217" y="1052367"/>
                      <a:pt x="429093" y="1062124"/>
                      <a:pt x="412195" y="1073649"/>
                    </a:cubicBezTo>
                    <a:cubicBezTo>
                      <a:pt x="394212" y="1085905"/>
                      <a:pt x="395414" y="1097759"/>
                      <a:pt x="414316" y="1109025"/>
                    </a:cubicBezTo>
                    <a:cubicBezTo>
                      <a:pt x="423130" y="1114281"/>
                      <a:pt x="432345" y="1118052"/>
                      <a:pt x="442928" y="1118028"/>
                    </a:cubicBezTo>
                    <a:cubicBezTo>
                      <a:pt x="445826" y="1118028"/>
                      <a:pt x="450092" y="1119136"/>
                      <a:pt x="451271" y="1121186"/>
                    </a:cubicBezTo>
                    <a:cubicBezTo>
                      <a:pt x="452308" y="1122977"/>
                      <a:pt x="450517" y="1127149"/>
                      <a:pt x="448914" y="1129576"/>
                    </a:cubicBezTo>
                    <a:cubicBezTo>
                      <a:pt x="445096" y="1135351"/>
                      <a:pt x="440594" y="1140654"/>
                      <a:pt x="436517" y="1146263"/>
                    </a:cubicBezTo>
                    <a:cubicBezTo>
                      <a:pt x="435079" y="1148243"/>
                      <a:pt x="434160" y="1150576"/>
                      <a:pt x="432157" y="1154323"/>
                    </a:cubicBezTo>
                    <a:cubicBezTo>
                      <a:pt x="436682" y="1153498"/>
                      <a:pt x="439487" y="1153522"/>
                      <a:pt x="441820" y="1152485"/>
                    </a:cubicBezTo>
                    <a:cubicBezTo>
                      <a:pt x="453321" y="1147465"/>
                      <a:pt x="465223" y="1143058"/>
                      <a:pt x="476065" y="1136835"/>
                    </a:cubicBezTo>
                    <a:cubicBezTo>
                      <a:pt x="513727" y="1115247"/>
                      <a:pt x="548867" y="1090076"/>
                      <a:pt x="581415" y="1061229"/>
                    </a:cubicBezTo>
                    <a:cubicBezTo>
                      <a:pt x="591313" y="1052438"/>
                      <a:pt x="592327" y="1042727"/>
                      <a:pt x="588721" y="1031179"/>
                    </a:cubicBezTo>
                    <a:cubicBezTo>
                      <a:pt x="586364" y="1023684"/>
                      <a:pt x="580637" y="1017722"/>
                      <a:pt x="572152" y="1020903"/>
                    </a:cubicBezTo>
                    <a:cubicBezTo>
                      <a:pt x="570809" y="1021422"/>
                      <a:pt x="568994" y="1020715"/>
                      <a:pt x="566048" y="1020432"/>
                    </a:cubicBezTo>
                    <a:cubicBezTo>
                      <a:pt x="568216" y="1016378"/>
                      <a:pt x="569913" y="1013173"/>
                      <a:pt x="571634" y="1010015"/>
                    </a:cubicBezTo>
                    <a:cubicBezTo>
                      <a:pt x="575523" y="1002874"/>
                      <a:pt x="580142" y="996015"/>
                      <a:pt x="583206" y="988544"/>
                    </a:cubicBezTo>
                    <a:cubicBezTo>
                      <a:pt x="603310" y="939546"/>
                      <a:pt x="617498" y="888756"/>
                      <a:pt x="627821" y="836859"/>
                    </a:cubicBezTo>
                    <a:cubicBezTo>
                      <a:pt x="630625" y="822812"/>
                      <a:pt x="633359" y="808553"/>
                      <a:pt x="629329" y="794271"/>
                    </a:cubicBezTo>
                    <a:cubicBezTo>
                      <a:pt x="627326" y="787177"/>
                      <a:pt x="624191" y="781096"/>
                      <a:pt x="615306" y="780059"/>
                    </a:cubicBezTo>
                    <a:cubicBezTo>
                      <a:pt x="608518" y="779258"/>
                      <a:pt x="603687" y="772400"/>
                      <a:pt x="604323" y="766296"/>
                    </a:cubicBezTo>
                    <a:cubicBezTo>
                      <a:pt x="604936" y="760356"/>
                      <a:pt x="610168" y="756043"/>
                      <a:pt x="617922" y="756633"/>
                    </a:cubicBezTo>
                    <a:cubicBezTo>
                      <a:pt x="625134" y="757175"/>
                      <a:pt x="628386" y="753687"/>
                      <a:pt x="630319" y="747700"/>
                    </a:cubicBezTo>
                    <a:cubicBezTo>
                      <a:pt x="631144" y="745131"/>
                      <a:pt x="632086" y="742539"/>
                      <a:pt x="632558" y="739899"/>
                    </a:cubicBezTo>
                    <a:cubicBezTo>
                      <a:pt x="641679" y="688285"/>
                      <a:pt x="639463" y="636977"/>
                      <a:pt x="628127" y="585951"/>
                    </a:cubicBezTo>
                    <a:cubicBezTo>
                      <a:pt x="625770" y="575322"/>
                      <a:pt x="621457" y="565871"/>
                      <a:pt x="611629" y="559744"/>
                    </a:cubicBezTo>
                    <a:cubicBezTo>
                      <a:pt x="609249" y="558259"/>
                      <a:pt x="607175" y="555548"/>
                      <a:pt x="606114" y="552956"/>
                    </a:cubicBezTo>
                    <a:cubicBezTo>
                      <a:pt x="605219" y="550740"/>
                      <a:pt x="605030" y="547134"/>
                      <a:pt x="606303" y="545485"/>
                    </a:cubicBezTo>
                    <a:cubicBezTo>
                      <a:pt x="607505" y="543906"/>
                      <a:pt x="611441" y="542916"/>
                      <a:pt x="613350" y="543693"/>
                    </a:cubicBezTo>
                    <a:cubicBezTo>
                      <a:pt x="618982" y="545980"/>
                      <a:pt x="624709" y="548596"/>
                      <a:pt x="629541" y="552249"/>
                    </a:cubicBezTo>
                    <a:cubicBezTo>
                      <a:pt x="649857" y="567615"/>
                      <a:pt x="657045" y="589793"/>
                      <a:pt x="659096" y="613785"/>
                    </a:cubicBezTo>
                    <a:cubicBezTo>
                      <a:pt x="660910" y="634973"/>
                      <a:pt x="660816" y="656326"/>
                      <a:pt x="662466" y="677538"/>
                    </a:cubicBezTo>
                    <a:cubicBezTo>
                      <a:pt x="662961" y="683830"/>
                      <a:pt x="665341" y="690618"/>
                      <a:pt x="668806" y="695897"/>
                    </a:cubicBezTo>
                    <a:cubicBezTo>
                      <a:pt x="672765" y="701931"/>
                      <a:pt x="678634" y="700469"/>
                      <a:pt x="680778" y="693493"/>
                    </a:cubicBezTo>
                    <a:cubicBezTo>
                      <a:pt x="682145" y="689062"/>
                      <a:pt x="683229" y="684207"/>
                      <a:pt x="682876" y="679659"/>
                    </a:cubicBezTo>
                    <a:cubicBezTo>
                      <a:pt x="681203" y="658000"/>
                      <a:pt x="680142" y="636199"/>
                      <a:pt x="676654" y="614799"/>
                    </a:cubicBezTo>
                    <a:cubicBezTo>
                      <a:pt x="671870" y="585456"/>
                      <a:pt x="659143" y="559861"/>
                      <a:pt x="635009" y="540983"/>
                    </a:cubicBezTo>
                    <a:cubicBezTo>
                      <a:pt x="630743" y="537660"/>
                      <a:pt x="626925" y="533630"/>
                      <a:pt x="623460" y="529435"/>
                    </a:cubicBezTo>
                    <a:cubicBezTo>
                      <a:pt x="614457" y="518523"/>
                      <a:pt x="606421" y="507281"/>
                      <a:pt x="604040" y="492574"/>
                    </a:cubicBezTo>
                    <a:cubicBezTo>
                      <a:pt x="601778" y="478527"/>
                      <a:pt x="599350" y="464174"/>
                      <a:pt x="594330" y="451000"/>
                    </a:cubicBezTo>
                    <a:cubicBezTo>
                      <a:pt x="587212" y="432357"/>
                      <a:pt x="577455" y="414752"/>
                      <a:pt x="569112" y="396581"/>
                    </a:cubicBezTo>
                    <a:cubicBezTo>
                      <a:pt x="556055" y="368087"/>
                      <a:pt x="542833" y="339593"/>
                      <a:pt x="535268" y="309001"/>
                    </a:cubicBezTo>
                    <a:cubicBezTo>
                      <a:pt x="532086" y="296156"/>
                      <a:pt x="529989" y="282864"/>
                      <a:pt x="536399" y="270561"/>
                    </a:cubicBezTo>
                    <a:cubicBezTo>
                      <a:pt x="539298" y="264999"/>
                      <a:pt x="544436" y="258188"/>
                      <a:pt x="549645" y="257104"/>
                    </a:cubicBezTo>
                    <a:cubicBezTo>
                      <a:pt x="553345" y="256326"/>
                      <a:pt x="560085" y="263373"/>
                      <a:pt x="563338" y="268322"/>
                    </a:cubicBezTo>
                    <a:cubicBezTo>
                      <a:pt x="579341" y="292668"/>
                      <a:pt x="589993" y="319442"/>
                      <a:pt x="596899" y="347700"/>
                    </a:cubicBezTo>
                    <a:cubicBezTo>
                      <a:pt x="597653" y="350787"/>
                      <a:pt x="597936" y="353993"/>
                      <a:pt x="598431" y="357151"/>
                    </a:cubicBezTo>
                    <a:cubicBezTo>
                      <a:pt x="597512" y="357575"/>
                      <a:pt x="596593" y="357999"/>
                      <a:pt x="595673" y="358447"/>
                    </a:cubicBezTo>
                    <a:cubicBezTo>
                      <a:pt x="577879" y="333535"/>
                      <a:pt x="560062" y="308647"/>
                      <a:pt x="542268" y="283736"/>
                    </a:cubicBezTo>
                    <a:cubicBezTo>
                      <a:pt x="542126" y="286753"/>
                      <a:pt x="542881" y="289274"/>
                      <a:pt x="543941" y="291655"/>
                    </a:cubicBezTo>
                    <a:cubicBezTo>
                      <a:pt x="561641" y="330802"/>
                      <a:pt x="579694" y="369783"/>
                      <a:pt x="596993" y="409095"/>
                    </a:cubicBezTo>
                    <a:cubicBezTo>
                      <a:pt x="606515" y="430731"/>
                      <a:pt x="615188" y="452649"/>
                      <a:pt x="618440" y="476524"/>
                    </a:cubicBezTo>
                    <a:cubicBezTo>
                      <a:pt x="620891" y="494389"/>
                      <a:pt x="631733" y="507658"/>
                      <a:pt x="647194" y="516779"/>
                    </a:cubicBezTo>
                    <a:cubicBezTo>
                      <a:pt x="649621" y="518216"/>
                      <a:pt x="653675" y="518782"/>
                      <a:pt x="656055" y="517674"/>
                    </a:cubicBezTo>
                    <a:cubicBezTo>
                      <a:pt x="657540" y="516991"/>
                      <a:pt x="658059" y="512324"/>
                      <a:pt x="657611" y="509708"/>
                    </a:cubicBezTo>
                    <a:cubicBezTo>
                      <a:pt x="656126" y="500917"/>
                      <a:pt x="650493" y="494766"/>
                      <a:pt x="643588" y="489534"/>
                    </a:cubicBezTo>
                    <a:cubicBezTo>
                      <a:pt x="635810" y="483618"/>
                      <a:pt x="632605" y="475982"/>
                      <a:pt x="634679" y="466107"/>
                    </a:cubicBezTo>
                    <a:cubicBezTo>
                      <a:pt x="635480" y="462289"/>
                      <a:pt x="635763" y="458117"/>
                      <a:pt x="635103" y="454323"/>
                    </a:cubicBezTo>
                    <a:cubicBezTo>
                      <a:pt x="632133" y="437047"/>
                      <a:pt x="629682" y="419607"/>
                      <a:pt x="625346" y="402661"/>
                    </a:cubicBezTo>
                    <a:cubicBezTo>
                      <a:pt x="614481" y="360120"/>
                      <a:pt x="602932" y="317768"/>
                      <a:pt x="591101" y="275487"/>
                    </a:cubicBezTo>
                    <a:cubicBezTo>
                      <a:pt x="588744" y="267097"/>
                      <a:pt x="585351" y="258353"/>
                      <a:pt x="580118" y="251518"/>
                    </a:cubicBezTo>
                    <a:cubicBezTo>
                      <a:pt x="562560" y="228539"/>
                      <a:pt x="543588" y="206620"/>
                      <a:pt x="525864" y="183759"/>
                    </a:cubicBezTo>
                    <a:cubicBezTo>
                      <a:pt x="515188" y="169972"/>
                      <a:pt x="505902" y="155124"/>
                      <a:pt x="495720" y="140936"/>
                    </a:cubicBezTo>
                    <a:cubicBezTo>
                      <a:pt x="493976" y="138485"/>
                      <a:pt x="491195" y="136010"/>
                      <a:pt x="488414" y="135256"/>
                    </a:cubicBezTo>
                    <a:cubicBezTo>
                      <a:pt x="482263" y="133583"/>
                      <a:pt x="475805" y="133205"/>
                      <a:pt x="469536" y="131933"/>
                    </a:cubicBezTo>
                    <a:cubicBezTo>
                      <a:pt x="464681" y="130966"/>
                      <a:pt x="458671" y="129859"/>
                      <a:pt x="460698" y="122953"/>
                    </a:cubicBezTo>
                    <a:cubicBezTo>
                      <a:pt x="462324" y="117344"/>
                      <a:pt x="460250" y="113385"/>
                      <a:pt x="456833" y="110344"/>
                    </a:cubicBezTo>
                    <a:cubicBezTo>
                      <a:pt x="448160" y="102661"/>
                      <a:pt x="439133" y="95402"/>
                      <a:pt x="429942" y="88355"/>
                    </a:cubicBezTo>
                    <a:cubicBezTo>
                      <a:pt x="420726" y="81308"/>
                      <a:pt x="410804" y="75133"/>
                      <a:pt x="401942" y="67709"/>
                    </a:cubicBezTo>
                    <a:cubicBezTo>
                      <a:pt x="398596" y="64905"/>
                      <a:pt x="397370" y="59602"/>
                      <a:pt x="395178" y="55430"/>
                    </a:cubicBezTo>
                    <a:cubicBezTo>
                      <a:pt x="400057" y="55077"/>
                      <a:pt x="405289" y="53427"/>
                      <a:pt x="409767" y="54582"/>
                    </a:cubicBezTo>
                    <a:cubicBezTo>
                      <a:pt x="428032" y="59272"/>
                      <a:pt x="443941" y="68652"/>
                      <a:pt x="457941" y="81261"/>
                    </a:cubicBezTo>
                    <a:cubicBezTo>
                      <a:pt x="501801" y="120785"/>
                      <a:pt x="538167" y="166790"/>
                      <a:pt x="572223" y="214681"/>
                    </a:cubicBezTo>
                    <a:cubicBezTo>
                      <a:pt x="591030" y="241101"/>
                      <a:pt x="608117" y="268416"/>
                      <a:pt x="616649" y="300422"/>
                    </a:cubicBezTo>
                    <a:cubicBezTo>
                      <a:pt x="619124" y="309684"/>
                      <a:pt x="624238" y="318947"/>
                      <a:pt x="630366" y="326347"/>
                    </a:cubicBezTo>
                    <a:cubicBezTo>
                      <a:pt x="636187" y="333370"/>
                      <a:pt x="640100" y="340582"/>
                      <a:pt x="641349" y="349232"/>
                    </a:cubicBezTo>
                    <a:cubicBezTo>
                      <a:pt x="642833" y="359484"/>
                      <a:pt x="643305" y="369878"/>
                      <a:pt x="644601" y="380153"/>
                    </a:cubicBezTo>
                    <a:cubicBezTo>
                      <a:pt x="646251" y="393092"/>
                      <a:pt x="647901" y="406055"/>
                      <a:pt x="650375" y="418829"/>
                    </a:cubicBezTo>
                    <a:cubicBezTo>
                      <a:pt x="651436" y="424368"/>
                      <a:pt x="654405" y="429058"/>
                      <a:pt x="661594" y="429906"/>
                    </a:cubicBezTo>
                    <a:cubicBezTo>
                      <a:pt x="666520" y="430472"/>
                      <a:pt x="669041" y="434148"/>
                      <a:pt x="666920" y="439852"/>
                    </a:cubicBezTo>
                    <a:cubicBezTo>
                      <a:pt x="665765" y="443010"/>
                      <a:pt x="664846" y="446687"/>
                      <a:pt x="665294" y="449915"/>
                    </a:cubicBezTo>
                    <a:cubicBezTo>
                      <a:pt x="668971" y="476524"/>
                      <a:pt x="671799" y="503368"/>
                      <a:pt x="677243" y="529623"/>
                    </a:cubicBezTo>
                    <a:cubicBezTo>
                      <a:pt x="683371" y="559272"/>
                      <a:pt x="691879" y="588450"/>
                      <a:pt x="699609" y="617769"/>
                    </a:cubicBezTo>
                    <a:cubicBezTo>
                      <a:pt x="700529" y="621233"/>
                      <a:pt x="702980" y="624273"/>
                      <a:pt x="704724" y="627526"/>
                    </a:cubicBezTo>
                    <a:cubicBezTo>
                      <a:pt x="707151" y="624792"/>
                      <a:pt x="708000" y="622765"/>
                      <a:pt x="708353" y="620644"/>
                    </a:cubicBezTo>
                    <a:cubicBezTo>
                      <a:pt x="711676" y="600092"/>
                      <a:pt x="710097" y="579635"/>
                      <a:pt x="705973" y="559437"/>
                    </a:cubicBezTo>
                    <a:cubicBezTo>
                      <a:pt x="702673" y="543269"/>
                      <a:pt x="697960" y="527408"/>
                      <a:pt x="694731" y="511216"/>
                    </a:cubicBezTo>
                    <a:cubicBezTo>
                      <a:pt x="693906" y="507021"/>
                      <a:pt x="696239" y="502213"/>
                      <a:pt x="697135" y="497665"/>
                    </a:cubicBezTo>
                    <a:cubicBezTo>
                      <a:pt x="700387" y="500658"/>
                      <a:pt x="705172" y="503038"/>
                      <a:pt x="706586" y="506738"/>
                    </a:cubicBezTo>
                    <a:cubicBezTo>
                      <a:pt x="712006" y="520714"/>
                      <a:pt x="717168" y="534903"/>
                      <a:pt x="720939" y="549373"/>
                    </a:cubicBezTo>
                    <a:cubicBezTo>
                      <a:pt x="731002" y="588143"/>
                      <a:pt x="738662" y="627266"/>
                      <a:pt x="740029" y="667592"/>
                    </a:cubicBezTo>
                    <a:cubicBezTo>
                      <a:pt x="740760" y="689487"/>
                      <a:pt x="743871" y="711382"/>
                      <a:pt x="747288" y="733064"/>
                    </a:cubicBezTo>
                    <a:cubicBezTo>
                      <a:pt x="748584" y="741243"/>
                      <a:pt x="751907" y="750717"/>
                      <a:pt x="757587" y="756208"/>
                    </a:cubicBezTo>
                    <a:cubicBezTo>
                      <a:pt x="765129" y="763491"/>
                      <a:pt x="767604" y="771598"/>
                      <a:pt x="767510" y="780578"/>
                    </a:cubicBezTo>
                    <a:cubicBezTo>
                      <a:pt x="767297" y="800587"/>
                      <a:pt x="766732" y="820667"/>
                      <a:pt x="764728" y="840559"/>
                    </a:cubicBezTo>
                    <a:cubicBezTo>
                      <a:pt x="760580" y="881733"/>
                      <a:pt x="751153" y="921775"/>
                      <a:pt x="735622" y="960262"/>
                    </a:cubicBezTo>
                    <a:cubicBezTo>
                      <a:pt x="732181" y="968794"/>
                      <a:pt x="729117" y="977491"/>
                      <a:pt x="725888" y="986117"/>
                    </a:cubicBezTo>
                    <a:cubicBezTo>
                      <a:pt x="735645" y="978221"/>
                      <a:pt x="744248" y="969713"/>
                      <a:pt x="752732" y="961087"/>
                    </a:cubicBezTo>
                    <a:cubicBezTo>
                      <a:pt x="761971" y="951707"/>
                      <a:pt x="768806" y="940701"/>
                      <a:pt x="771021" y="927738"/>
                    </a:cubicBezTo>
                    <a:cubicBezTo>
                      <a:pt x="774910" y="904900"/>
                      <a:pt x="778445" y="881968"/>
                      <a:pt x="780943" y="858942"/>
                    </a:cubicBezTo>
                    <a:cubicBezTo>
                      <a:pt x="783112" y="839027"/>
                      <a:pt x="784102" y="818947"/>
                      <a:pt x="784761" y="798914"/>
                    </a:cubicBezTo>
                    <a:cubicBezTo>
                      <a:pt x="785846" y="766484"/>
                      <a:pt x="786317" y="734031"/>
                      <a:pt x="786883" y="701577"/>
                    </a:cubicBezTo>
                    <a:cubicBezTo>
                      <a:pt x="786953" y="697901"/>
                      <a:pt x="785893" y="694224"/>
                      <a:pt x="785351" y="690547"/>
                    </a:cubicBezTo>
                    <a:cubicBezTo>
                      <a:pt x="777880" y="704193"/>
                      <a:pt x="778210" y="720149"/>
                      <a:pt x="769701" y="733583"/>
                    </a:cubicBezTo>
                    <a:cubicBezTo>
                      <a:pt x="762183" y="721775"/>
                      <a:pt x="753180" y="607233"/>
                      <a:pt x="759378" y="596298"/>
                    </a:cubicBezTo>
                    <a:cubicBezTo>
                      <a:pt x="769254" y="611429"/>
                      <a:pt x="778728" y="625923"/>
                      <a:pt x="788202" y="640418"/>
                    </a:cubicBezTo>
                    <a:cubicBezTo>
                      <a:pt x="789381" y="639970"/>
                      <a:pt x="790559" y="639546"/>
                      <a:pt x="791738" y="639098"/>
                    </a:cubicBezTo>
                    <a:cubicBezTo>
                      <a:pt x="788603" y="607941"/>
                      <a:pt x="785445" y="576807"/>
                      <a:pt x="782310" y="545650"/>
                    </a:cubicBezTo>
                    <a:cubicBezTo>
                      <a:pt x="783135" y="545438"/>
                      <a:pt x="783937" y="545225"/>
                      <a:pt x="784761" y="545013"/>
                    </a:cubicBezTo>
                    <a:cubicBezTo>
                      <a:pt x="785987" y="547512"/>
                      <a:pt x="787354" y="549939"/>
                      <a:pt x="788438" y="552508"/>
                    </a:cubicBezTo>
                    <a:cubicBezTo>
                      <a:pt x="792115" y="561134"/>
                      <a:pt x="795037" y="570161"/>
                      <a:pt x="799492" y="578362"/>
                    </a:cubicBezTo>
                    <a:cubicBezTo>
                      <a:pt x="804040" y="586753"/>
                      <a:pt x="809579" y="594742"/>
                      <a:pt x="815589" y="602190"/>
                    </a:cubicBezTo>
                    <a:cubicBezTo>
                      <a:pt x="819666" y="607233"/>
                      <a:pt x="825228" y="609897"/>
                      <a:pt x="832723" y="608270"/>
                    </a:cubicBezTo>
                    <a:cubicBezTo>
                      <a:pt x="835928" y="607587"/>
                      <a:pt x="841113" y="610038"/>
                      <a:pt x="843494" y="612748"/>
                    </a:cubicBezTo>
                    <a:cubicBezTo>
                      <a:pt x="852261" y="622694"/>
                      <a:pt x="845473" y="642350"/>
                      <a:pt x="832487" y="644896"/>
                    </a:cubicBezTo>
                    <a:cubicBezTo>
                      <a:pt x="826336" y="646121"/>
                      <a:pt x="822518" y="649232"/>
                      <a:pt x="820915" y="654888"/>
                    </a:cubicBezTo>
                    <a:cubicBezTo>
                      <a:pt x="817851" y="665801"/>
                      <a:pt x="814222" y="676642"/>
                      <a:pt x="812525" y="687790"/>
                    </a:cubicBezTo>
                    <a:cubicBezTo>
                      <a:pt x="807034" y="723896"/>
                      <a:pt x="805808" y="760333"/>
                      <a:pt x="809697" y="796628"/>
                    </a:cubicBezTo>
                    <a:cubicBezTo>
                      <a:pt x="811394" y="812466"/>
                      <a:pt x="809932" y="830495"/>
                      <a:pt x="828009" y="841549"/>
                    </a:cubicBezTo>
                    <a:cubicBezTo>
                      <a:pt x="822659" y="841148"/>
                      <a:pt x="818723" y="840606"/>
                      <a:pt x="814787" y="840630"/>
                    </a:cubicBezTo>
                    <a:cubicBezTo>
                      <a:pt x="810144" y="840653"/>
                      <a:pt x="805289" y="840418"/>
                      <a:pt x="800953" y="841690"/>
                    </a:cubicBezTo>
                    <a:cubicBezTo>
                      <a:pt x="798054" y="842539"/>
                      <a:pt x="794236" y="845626"/>
                      <a:pt x="793835" y="848172"/>
                    </a:cubicBezTo>
                    <a:cubicBezTo>
                      <a:pt x="793364" y="851165"/>
                      <a:pt x="795626" y="855101"/>
                      <a:pt x="797724" y="857811"/>
                    </a:cubicBezTo>
                    <a:cubicBezTo>
                      <a:pt x="799185" y="859696"/>
                      <a:pt x="802320" y="860592"/>
                      <a:pt x="804889" y="861252"/>
                    </a:cubicBezTo>
                    <a:cubicBezTo>
                      <a:pt x="818935" y="864881"/>
                      <a:pt x="826194" y="889251"/>
                      <a:pt x="815777" y="901436"/>
                    </a:cubicBezTo>
                    <a:cubicBezTo>
                      <a:pt x="809084" y="893211"/>
                      <a:pt x="802461" y="885127"/>
                      <a:pt x="795862" y="877043"/>
                    </a:cubicBezTo>
                    <a:cubicBezTo>
                      <a:pt x="795367" y="881049"/>
                      <a:pt x="796121" y="884349"/>
                      <a:pt x="797300" y="887483"/>
                    </a:cubicBezTo>
                    <a:cubicBezTo>
                      <a:pt x="802414" y="901059"/>
                      <a:pt x="801354" y="914587"/>
                      <a:pt x="794660" y="926913"/>
                    </a:cubicBezTo>
                    <a:cubicBezTo>
                      <a:pt x="786317" y="942256"/>
                      <a:pt x="776395" y="956751"/>
                      <a:pt x="767392" y="971764"/>
                    </a:cubicBezTo>
                    <a:cubicBezTo>
                      <a:pt x="761830" y="981049"/>
                      <a:pt x="755961" y="990241"/>
                      <a:pt x="751554" y="1000092"/>
                    </a:cubicBezTo>
                    <a:cubicBezTo>
                      <a:pt x="747854" y="1008341"/>
                      <a:pt x="750045" y="1011924"/>
                      <a:pt x="757776" y="1016567"/>
                    </a:cubicBezTo>
                    <a:cubicBezTo>
                      <a:pt x="760958" y="1018476"/>
                      <a:pt x="763856" y="1020833"/>
                      <a:pt x="767910" y="1023708"/>
                    </a:cubicBezTo>
                    <a:cubicBezTo>
                      <a:pt x="764021" y="1026395"/>
                      <a:pt x="761806" y="1028351"/>
                      <a:pt x="759261" y="1029624"/>
                    </a:cubicBezTo>
                    <a:cubicBezTo>
                      <a:pt x="746934" y="1035775"/>
                      <a:pt x="740312" y="1045414"/>
                      <a:pt x="739228" y="1059343"/>
                    </a:cubicBezTo>
                    <a:cubicBezTo>
                      <a:pt x="738379" y="1070420"/>
                      <a:pt x="729235" y="1077962"/>
                      <a:pt x="717757" y="1077514"/>
                    </a:cubicBezTo>
                    <a:cubicBezTo>
                      <a:pt x="711276" y="1077255"/>
                      <a:pt x="702343" y="1078151"/>
                      <a:pt x="700694" y="1070585"/>
                    </a:cubicBezTo>
                    <a:cubicBezTo>
                      <a:pt x="699727" y="1066107"/>
                      <a:pt x="704370" y="1059225"/>
                      <a:pt x="708306" y="1055171"/>
                    </a:cubicBezTo>
                    <a:cubicBezTo>
                      <a:pt x="715494" y="1047771"/>
                      <a:pt x="724168" y="1041785"/>
                      <a:pt x="731992" y="1034974"/>
                    </a:cubicBezTo>
                    <a:cubicBezTo>
                      <a:pt x="740712" y="1027408"/>
                      <a:pt x="741137" y="1022482"/>
                      <a:pt x="733713" y="1013597"/>
                    </a:cubicBezTo>
                    <a:cubicBezTo>
                      <a:pt x="728952" y="1007894"/>
                      <a:pt x="723908" y="1002402"/>
                      <a:pt x="718558" y="997241"/>
                    </a:cubicBezTo>
                    <a:cubicBezTo>
                      <a:pt x="706185" y="985315"/>
                      <a:pt x="704394" y="972023"/>
                      <a:pt x="712148" y="956915"/>
                    </a:cubicBezTo>
                    <a:cubicBezTo>
                      <a:pt x="724144" y="933559"/>
                      <a:pt x="733359" y="909213"/>
                      <a:pt x="738898" y="883430"/>
                    </a:cubicBezTo>
                    <a:cubicBezTo>
                      <a:pt x="745662" y="851966"/>
                      <a:pt x="751460" y="820385"/>
                      <a:pt x="751200" y="788049"/>
                    </a:cubicBezTo>
                    <a:cubicBezTo>
                      <a:pt x="751153" y="782463"/>
                      <a:pt x="750163" y="776689"/>
                      <a:pt x="748490" y="771339"/>
                    </a:cubicBezTo>
                    <a:cubicBezTo>
                      <a:pt x="746817" y="765966"/>
                      <a:pt x="743140" y="765612"/>
                      <a:pt x="740053" y="770349"/>
                    </a:cubicBezTo>
                    <a:cubicBezTo>
                      <a:pt x="737813" y="773790"/>
                      <a:pt x="735810" y="777820"/>
                      <a:pt x="735150" y="781827"/>
                    </a:cubicBezTo>
                    <a:cubicBezTo>
                      <a:pt x="733218" y="793493"/>
                      <a:pt x="731332" y="805230"/>
                      <a:pt x="730649" y="817014"/>
                    </a:cubicBezTo>
                    <a:cubicBezTo>
                      <a:pt x="728952" y="846757"/>
                      <a:pt x="725487" y="876289"/>
                      <a:pt x="714552" y="904099"/>
                    </a:cubicBezTo>
                    <a:cubicBezTo>
                      <a:pt x="701000" y="938532"/>
                      <a:pt x="685846" y="972329"/>
                      <a:pt x="671492" y="1006432"/>
                    </a:cubicBezTo>
                    <a:cubicBezTo>
                      <a:pt x="667910" y="1014941"/>
                      <a:pt x="664776" y="1023614"/>
                      <a:pt x="661452" y="1032216"/>
                    </a:cubicBezTo>
                    <a:cubicBezTo>
                      <a:pt x="662136" y="1032640"/>
                      <a:pt x="662819" y="1033064"/>
                      <a:pt x="663526" y="1033489"/>
                    </a:cubicBezTo>
                    <a:cubicBezTo>
                      <a:pt x="666449" y="1030283"/>
                      <a:pt x="669206" y="1026937"/>
                      <a:pt x="672341" y="1023944"/>
                    </a:cubicBezTo>
                    <a:cubicBezTo>
                      <a:pt x="680331" y="1016307"/>
                      <a:pt x="688179" y="1008483"/>
                      <a:pt x="696734" y="1001507"/>
                    </a:cubicBezTo>
                    <a:cubicBezTo>
                      <a:pt x="698926" y="999715"/>
                      <a:pt x="704606" y="999362"/>
                      <a:pt x="706656" y="1000964"/>
                    </a:cubicBezTo>
                    <a:cubicBezTo>
                      <a:pt x="708683" y="1002567"/>
                      <a:pt x="709037" y="1007564"/>
                      <a:pt x="708518" y="1010816"/>
                    </a:cubicBezTo>
                    <a:cubicBezTo>
                      <a:pt x="707882" y="1014823"/>
                      <a:pt x="706232" y="1019018"/>
                      <a:pt x="703922" y="1022388"/>
                    </a:cubicBezTo>
                    <a:cubicBezTo>
                      <a:pt x="698596" y="1030118"/>
                      <a:pt x="692374" y="1037212"/>
                      <a:pt x="686953" y="1044849"/>
                    </a:cubicBezTo>
                    <a:cubicBezTo>
                      <a:pt x="678964" y="1056114"/>
                      <a:pt x="671186" y="1067545"/>
                      <a:pt x="663762" y="1079188"/>
                    </a:cubicBezTo>
                    <a:cubicBezTo>
                      <a:pt x="662419" y="1081309"/>
                      <a:pt x="663149" y="1084773"/>
                      <a:pt x="662914" y="1087601"/>
                    </a:cubicBezTo>
                    <a:cubicBezTo>
                      <a:pt x="665671" y="1087814"/>
                      <a:pt x="668546" y="1088662"/>
                      <a:pt x="671162" y="1088120"/>
                    </a:cubicBezTo>
                    <a:cubicBezTo>
                      <a:pt x="676465" y="1087036"/>
                      <a:pt x="681509" y="1084726"/>
                      <a:pt x="686835" y="1083831"/>
                    </a:cubicBezTo>
                    <a:cubicBezTo>
                      <a:pt x="689970" y="1083312"/>
                      <a:pt x="695367" y="1083501"/>
                      <a:pt x="696263" y="1085198"/>
                    </a:cubicBezTo>
                    <a:cubicBezTo>
                      <a:pt x="697583" y="1087743"/>
                      <a:pt x="696899" y="1092574"/>
                      <a:pt x="695202" y="1095214"/>
                    </a:cubicBezTo>
                    <a:cubicBezTo>
                      <a:pt x="688744" y="1105136"/>
                      <a:pt x="681674" y="1114681"/>
                      <a:pt x="674533" y="1124132"/>
                    </a:cubicBezTo>
                    <a:cubicBezTo>
                      <a:pt x="669607" y="1130684"/>
                      <a:pt x="664186" y="1136859"/>
                      <a:pt x="659001" y="1143223"/>
                    </a:cubicBezTo>
                    <a:cubicBezTo>
                      <a:pt x="662089" y="1142963"/>
                      <a:pt x="664139" y="1141785"/>
                      <a:pt x="666072" y="1140394"/>
                    </a:cubicBezTo>
                    <a:cubicBezTo>
                      <a:pt x="724662" y="1098160"/>
                      <a:pt x="775994" y="1048078"/>
                      <a:pt x="823319" y="993800"/>
                    </a:cubicBezTo>
                    <a:cubicBezTo>
                      <a:pt x="832369" y="983430"/>
                      <a:pt x="839888" y="971646"/>
                      <a:pt x="847571" y="960168"/>
                    </a:cubicBezTo>
                    <a:cubicBezTo>
                      <a:pt x="849173" y="957764"/>
                      <a:pt x="848396" y="953781"/>
                      <a:pt x="848702" y="950529"/>
                    </a:cubicBezTo>
                    <a:cubicBezTo>
                      <a:pt x="844955" y="950269"/>
                      <a:pt x="839817" y="948313"/>
                      <a:pt x="837743" y="950034"/>
                    </a:cubicBezTo>
                    <a:cubicBezTo>
                      <a:pt x="832511" y="954441"/>
                      <a:pt x="827349" y="959909"/>
                      <a:pt x="824498" y="966036"/>
                    </a:cubicBezTo>
                    <a:cubicBezTo>
                      <a:pt x="818299" y="979258"/>
                      <a:pt x="811040" y="991443"/>
                      <a:pt x="799303" y="1000352"/>
                    </a:cubicBezTo>
                    <a:cubicBezTo>
                      <a:pt x="792044" y="1005867"/>
                      <a:pt x="784149" y="1010415"/>
                      <a:pt x="773001" y="1008954"/>
                    </a:cubicBezTo>
                    <a:cubicBezTo>
                      <a:pt x="775028" y="1004170"/>
                      <a:pt x="776230" y="999833"/>
                      <a:pt x="778539" y="996227"/>
                    </a:cubicBezTo>
                    <a:cubicBezTo>
                      <a:pt x="786128" y="984349"/>
                      <a:pt x="794094" y="972730"/>
                      <a:pt x="801966" y="961040"/>
                    </a:cubicBezTo>
                    <a:cubicBezTo>
                      <a:pt x="817922" y="937354"/>
                      <a:pt x="832888" y="913456"/>
                      <a:pt x="834302" y="883500"/>
                    </a:cubicBezTo>
                    <a:cubicBezTo>
                      <a:pt x="834891" y="871056"/>
                      <a:pt x="840194" y="867592"/>
                      <a:pt x="852968" y="867922"/>
                    </a:cubicBezTo>
                    <a:cubicBezTo>
                      <a:pt x="856904" y="868016"/>
                      <a:pt x="860816" y="868935"/>
                      <a:pt x="864752" y="869030"/>
                    </a:cubicBezTo>
                    <a:cubicBezTo>
                      <a:pt x="873826" y="869289"/>
                      <a:pt x="882970" y="869949"/>
                      <a:pt x="891950" y="869030"/>
                    </a:cubicBezTo>
                    <a:cubicBezTo>
                      <a:pt x="895202" y="868700"/>
                      <a:pt x="900576" y="864222"/>
                      <a:pt x="900505" y="861794"/>
                    </a:cubicBezTo>
                    <a:cubicBezTo>
                      <a:pt x="900317" y="857623"/>
                      <a:pt x="897771" y="851542"/>
                      <a:pt x="894354" y="849656"/>
                    </a:cubicBezTo>
                    <a:close/>
                    <a:moveTo>
                      <a:pt x="443917" y="128492"/>
                    </a:moveTo>
                    <a:cubicBezTo>
                      <a:pt x="470644" y="147676"/>
                      <a:pt x="494566" y="169595"/>
                      <a:pt x="510403" y="199055"/>
                    </a:cubicBezTo>
                    <a:cubicBezTo>
                      <a:pt x="515023" y="207634"/>
                      <a:pt x="516578" y="216448"/>
                      <a:pt x="513255" y="226111"/>
                    </a:cubicBezTo>
                    <a:cubicBezTo>
                      <a:pt x="510710" y="233441"/>
                      <a:pt x="512878" y="235892"/>
                      <a:pt x="520750" y="234714"/>
                    </a:cubicBezTo>
                    <a:cubicBezTo>
                      <a:pt x="526783" y="233818"/>
                      <a:pt x="532605" y="231556"/>
                      <a:pt x="538544" y="230047"/>
                    </a:cubicBezTo>
                    <a:cubicBezTo>
                      <a:pt x="541325" y="229340"/>
                      <a:pt x="544177" y="228963"/>
                      <a:pt x="547005" y="228445"/>
                    </a:cubicBezTo>
                    <a:cubicBezTo>
                      <a:pt x="547264" y="229057"/>
                      <a:pt x="547547" y="229670"/>
                      <a:pt x="547806" y="230259"/>
                    </a:cubicBezTo>
                    <a:cubicBezTo>
                      <a:pt x="538332" y="240865"/>
                      <a:pt x="528999" y="251636"/>
                      <a:pt x="519171" y="261888"/>
                    </a:cubicBezTo>
                    <a:cubicBezTo>
                      <a:pt x="517898" y="263208"/>
                      <a:pt x="513255" y="263019"/>
                      <a:pt x="511440" y="261723"/>
                    </a:cubicBezTo>
                    <a:cubicBezTo>
                      <a:pt x="508589" y="259673"/>
                      <a:pt x="506043" y="256444"/>
                      <a:pt x="504700" y="253168"/>
                    </a:cubicBezTo>
                    <a:cubicBezTo>
                      <a:pt x="490653" y="219041"/>
                      <a:pt x="468806" y="189675"/>
                      <a:pt x="448207" y="159531"/>
                    </a:cubicBezTo>
                    <a:cubicBezTo>
                      <a:pt x="443093" y="152036"/>
                      <a:pt x="438945" y="143835"/>
                      <a:pt x="434797" y="135727"/>
                    </a:cubicBezTo>
                    <a:cubicBezTo>
                      <a:pt x="433430" y="133088"/>
                      <a:pt x="433453" y="129741"/>
                      <a:pt x="432345" y="124320"/>
                    </a:cubicBezTo>
                    <a:cubicBezTo>
                      <a:pt x="437554" y="126111"/>
                      <a:pt x="441254" y="126559"/>
                      <a:pt x="443917" y="128492"/>
                    </a:cubicBezTo>
                    <a:close/>
                    <a:moveTo>
                      <a:pt x="457634" y="61511"/>
                    </a:moveTo>
                    <a:cubicBezTo>
                      <a:pt x="445921" y="53993"/>
                      <a:pt x="435598" y="44235"/>
                      <a:pt x="425086" y="34997"/>
                    </a:cubicBezTo>
                    <a:cubicBezTo>
                      <a:pt x="423107" y="33252"/>
                      <a:pt x="422918" y="29458"/>
                      <a:pt x="421928" y="26606"/>
                    </a:cubicBezTo>
                    <a:cubicBezTo>
                      <a:pt x="425157" y="26465"/>
                      <a:pt x="428904" y="25216"/>
                      <a:pt x="431497" y="26441"/>
                    </a:cubicBezTo>
                    <a:cubicBezTo>
                      <a:pt x="437200" y="29081"/>
                      <a:pt x="443658" y="31909"/>
                      <a:pt x="447382" y="36576"/>
                    </a:cubicBezTo>
                    <a:cubicBezTo>
                      <a:pt x="456691" y="48336"/>
                      <a:pt x="468240" y="49703"/>
                      <a:pt x="481815" y="47959"/>
                    </a:cubicBezTo>
                    <a:cubicBezTo>
                      <a:pt x="490700" y="46828"/>
                      <a:pt x="499845" y="46969"/>
                      <a:pt x="508801" y="47653"/>
                    </a:cubicBezTo>
                    <a:cubicBezTo>
                      <a:pt x="511912" y="47888"/>
                      <a:pt x="515494" y="50929"/>
                      <a:pt x="517568" y="53686"/>
                    </a:cubicBezTo>
                    <a:cubicBezTo>
                      <a:pt x="523319" y="61299"/>
                      <a:pt x="521975" y="64080"/>
                      <a:pt x="512855" y="66389"/>
                    </a:cubicBezTo>
                    <a:cubicBezTo>
                      <a:pt x="504771" y="68440"/>
                      <a:pt x="496781" y="70844"/>
                      <a:pt x="486552" y="73719"/>
                    </a:cubicBezTo>
                    <a:cubicBezTo>
                      <a:pt x="477738" y="70137"/>
                      <a:pt x="466708" y="67332"/>
                      <a:pt x="457634" y="61511"/>
                    </a:cubicBezTo>
                    <a:close/>
                    <a:moveTo>
                      <a:pt x="867415" y="745720"/>
                    </a:moveTo>
                    <a:cubicBezTo>
                      <a:pt x="866991" y="749821"/>
                      <a:pt x="866261" y="754158"/>
                      <a:pt x="864469" y="757787"/>
                    </a:cubicBezTo>
                    <a:cubicBezTo>
                      <a:pt x="857493" y="771952"/>
                      <a:pt x="857587" y="786800"/>
                      <a:pt x="858954" y="801954"/>
                    </a:cubicBezTo>
                    <a:cubicBezTo>
                      <a:pt x="859520" y="808082"/>
                      <a:pt x="859049" y="814281"/>
                      <a:pt x="859049" y="820455"/>
                    </a:cubicBezTo>
                    <a:cubicBezTo>
                      <a:pt x="857540" y="820785"/>
                      <a:pt x="856032" y="821092"/>
                      <a:pt x="854500" y="821422"/>
                    </a:cubicBezTo>
                    <a:cubicBezTo>
                      <a:pt x="838945" y="797901"/>
                      <a:pt x="832959" y="770255"/>
                      <a:pt x="821269" y="745061"/>
                    </a:cubicBezTo>
                    <a:cubicBezTo>
                      <a:pt x="822023" y="744377"/>
                      <a:pt x="822801" y="743694"/>
                      <a:pt x="823555" y="742987"/>
                    </a:cubicBezTo>
                    <a:cubicBezTo>
                      <a:pt x="826124" y="743788"/>
                      <a:pt x="828811" y="744330"/>
                      <a:pt x="831238" y="745438"/>
                    </a:cubicBezTo>
                    <a:cubicBezTo>
                      <a:pt x="840359" y="749538"/>
                      <a:pt x="848961" y="748007"/>
                      <a:pt x="853039" y="741313"/>
                    </a:cubicBezTo>
                    <a:cubicBezTo>
                      <a:pt x="857399" y="734172"/>
                      <a:pt x="855749" y="725782"/>
                      <a:pt x="847241" y="720149"/>
                    </a:cubicBezTo>
                    <a:cubicBezTo>
                      <a:pt x="831804" y="709897"/>
                      <a:pt x="830979" y="675888"/>
                      <a:pt x="839723" y="665141"/>
                    </a:cubicBezTo>
                    <a:cubicBezTo>
                      <a:pt x="841962" y="662407"/>
                      <a:pt x="846015" y="660074"/>
                      <a:pt x="849480" y="659626"/>
                    </a:cubicBezTo>
                    <a:cubicBezTo>
                      <a:pt x="857517" y="658589"/>
                      <a:pt x="857470" y="661252"/>
                      <a:pt x="856527" y="669077"/>
                    </a:cubicBezTo>
                    <a:cubicBezTo>
                      <a:pt x="855396" y="678551"/>
                      <a:pt x="856315" y="688732"/>
                      <a:pt x="858577" y="698066"/>
                    </a:cubicBezTo>
                    <a:cubicBezTo>
                      <a:pt x="862490" y="713809"/>
                      <a:pt x="869159" y="728987"/>
                      <a:pt x="867415" y="74572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6">
                <a:extLst>
                  <a:ext uri="{FF2B5EF4-FFF2-40B4-BE49-F238E27FC236}">
                    <a16:creationId xmlns:a16="http://schemas.microsoft.com/office/drawing/2014/main" id="{1E3B9809-965D-49CF-B41E-4350AABA0BE7}"/>
                  </a:ext>
                </a:extLst>
              </p:cNvPr>
              <p:cNvSpPr/>
              <p:nvPr/>
            </p:nvSpPr>
            <p:spPr>
              <a:xfrm>
                <a:off x="342903" y="2442120"/>
                <a:ext cx="1122602" cy="585900"/>
              </a:xfrm>
              <a:custGeom>
                <a:avLst/>
                <a:gdLst>
                  <a:gd name="connsiteX0" fmla="*/ 1037851 w 1122602"/>
                  <a:gd name="connsiteY0" fmla="*/ 440319 h 585900"/>
                  <a:gd name="connsiteX1" fmla="*/ 1020600 w 1122602"/>
                  <a:gd name="connsiteY1" fmla="*/ 422690 h 585900"/>
                  <a:gd name="connsiteX2" fmla="*/ 1006105 w 1122602"/>
                  <a:gd name="connsiteY2" fmla="*/ 396883 h 585900"/>
                  <a:gd name="connsiteX3" fmla="*/ 996913 w 1122602"/>
                  <a:gd name="connsiteY3" fmla="*/ 382577 h 585900"/>
                  <a:gd name="connsiteX4" fmla="*/ 988405 w 1122602"/>
                  <a:gd name="connsiteY4" fmla="*/ 378005 h 585900"/>
                  <a:gd name="connsiteX5" fmla="*/ 984069 w 1122602"/>
                  <a:gd name="connsiteY5" fmla="*/ 386843 h 585900"/>
                  <a:gd name="connsiteX6" fmla="*/ 992600 w 1122602"/>
                  <a:gd name="connsiteY6" fmla="*/ 416091 h 585900"/>
                  <a:gd name="connsiteX7" fmla="*/ 1001439 w 1122602"/>
                  <a:gd name="connsiteY7" fmla="*/ 433744 h 585900"/>
                  <a:gd name="connsiteX8" fmla="*/ 999718 w 1122602"/>
                  <a:gd name="connsiteY8" fmla="*/ 441710 h 585900"/>
                  <a:gd name="connsiteX9" fmla="*/ 991752 w 1122602"/>
                  <a:gd name="connsiteY9" fmla="*/ 440579 h 585900"/>
                  <a:gd name="connsiteX10" fmla="*/ 983079 w 1122602"/>
                  <a:gd name="connsiteY10" fmla="*/ 434922 h 585900"/>
                  <a:gd name="connsiteX11" fmla="*/ 930687 w 1122602"/>
                  <a:gd name="connsiteY11" fmla="*/ 386631 h 585900"/>
                  <a:gd name="connsiteX12" fmla="*/ 896277 w 1122602"/>
                  <a:gd name="connsiteY12" fmla="*/ 357359 h 585900"/>
                  <a:gd name="connsiteX13" fmla="*/ 859086 w 1122602"/>
                  <a:gd name="connsiteY13" fmla="*/ 351090 h 585900"/>
                  <a:gd name="connsiteX14" fmla="*/ 841575 w 1122602"/>
                  <a:gd name="connsiteY14" fmla="*/ 352693 h 585900"/>
                  <a:gd name="connsiteX15" fmla="*/ 832808 w 1122602"/>
                  <a:gd name="connsiteY15" fmla="*/ 345410 h 585900"/>
                  <a:gd name="connsiteX16" fmla="*/ 825077 w 1122602"/>
                  <a:gd name="connsiteY16" fmla="*/ 330538 h 585900"/>
                  <a:gd name="connsiteX17" fmla="*/ 786614 w 1122602"/>
                  <a:gd name="connsiteY17" fmla="*/ 289318 h 585900"/>
                  <a:gd name="connsiteX18" fmla="*/ 757106 w 1122602"/>
                  <a:gd name="connsiteY18" fmla="*/ 256039 h 585900"/>
                  <a:gd name="connsiteX19" fmla="*/ 751309 w 1122602"/>
                  <a:gd name="connsiteY19" fmla="*/ 244114 h 585900"/>
                  <a:gd name="connsiteX20" fmla="*/ 753595 w 1122602"/>
                  <a:gd name="connsiteY20" fmla="*/ 241969 h 585900"/>
                  <a:gd name="connsiteX21" fmla="*/ 769032 w 1122602"/>
                  <a:gd name="connsiteY21" fmla="*/ 250901 h 585900"/>
                  <a:gd name="connsiteX22" fmla="*/ 807236 w 1122602"/>
                  <a:gd name="connsiteY22" fmla="*/ 283897 h 585900"/>
                  <a:gd name="connsiteX23" fmla="*/ 843626 w 1122602"/>
                  <a:gd name="connsiteY23" fmla="*/ 309256 h 585900"/>
                  <a:gd name="connsiteX24" fmla="*/ 867948 w 1122602"/>
                  <a:gd name="connsiteY24" fmla="*/ 312132 h 585900"/>
                  <a:gd name="connsiteX25" fmla="*/ 903041 w 1122602"/>
                  <a:gd name="connsiteY25" fmla="*/ 324057 h 585900"/>
                  <a:gd name="connsiteX26" fmla="*/ 953524 w 1122602"/>
                  <a:gd name="connsiteY26" fmla="*/ 383496 h 585900"/>
                  <a:gd name="connsiteX27" fmla="*/ 965733 w 1122602"/>
                  <a:gd name="connsiteY27" fmla="*/ 389270 h 585900"/>
                  <a:gd name="connsiteX28" fmla="*/ 965167 w 1122602"/>
                  <a:gd name="connsiteY28" fmla="*/ 374540 h 585900"/>
                  <a:gd name="connsiteX29" fmla="*/ 962645 w 1122602"/>
                  <a:gd name="connsiteY29" fmla="*/ 370062 h 585900"/>
                  <a:gd name="connsiteX30" fmla="*/ 941245 w 1122602"/>
                  <a:gd name="connsiteY30" fmla="*/ 342558 h 585900"/>
                  <a:gd name="connsiteX31" fmla="*/ 795075 w 1122602"/>
                  <a:gd name="connsiteY31" fmla="*/ 204330 h 585900"/>
                  <a:gd name="connsiteX32" fmla="*/ 717135 w 1122602"/>
                  <a:gd name="connsiteY32" fmla="*/ 150430 h 585900"/>
                  <a:gd name="connsiteX33" fmla="*/ 570352 w 1122602"/>
                  <a:gd name="connsiteY33" fmla="*/ 100418 h 585900"/>
                  <a:gd name="connsiteX34" fmla="*/ 497856 w 1122602"/>
                  <a:gd name="connsiteY34" fmla="*/ 91415 h 585900"/>
                  <a:gd name="connsiteX35" fmla="*/ 487486 w 1122602"/>
                  <a:gd name="connsiteY35" fmla="*/ 96741 h 585900"/>
                  <a:gd name="connsiteX36" fmla="*/ 494415 w 1122602"/>
                  <a:gd name="connsiteY36" fmla="*/ 105509 h 585900"/>
                  <a:gd name="connsiteX37" fmla="*/ 523451 w 1122602"/>
                  <a:gd name="connsiteY37" fmla="*/ 113404 h 585900"/>
                  <a:gd name="connsiteX38" fmla="*/ 623969 w 1122602"/>
                  <a:gd name="connsiteY38" fmla="*/ 130208 h 585900"/>
                  <a:gd name="connsiteX39" fmla="*/ 707566 w 1122602"/>
                  <a:gd name="connsiteY39" fmla="*/ 171641 h 585900"/>
                  <a:gd name="connsiteX40" fmla="*/ 727128 w 1122602"/>
                  <a:gd name="connsiteY40" fmla="*/ 181823 h 585900"/>
                  <a:gd name="connsiteX41" fmla="*/ 747373 w 1122602"/>
                  <a:gd name="connsiteY41" fmla="*/ 190213 h 585900"/>
                  <a:gd name="connsiteX42" fmla="*/ 836626 w 1122602"/>
                  <a:gd name="connsiteY42" fmla="*/ 262638 h 585900"/>
                  <a:gd name="connsiteX43" fmla="*/ 864177 w 1122602"/>
                  <a:gd name="connsiteY43" fmla="*/ 291722 h 585900"/>
                  <a:gd name="connsiteX44" fmla="*/ 868419 w 1122602"/>
                  <a:gd name="connsiteY44" fmla="*/ 299994 h 585900"/>
                  <a:gd name="connsiteX45" fmla="*/ 866015 w 1122602"/>
                  <a:gd name="connsiteY45" fmla="*/ 302139 h 585900"/>
                  <a:gd name="connsiteX46" fmla="*/ 838582 w 1122602"/>
                  <a:gd name="connsiteY46" fmla="*/ 285217 h 585900"/>
                  <a:gd name="connsiteX47" fmla="*/ 745982 w 1122602"/>
                  <a:gd name="connsiteY47" fmla="*/ 214441 h 585900"/>
                  <a:gd name="connsiteX48" fmla="*/ 714118 w 1122602"/>
                  <a:gd name="connsiteY48" fmla="*/ 195869 h 585900"/>
                  <a:gd name="connsiteX49" fmla="*/ 686849 w 1122602"/>
                  <a:gd name="connsiteY49" fmla="*/ 181870 h 585900"/>
                  <a:gd name="connsiteX50" fmla="*/ 667288 w 1122602"/>
                  <a:gd name="connsiteY50" fmla="*/ 168648 h 585900"/>
                  <a:gd name="connsiteX51" fmla="*/ 599270 w 1122602"/>
                  <a:gd name="connsiteY51" fmla="*/ 149393 h 585900"/>
                  <a:gd name="connsiteX52" fmla="*/ 572944 w 1122602"/>
                  <a:gd name="connsiteY52" fmla="*/ 145999 h 585900"/>
                  <a:gd name="connsiteX53" fmla="*/ 572355 w 1122602"/>
                  <a:gd name="connsiteY53" fmla="*/ 148521 h 585900"/>
                  <a:gd name="connsiteX54" fmla="*/ 607189 w 1122602"/>
                  <a:gd name="connsiteY54" fmla="*/ 164147 h 585900"/>
                  <a:gd name="connsiteX55" fmla="*/ 724158 w 1122602"/>
                  <a:gd name="connsiteY55" fmla="*/ 224670 h 585900"/>
                  <a:gd name="connsiteX56" fmla="*/ 736249 w 1122602"/>
                  <a:gd name="connsiteY56" fmla="*/ 235535 h 585900"/>
                  <a:gd name="connsiteX57" fmla="*/ 737568 w 1122602"/>
                  <a:gd name="connsiteY57" fmla="*/ 242888 h 585900"/>
                  <a:gd name="connsiteX58" fmla="*/ 729532 w 1122602"/>
                  <a:gd name="connsiteY58" fmla="*/ 243784 h 585900"/>
                  <a:gd name="connsiteX59" fmla="*/ 722555 w 1122602"/>
                  <a:gd name="connsiteY59" fmla="*/ 239683 h 585900"/>
                  <a:gd name="connsiteX60" fmla="*/ 706105 w 1122602"/>
                  <a:gd name="connsiteY60" fmla="*/ 229713 h 585900"/>
                  <a:gd name="connsiteX61" fmla="*/ 540396 w 1122602"/>
                  <a:gd name="connsiteY61" fmla="*/ 170981 h 585900"/>
                  <a:gd name="connsiteX62" fmla="*/ 520033 w 1122602"/>
                  <a:gd name="connsiteY62" fmla="*/ 170251 h 585900"/>
                  <a:gd name="connsiteX63" fmla="*/ 515037 w 1122602"/>
                  <a:gd name="connsiteY63" fmla="*/ 180338 h 585900"/>
                  <a:gd name="connsiteX64" fmla="*/ 508980 w 1122602"/>
                  <a:gd name="connsiteY64" fmla="*/ 192947 h 585900"/>
                  <a:gd name="connsiteX65" fmla="*/ 468230 w 1122602"/>
                  <a:gd name="connsiteY65" fmla="*/ 192216 h 585900"/>
                  <a:gd name="connsiteX66" fmla="*/ 458025 w 1122602"/>
                  <a:gd name="connsiteY66" fmla="*/ 178311 h 585900"/>
                  <a:gd name="connsiteX67" fmla="*/ 451285 w 1122602"/>
                  <a:gd name="connsiteY67" fmla="*/ 169143 h 585900"/>
                  <a:gd name="connsiteX68" fmla="*/ 436272 w 1122602"/>
                  <a:gd name="connsiteY68" fmla="*/ 165867 h 585900"/>
                  <a:gd name="connsiteX69" fmla="*/ 393920 w 1122602"/>
                  <a:gd name="connsiteY69" fmla="*/ 165679 h 585900"/>
                  <a:gd name="connsiteX70" fmla="*/ 381146 w 1122602"/>
                  <a:gd name="connsiteY70" fmla="*/ 164076 h 585900"/>
                  <a:gd name="connsiteX71" fmla="*/ 387509 w 1122602"/>
                  <a:gd name="connsiteY71" fmla="*/ 129431 h 585900"/>
                  <a:gd name="connsiteX72" fmla="*/ 379213 w 1122602"/>
                  <a:gd name="connsiteY72" fmla="*/ 97566 h 585900"/>
                  <a:gd name="connsiteX73" fmla="*/ 388263 w 1122602"/>
                  <a:gd name="connsiteY73" fmla="*/ 85429 h 585900"/>
                  <a:gd name="connsiteX74" fmla="*/ 444026 w 1122602"/>
                  <a:gd name="connsiteY74" fmla="*/ 77887 h 585900"/>
                  <a:gd name="connsiteX75" fmla="*/ 579638 w 1122602"/>
                  <a:gd name="connsiteY75" fmla="*/ 83425 h 585900"/>
                  <a:gd name="connsiteX76" fmla="*/ 620246 w 1122602"/>
                  <a:gd name="connsiteY76" fmla="*/ 70369 h 585900"/>
                  <a:gd name="connsiteX77" fmla="*/ 637568 w 1122602"/>
                  <a:gd name="connsiteY77" fmla="*/ 64288 h 585900"/>
                  <a:gd name="connsiteX78" fmla="*/ 676197 w 1122602"/>
                  <a:gd name="connsiteY78" fmla="*/ 73951 h 585900"/>
                  <a:gd name="connsiteX79" fmla="*/ 698351 w 1122602"/>
                  <a:gd name="connsiteY79" fmla="*/ 79560 h 585900"/>
                  <a:gd name="connsiteX80" fmla="*/ 704031 w 1122602"/>
                  <a:gd name="connsiteY80" fmla="*/ 73385 h 585900"/>
                  <a:gd name="connsiteX81" fmla="*/ 687156 w 1122602"/>
                  <a:gd name="connsiteY81" fmla="*/ 41262 h 585900"/>
                  <a:gd name="connsiteX82" fmla="*/ 639194 w 1122602"/>
                  <a:gd name="connsiteY82" fmla="*/ 17151 h 585900"/>
                  <a:gd name="connsiteX83" fmla="*/ 580792 w 1122602"/>
                  <a:gd name="connsiteY83" fmla="*/ 18424 h 585900"/>
                  <a:gd name="connsiteX84" fmla="*/ 577894 w 1122602"/>
                  <a:gd name="connsiteY84" fmla="*/ 17953 h 585900"/>
                  <a:gd name="connsiteX85" fmla="*/ 578718 w 1122602"/>
                  <a:gd name="connsiteY85" fmla="*/ 14747 h 585900"/>
                  <a:gd name="connsiteX86" fmla="*/ 571813 w 1122602"/>
                  <a:gd name="connsiteY86" fmla="*/ 677 h 585900"/>
                  <a:gd name="connsiteX87" fmla="*/ 546901 w 1122602"/>
                  <a:gd name="connsiteY87" fmla="*/ 913 h 585900"/>
                  <a:gd name="connsiteX88" fmla="*/ 538393 w 1122602"/>
                  <a:gd name="connsiteY88" fmla="*/ 6098 h 585900"/>
                  <a:gd name="connsiteX89" fmla="*/ 543060 w 1122602"/>
                  <a:gd name="connsiteY89" fmla="*/ 15808 h 585900"/>
                  <a:gd name="connsiteX90" fmla="*/ 569597 w 1122602"/>
                  <a:gd name="connsiteY90" fmla="*/ 31929 h 585900"/>
                  <a:gd name="connsiteX91" fmla="*/ 577210 w 1122602"/>
                  <a:gd name="connsiteY91" fmla="*/ 37420 h 585900"/>
                  <a:gd name="connsiteX92" fmla="*/ 576291 w 1122602"/>
                  <a:gd name="connsiteY92" fmla="*/ 39447 h 585900"/>
                  <a:gd name="connsiteX93" fmla="*/ 560901 w 1122602"/>
                  <a:gd name="connsiteY93" fmla="*/ 40413 h 585900"/>
                  <a:gd name="connsiteX94" fmla="*/ 492034 w 1122602"/>
                  <a:gd name="connsiteY94" fmla="*/ 35959 h 585900"/>
                  <a:gd name="connsiteX95" fmla="*/ 441693 w 1122602"/>
                  <a:gd name="connsiteY95" fmla="*/ 36595 h 585900"/>
                  <a:gd name="connsiteX96" fmla="*/ 427740 w 1122602"/>
                  <a:gd name="connsiteY96" fmla="*/ 48921 h 585900"/>
                  <a:gd name="connsiteX97" fmla="*/ 418148 w 1122602"/>
                  <a:gd name="connsiteY97" fmla="*/ 57123 h 585900"/>
                  <a:gd name="connsiteX98" fmla="*/ 403017 w 1122602"/>
                  <a:gd name="connsiteY98" fmla="*/ 54177 h 585900"/>
                  <a:gd name="connsiteX99" fmla="*/ 390738 w 1122602"/>
                  <a:gd name="connsiteY99" fmla="*/ 51160 h 585900"/>
                  <a:gd name="connsiteX100" fmla="*/ 385836 w 1122602"/>
                  <a:gd name="connsiteY100" fmla="*/ 69308 h 585900"/>
                  <a:gd name="connsiteX101" fmla="*/ 351709 w 1122602"/>
                  <a:gd name="connsiteY101" fmla="*/ 88493 h 585900"/>
                  <a:gd name="connsiteX102" fmla="*/ 338864 w 1122602"/>
                  <a:gd name="connsiteY102" fmla="*/ 95987 h 585900"/>
                  <a:gd name="connsiteX103" fmla="*/ 339430 w 1122602"/>
                  <a:gd name="connsiteY103" fmla="*/ 98391 h 585900"/>
                  <a:gd name="connsiteX104" fmla="*/ 371860 w 1122602"/>
                  <a:gd name="connsiteY104" fmla="*/ 102704 h 585900"/>
                  <a:gd name="connsiteX105" fmla="*/ 372308 w 1122602"/>
                  <a:gd name="connsiteY105" fmla="*/ 105627 h 585900"/>
                  <a:gd name="connsiteX106" fmla="*/ 345699 w 1122602"/>
                  <a:gd name="connsiteY106" fmla="*/ 126272 h 585900"/>
                  <a:gd name="connsiteX107" fmla="*/ 364954 w 1122602"/>
                  <a:gd name="connsiteY107" fmla="*/ 129030 h 585900"/>
                  <a:gd name="connsiteX108" fmla="*/ 349187 w 1122602"/>
                  <a:gd name="connsiteY108" fmla="*/ 143100 h 585900"/>
                  <a:gd name="connsiteX109" fmla="*/ 254537 w 1122602"/>
                  <a:gd name="connsiteY109" fmla="*/ 201384 h 585900"/>
                  <a:gd name="connsiteX110" fmla="*/ 205539 w 1122602"/>
                  <a:gd name="connsiteY110" fmla="*/ 223963 h 585900"/>
                  <a:gd name="connsiteX111" fmla="*/ 197761 w 1122602"/>
                  <a:gd name="connsiteY111" fmla="*/ 224528 h 585900"/>
                  <a:gd name="connsiteX112" fmla="*/ 197031 w 1122602"/>
                  <a:gd name="connsiteY112" fmla="*/ 222360 h 585900"/>
                  <a:gd name="connsiteX113" fmla="*/ 244426 w 1122602"/>
                  <a:gd name="connsiteY113" fmla="*/ 176473 h 585900"/>
                  <a:gd name="connsiteX114" fmla="*/ 235400 w 1122602"/>
                  <a:gd name="connsiteY114" fmla="*/ 180904 h 585900"/>
                  <a:gd name="connsiteX115" fmla="*/ 187038 w 1122602"/>
                  <a:gd name="connsiteY115" fmla="*/ 209893 h 585900"/>
                  <a:gd name="connsiteX116" fmla="*/ 130780 w 1122602"/>
                  <a:gd name="connsiteY116" fmla="*/ 241403 h 585900"/>
                  <a:gd name="connsiteX117" fmla="*/ 105586 w 1122602"/>
                  <a:gd name="connsiteY117" fmla="*/ 267328 h 585900"/>
                  <a:gd name="connsiteX118" fmla="*/ 79496 w 1122602"/>
                  <a:gd name="connsiteY118" fmla="*/ 316633 h 585900"/>
                  <a:gd name="connsiteX119" fmla="*/ 26090 w 1122602"/>
                  <a:gd name="connsiteY119" fmla="*/ 404849 h 585900"/>
                  <a:gd name="connsiteX120" fmla="*/ 2616 w 1122602"/>
                  <a:gd name="connsiteY120" fmla="*/ 459150 h 585900"/>
                  <a:gd name="connsiteX121" fmla="*/ 0 w 1122602"/>
                  <a:gd name="connsiteY121" fmla="*/ 474470 h 585900"/>
                  <a:gd name="connsiteX122" fmla="*/ 3229 w 1122602"/>
                  <a:gd name="connsiteY122" fmla="*/ 475954 h 585900"/>
                  <a:gd name="connsiteX123" fmla="*/ 10229 w 1122602"/>
                  <a:gd name="connsiteY123" fmla="*/ 469025 h 585900"/>
                  <a:gd name="connsiteX124" fmla="*/ 23450 w 1122602"/>
                  <a:gd name="connsiteY124" fmla="*/ 446777 h 585900"/>
                  <a:gd name="connsiteX125" fmla="*/ 104572 w 1122602"/>
                  <a:gd name="connsiteY125" fmla="*/ 312438 h 585900"/>
                  <a:gd name="connsiteX126" fmla="*/ 163281 w 1122602"/>
                  <a:gd name="connsiteY126" fmla="*/ 246635 h 585900"/>
                  <a:gd name="connsiteX127" fmla="*/ 186071 w 1122602"/>
                  <a:gd name="connsiteY127" fmla="*/ 237161 h 585900"/>
                  <a:gd name="connsiteX128" fmla="*/ 190054 w 1122602"/>
                  <a:gd name="connsiteY128" fmla="*/ 244114 h 585900"/>
                  <a:gd name="connsiteX129" fmla="*/ 177280 w 1122602"/>
                  <a:gd name="connsiteY129" fmla="*/ 260446 h 585900"/>
                  <a:gd name="connsiteX130" fmla="*/ 127952 w 1122602"/>
                  <a:gd name="connsiteY130" fmla="*/ 313994 h 585900"/>
                  <a:gd name="connsiteX131" fmla="*/ 99906 w 1122602"/>
                  <a:gd name="connsiteY131" fmla="*/ 354790 h 585900"/>
                  <a:gd name="connsiteX132" fmla="*/ 100330 w 1122602"/>
                  <a:gd name="connsiteY132" fmla="*/ 367423 h 585900"/>
                  <a:gd name="connsiteX133" fmla="*/ 115272 w 1122602"/>
                  <a:gd name="connsiteY133" fmla="*/ 369638 h 585900"/>
                  <a:gd name="connsiteX134" fmla="*/ 126774 w 1122602"/>
                  <a:gd name="connsiteY134" fmla="*/ 362120 h 585900"/>
                  <a:gd name="connsiteX135" fmla="*/ 137992 w 1122602"/>
                  <a:gd name="connsiteY135" fmla="*/ 344019 h 585900"/>
                  <a:gd name="connsiteX136" fmla="*/ 161136 w 1122602"/>
                  <a:gd name="connsiteY136" fmla="*/ 304660 h 585900"/>
                  <a:gd name="connsiteX137" fmla="*/ 195074 w 1122602"/>
                  <a:gd name="connsiteY137" fmla="*/ 277887 h 585900"/>
                  <a:gd name="connsiteX138" fmla="*/ 210818 w 1122602"/>
                  <a:gd name="connsiteY138" fmla="*/ 282671 h 585900"/>
                  <a:gd name="connsiteX139" fmla="*/ 204337 w 1122602"/>
                  <a:gd name="connsiteY139" fmla="*/ 300654 h 585900"/>
                  <a:gd name="connsiteX140" fmla="*/ 190832 w 1122602"/>
                  <a:gd name="connsiteY140" fmla="*/ 304048 h 585900"/>
                  <a:gd name="connsiteX141" fmla="*/ 175395 w 1122602"/>
                  <a:gd name="connsiteY141" fmla="*/ 310058 h 585900"/>
                  <a:gd name="connsiteX142" fmla="*/ 173981 w 1122602"/>
                  <a:gd name="connsiteY142" fmla="*/ 327050 h 585900"/>
                  <a:gd name="connsiteX143" fmla="*/ 187485 w 1122602"/>
                  <a:gd name="connsiteY143" fmla="*/ 327380 h 585900"/>
                  <a:gd name="connsiteX144" fmla="*/ 199175 w 1122602"/>
                  <a:gd name="connsiteY144" fmla="*/ 319556 h 585900"/>
                  <a:gd name="connsiteX145" fmla="*/ 232336 w 1122602"/>
                  <a:gd name="connsiteY145" fmla="*/ 288705 h 585900"/>
                  <a:gd name="connsiteX146" fmla="*/ 268867 w 1122602"/>
                  <a:gd name="connsiteY146" fmla="*/ 257265 h 585900"/>
                  <a:gd name="connsiteX147" fmla="*/ 360641 w 1122602"/>
                  <a:gd name="connsiteY147" fmla="*/ 226602 h 585900"/>
                  <a:gd name="connsiteX148" fmla="*/ 368607 w 1122602"/>
                  <a:gd name="connsiteY148" fmla="*/ 227899 h 585900"/>
                  <a:gd name="connsiteX149" fmla="*/ 369197 w 1122602"/>
                  <a:gd name="connsiteY149" fmla="*/ 230208 h 585900"/>
                  <a:gd name="connsiteX150" fmla="*/ 359958 w 1122602"/>
                  <a:gd name="connsiteY150" fmla="*/ 236666 h 585900"/>
                  <a:gd name="connsiteX151" fmla="*/ 337403 w 1122602"/>
                  <a:gd name="connsiteY151" fmla="*/ 245928 h 585900"/>
                  <a:gd name="connsiteX152" fmla="*/ 275466 w 1122602"/>
                  <a:gd name="connsiteY152" fmla="*/ 280149 h 585900"/>
                  <a:gd name="connsiteX153" fmla="*/ 183149 w 1122602"/>
                  <a:gd name="connsiteY153" fmla="*/ 380338 h 585900"/>
                  <a:gd name="connsiteX154" fmla="*/ 100283 w 1122602"/>
                  <a:gd name="connsiteY154" fmla="*/ 552033 h 585900"/>
                  <a:gd name="connsiteX155" fmla="*/ 95546 w 1122602"/>
                  <a:gd name="connsiteY155" fmla="*/ 578736 h 585900"/>
                  <a:gd name="connsiteX156" fmla="*/ 97667 w 1122602"/>
                  <a:gd name="connsiteY156" fmla="*/ 579207 h 585900"/>
                  <a:gd name="connsiteX157" fmla="*/ 101909 w 1122602"/>
                  <a:gd name="connsiteY157" fmla="*/ 571618 h 585900"/>
                  <a:gd name="connsiteX158" fmla="*/ 126137 w 1122602"/>
                  <a:gd name="connsiteY158" fmla="*/ 514371 h 585900"/>
                  <a:gd name="connsiteX159" fmla="*/ 137709 w 1122602"/>
                  <a:gd name="connsiteY159" fmla="*/ 487998 h 585900"/>
                  <a:gd name="connsiteX160" fmla="*/ 167994 w 1122602"/>
                  <a:gd name="connsiteY160" fmla="*/ 474399 h 585900"/>
                  <a:gd name="connsiteX161" fmla="*/ 197573 w 1122602"/>
                  <a:gd name="connsiteY161" fmla="*/ 465160 h 585900"/>
                  <a:gd name="connsiteX162" fmla="*/ 209310 w 1122602"/>
                  <a:gd name="connsiteY162" fmla="*/ 449016 h 585900"/>
                  <a:gd name="connsiteX163" fmla="*/ 233161 w 1122602"/>
                  <a:gd name="connsiteY163" fmla="*/ 409728 h 585900"/>
                  <a:gd name="connsiteX164" fmla="*/ 364907 w 1122602"/>
                  <a:gd name="connsiteY164" fmla="*/ 300371 h 585900"/>
                  <a:gd name="connsiteX165" fmla="*/ 496701 w 1122602"/>
                  <a:gd name="connsiteY165" fmla="*/ 290095 h 585900"/>
                  <a:gd name="connsiteX166" fmla="*/ 537828 w 1122602"/>
                  <a:gd name="connsiteY166" fmla="*/ 293348 h 585900"/>
                  <a:gd name="connsiteX167" fmla="*/ 551992 w 1122602"/>
                  <a:gd name="connsiteY167" fmla="*/ 287974 h 585900"/>
                  <a:gd name="connsiteX168" fmla="*/ 551191 w 1122602"/>
                  <a:gd name="connsiteY168" fmla="*/ 275318 h 585900"/>
                  <a:gd name="connsiteX169" fmla="*/ 545063 w 1122602"/>
                  <a:gd name="connsiteY169" fmla="*/ 272820 h 585900"/>
                  <a:gd name="connsiteX170" fmla="*/ 492364 w 1122602"/>
                  <a:gd name="connsiteY170" fmla="*/ 265844 h 585900"/>
                  <a:gd name="connsiteX171" fmla="*/ 404997 w 1122602"/>
                  <a:gd name="connsiteY171" fmla="*/ 270274 h 585900"/>
                  <a:gd name="connsiteX172" fmla="*/ 324158 w 1122602"/>
                  <a:gd name="connsiteY172" fmla="*/ 298792 h 585900"/>
                  <a:gd name="connsiteX173" fmla="*/ 212232 w 1122602"/>
                  <a:gd name="connsiteY173" fmla="*/ 402539 h 585900"/>
                  <a:gd name="connsiteX174" fmla="*/ 184209 w 1122602"/>
                  <a:gd name="connsiteY174" fmla="*/ 454531 h 585900"/>
                  <a:gd name="connsiteX175" fmla="*/ 182842 w 1122602"/>
                  <a:gd name="connsiteY175" fmla="*/ 457948 h 585900"/>
                  <a:gd name="connsiteX176" fmla="*/ 163234 w 1122602"/>
                  <a:gd name="connsiteY176" fmla="*/ 464170 h 585900"/>
                  <a:gd name="connsiteX177" fmla="*/ 161325 w 1122602"/>
                  <a:gd name="connsiteY177" fmla="*/ 449087 h 585900"/>
                  <a:gd name="connsiteX178" fmla="*/ 212892 w 1122602"/>
                  <a:gd name="connsiteY178" fmla="*/ 368813 h 585900"/>
                  <a:gd name="connsiteX179" fmla="*/ 287839 w 1122602"/>
                  <a:gd name="connsiteY179" fmla="*/ 294715 h 585900"/>
                  <a:gd name="connsiteX180" fmla="*/ 385577 w 1122602"/>
                  <a:gd name="connsiteY180" fmla="*/ 251868 h 585900"/>
                  <a:gd name="connsiteX181" fmla="*/ 396842 w 1122602"/>
                  <a:gd name="connsiteY181" fmla="*/ 248332 h 585900"/>
                  <a:gd name="connsiteX182" fmla="*/ 400519 w 1122602"/>
                  <a:gd name="connsiteY182" fmla="*/ 234804 h 585900"/>
                  <a:gd name="connsiteX183" fmla="*/ 354773 w 1122602"/>
                  <a:gd name="connsiteY183" fmla="*/ 208832 h 585900"/>
                  <a:gd name="connsiteX184" fmla="*/ 348645 w 1122602"/>
                  <a:gd name="connsiteY184" fmla="*/ 207371 h 585900"/>
                  <a:gd name="connsiteX185" fmla="*/ 388475 w 1122602"/>
                  <a:gd name="connsiteY185" fmla="*/ 194974 h 585900"/>
                  <a:gd name="connsiteX186" fmla="*/ 417794 w 1122602"/>
                  <a:gd name="connsiteY186" fmla="*/ 216256 h 585900"/>
                  <a:gd name="connsiteX187" fmla="*/ 426915 w 1122602"/>
                  <a:gd name="connsiteY187" fmla="*/ 222643 h 585900"/>
                  <a:gd name="connsiteX188" fmla="*/ 428518 w 1122602"/>
                  <a:gd name="connsiteY188" fmla="*/ 221323 h 585900"/>
                  <a:gd name="connsiteX189" fmla="*/ 425077 w 1122602"/>
                  <a:gd name="connsiteY189" fmla="*/ 209539 h 585900"/>
                  <a:gd name="connsiteX190" fmla="*/ 421990 w 1122602"/>
                  <a:gd name="connsiteY190" fmla="*/ 190001 h 585900"/>
                  <a:gd name="connsiteX191" fmla="*/ 433915 w 1122602"/>
                  <a:gd name="connsiteY191" fmla="*/ 183850 h 585900"/>
                  <a:gd name="connsiteX192" fmla="*/ 440679 w 1122602"/>
                  <a:gd name="connsiteY192" fmla="*/ 192099 h 585900"/>
                  <a:gd name="connsiteX193" fmla="*/ 452840 w 1122602"/>
                  <a:gd name="connsiteY193" fmla="*/ 204213 h 585900"/>
                  <a:gd name="connsiteX194" fmla="*/ 484210 w 1122602"/>
                  <a:gd name="connsiteY194" fmla="*/ 208903 h 585900"/>
                  <a:gd name="connsiteX195" fmla="*/ 548551 w 1122602"/>
                  <a:gd name="connsiteY195" fmla="*/ 218212 h 585900"/>
                  <a:gd name="connsiteX196" fmla="*/ 582183 w 1122602"/>
                  <a:gd name="connsiteY196" fmla="*/ 231481 h 585900"/>
                  <a:gd name="connsiteX197" fmla="*/ 600873 w 1122602"/>
                  <a:gd name="connsiteY197" fmla="*/ 223609 h 585900"/>
                  <a:gd name="connsiteX198" fmla="*/ 618077 w 1122602"/>
                  <a:gd name="connsiteY198" fmla="*/ 209704 h 585900"/>
                  <a:gd name="connsiteX199" fmla="*/ 625336 w 1122602"/>
                  <a:gd name="connsiteY199" fmla="*/ 211401 h 585900"/>
                  <a:gd name="connsiteX200" fmla="*/ 624606 w 1122602"/>
                  <a:gd name="connsiteY200" fmla="*/ 218542 h 585900"/>
                  <a:gd name="connsiteX201" fmla="*/ 575136 w 1122602"/>
                  <a:gd name="connsiteY201" fmla="*/ 242558 h 585900"/>
                  <a:gd name="connsiteX202" fmla="*/ 558544 w 1122602"/>
                  <a:gd name="connsiteY202" fmla="*/ 238834 h 585900"/>
                  <a:gd name="connsiteX203" fmla="*/ 498374 w 1122602"/>
                  <a:gd name="connsiteY203" fmla="*/ 234144 h 585900"/>
                  <a:gd name="connsiteX204" fmla="*/ 479284 w 1122602"/>
                  <a:gd name="connsiteY204" fmla="*/ 243053 h 585900"/>
                  <a:gd name="connsiteX205" fmla="*/ 490903 w 1122602"/>
                  <a:gd name="connsiteY205" fmla="*/ 247460 h 585900"/>
                  <a:gd name="connsiteX206" fmla="*/ 533161 w 1122602"/>
                  <a:gd name="connsiteY206" fmla="*/ 254979 h 585900"/>
                  <a:gd name="connsiteX207" fmla="*/ 634222 w 1122602"/>
                  <a:gd name="connsiteY207" fmla="*/ 288610 h 585900"/>
                  <a:gd name="connsiteX208" fmla="*/ 645582 w 1122602"/>
                  <a:gd name="connsiteY208" fmla="*/ 293937 h 585900"/>
                  <a:gd name="connsiteX209" fmla="*/ 657507 w 1122602"/>
                  <a:gd name="connsiteY209" fmla="*/ 287267 h 585900"/>
                  <a:gd name="connsiteX210" fmla="*/ 671130 w 1122602"/>
                  <a:gd name="connsiteY210" fmla="*/ 278688 h 585900"/>
                  <a:gd name="connsiteX211" fmla="*/ 689183 w 1122602"/>
                  <a:gd name="connsiteY211" fmla="*/ 286961 h 585900"/>
                  <a:gd name="connsiteX212" fmla="*/ 757059 w 1122602"/>
                  <a:gd name="connsiteY212" fmla="*/ 338599 h 585900"/>
                  <a:gd name="connsiteX213" fmla="*/ 788146 w 1122602"/>
                  <a:gd name="connsiteY213" fmla="*/ 370345 h 585900"/>
                  <a:gd name="connsiteX214" fmla="*/ 790220 w 1122602"/>
                  <a:gd name="connsiteY214" fmla="*/ 378429 h 585900"/>
                  <a:gd name="connsiteX215" fmla="*/ 781900 w 1122602"/>
                  <a:gd name="connsiteY215" fmla="*/ 379254 h 585900"/>
                  <a:gd name="connsiteX216" fmla="*/ 767759 w 1122602"/>
                  <a:gd name="connsiteY216" fmla="*/ 374941 h 585900"/>
                  <a:gd name="connsiteX217" fmla="*/ 757931 w 1122602"/>
                  <a:gd name="connsiteY217" fmla="*/ 383779 h 585900"/>
                  <a:gd name="connsiteX218" fmla="*/ 764083 w 1122602"/>
                  <a:gd name="connsiteY218" fmla="*/ 403553 h 585900"/>
                  <a:gd name="connsiteX219" fmla="*/ 765473 w 1122602"/>
                  <a:gd name="connsiteY219" fmla="*/ 412839 h 585900"/>
                  <a:gd name="connsiteX220" fmla="*/ 753972 w 1122602"/>
                  <a:gd name="connsiteY220" fmla="*/ 405061 h 585900"/>
                  <a:gd name="connsiteX221" fmla="*/ 730404 w 1122602"/>
                  <a:gd name="connsiteY221" fmla="*/ 388304 h 585900"/>
                  <a:gd name="connsiteX222" fmla="*/ 717653 w 1122602"/>
                  <a:gd name="connsiteY222" fmla="*/ 384628 h 585900"/>
                  <a:gd name="connsiteX223" fmla="*/ 721872 w 1122602"/>
                  <a:gd name="connsiteY223" fmla="*/ 397967 h 585900"/>
                  <a:gd name="connsiteX224" fmla="*/ 735659 w 1122602"/>
                  <a:gd name="connsiteY224" fmla="*/ 419909 h 585900"/>
                  <a:gd name="connsiteX225" fmla="*/ 781028 w 1122602"/>
                  <a:gd name="connsiteY225" fmla="*/ 464147 h 585900"/>
                  <a:gd name="connsiteX226" fmla="*/ 808839 w 1122602"/>
                  <a:gd name="connsiteY226" fmla="*/ 466244 h 585900"/>
                  <a:gd name="connsiteX227" fmla="*/ 814778 w 1122602"/>
                  <a:gd name="connsiteY227" fmla="*/ 438882 h 585900"/>
                  <a:gd name="connsiteX228" fmla="*/ 803536 w 1122602"/>
                  <a:gd name="connsiteY228" fmla="*/ 383991 h 585900"/>
                  <a:gd name="connsiteX229" fmla="*/ 788523 w 1122602"/>
                  <a:gd name="connsiteY229" fmla="*/ 350689 h 585900"/>
                  <a:gd name="connsiteX230" fmla="*/ 698445 w 1122602"/>
                  <a:gd name="connsiteY230" fmla="*/ 273715 h 585900"/>
                  <a:gd name="connsiteX231" fmla="*/ 656635 w 1122602"/>
                  <a:gd name="connsiteY231" fmla="*/ 261201 h 585900"/>
                  <a:gd name="connsiteX232" fmla="*/ 633656 w 1122602"/>
                  <a:gd name="connsiteY232" fmla="*/ 262379 h 585900"/>
                  <a:gd name="connsiteX233" fmla="*/ 623427 w 1122602"/>
                  <a:gd name="connsiteY233" fmla="*/ 251420 h 585900"/>
                  <a:gd name="connsiteX234" fmla="*/ 650130 w 1122602"/>
                  <a:gd name="connsiteY234" fmla="*/ 227781 h 585900"/>
                  <a:gd name="connsiteX235" fmla="*/ 664554 w 1122602"/>
                  <a:gd name="connsiteY235" fmla="*/ 230585 h 585900"/>
                  <a:gd name="connsiteX236" fmla="*/ 711973 w 1122602"/>
                  <a:gd name="connsiteY236" fmla="*/ 256133 h 585900"/>
                  <a:gd name="connsiteX237" fmla="*/ 835235 w 1122602"/>
                  <a:gd name="connsiteY237" fmla="*/ 370746 h 585900"/>
                  <a:gd name="connsiteX238" fmla="*/ 896513 w 1122602"/>
                  <a:gd name="connsiteY238" fmla="*/ 428983 h 585900"/>
                  <a:gd name="connsiteX239" fmla="*/ 907660 w 1122602"/>
                  <a:gd name="connsiteY239" fmla="*/ 435511 h 585900"/>
                  <a:gd name="connsiteX240" fmla="*/ 910064 w 1122602"/>
                  <a:gd name="connsiteY240" fmla="*/ 434215 h 585900"/>
                  <a:gd name="connsiteX241" fmla="*/ 907778 w 1122602"/>
                  <a:gd name="connsiteY241" fmla="*/ 422077 h 585900"/>
                  <a:gd name="connsiteX242" fmla="*/ 883786 w 1122602"/>
                  <a:gd name="connsiteY242" fmla="*/ 386631 h 585900"/>
                  <a:gd name="connsiteX243" fmla="*/ 857248 w 1122602"/>
                  <a:gd name="connsiteY243" fmla="*/ 356228 h 585900"/>
                  <a:gd name="connsiteX244" fmla="*/ 867594 w 1122602"/>
                  <a:gd name="connsiteY244" fmla="*/ 363204 h 585900"/>
                  <a:gd name="connsiteX245" fmla="*/ 994769 w 1122602"/>
                  <a:gd name="connsiteY245" fmla="*/ 489671 h 585900"/>
                  <a:gd name="connsiteX246" fmla="*/ 1056777 w 1122602"/>
                  <a:gd name="connsiteY246" fmla="*/ 568413 h 585900"/>
                  <a:gd name="connsiteX247" fmla="*/ 1073534 w 1122602"/>
                  <a:gd name="connsiteY247" fmla="*/ 584086 h 585900"/>
                  <a:gd name="connsiteX248" fmla="*/ 1083692 w 1122602"/>
                  <a:gd name="connsiteY248" fmla="*/ 585900 h 585900"/>
                  <a:gd name="connsiteX249" fmla="*/ 1082160 w 1122602"/>
                  <a:gd name="connsiteY249" fmla="*/ 577157 h 585900"/>
                  <a:gd name="connsiteX250" fmla="*/ 1056353 w 1122602"/>
                  <a:gd name="connsiteY250" fmla="*/ 538245 h 585900"/>
                  <a:gd name="connsiteX251" fmla="*/ 1011361 w 1122602"/>
                  <a:gd name="connsiteY251" fmla="*/ 473810 h 585900"/>
                  <a:gd name="connsiteX252" fmla="*/ 1004597 w 1122602"/>
                  <a:gd name="connsiteY252" fmla="*/ 455238 h 585900"/>
                  <a:gd name="connsiteX253" fmla="*/ 1015132 w 1122602"/>
                  <a:gd name="connsiteY253" fmla="*/ 447248 h 585900"/>
                  <a:gd name="connsiteX254" fmla="*/ 1034528 w 1122602"/>
                  <a:gd name="connsiteY254" fmla="*/ 464052 h 585900"/>
                  <a:gd name="connsiteX255" fmla="*/ 1061985 w 1122602"/>
                  <a:gd name="connsiteY255" fmla="*/ 500937 h 585900"/>
                  <a:gd name="connsiteX256" fmla="*/ 1112445 w 1122602"/>
                  <a:gd name="connsiteY256" fmla="*/ 555214 h 585900"/>
                  <a:gd name="connsiteX257" fmla="*/ 1122603 w 1122602"/>
                  <a:gd name="connsiteY257" fmla="*/ 561201 h 585900"/>
                  <a:gd name="connsiteX258" fmla="*/ 1121542 w 1122602"/>
                  <a:gd name="connsiteY258" fmla="*/ 554743 h 585900"/>
                  <a:gd name="connsiteX259" fmla="*/ 1115226 w 1122602"/>
                  <a:gd name="connsiteY259" fmla="*/ 542205 h 585900"/>
                  <a:gd name="connsiteX260" fmla="*/ 1062245 w 1122602"/>
                  <a:gd name="connsiteY260" fmla="*/ 467069 h 585900"/>
                  <a:gd name="connsiteX261" fmla="*/ 1037851 w 1122602"/>
                  <a:gd name="connsiteY261" fmla="*/ 440319 h 585900"/>
                  <a:gd name="connsiteX262" fmla="*/ 503418 w 1122602"/>
                  <a:gd name="connsiteY262" fmla="*/ 55780 h 585900"/>
                  <a:gd name="connsiteX263" fmla="*/ 460736 w 1122602"/>
                  <a:gd name="connsiteY263" fmla="*/ 55945 h 585900"/>
                  <a:gd name="connsiteX264" fmla="*/ 503418 w 1122602"/>
                  <a:gd name="connsiteY264" fmla="*/ 55780 h 585900"/>
                  <a:gd name="connsiteX265" fmla="*/ 341999 w 1122602"/>
                  <a:gd name="connsiteY265" fmla="*/ 187126 h 585900"/>
                  <a:gd name="connsiteX266" fmla="*/ 251214 w 1122602"/>
                  <a:gd name="connsiteY266" fmla="*/ 249699 h 585900"/>
                  <a:gd name="connsiteX267" fmla="*/ 225006 w 1122602"/>
                  <a:gd name="connsiteY267" fmla="*/ 261436 h 585900"/>
                  <a:gd name="connsiteX268" fmla="*/ 212986 w 1122602"/>
                  <a:gd name="connsiteY268" fmla="*/ 249676 h 585900"/>
                  <a:gd name="connsiteX269" fmla="*/ 223757 w 1122602"/>
                  <a:gd name="connsiteY269" fmla="*/ 236572 h 585900"/>
                  <a:gd name="connsiteX270" fmla="*/ 273981 w 1122602"/>
                  <a:gd name="connsiteY270" fmla="*/ 213711 h 585900"/>
                  <a:gd name="connsiteX271" fmla="*/ 341457 w 1122602"/>
                  <a:gd name="connsiteY271" fmla="*/ 175247 h 585900"/>
                  <a:gd name="connsiteX272" fmla="*/ 358167 w 1122602"/>
                  <a:gd name="connsiteY272" fmla="*/ 168483 h 585900"/>
                  <a:gd name="connsiteX273" fmla="*/ 359958 w 1122602"/>
                  <a:gd name="connsiteY273" fmla="*/ 171241 h 585900"/>
                  <a:gd name="connsiteX274" fmla="*/ 341999 w 1122602"/>
                  <a:gd name="connsiteY274" fmla="*/ 187126 h 5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</a:cxnLst>
                <a:rect l="l" t="t" r="r" b="b"/>
                <a:pathLst>
                  <a:path w="1122602" h="585900">
                    <a:moveTo>
                      <a:pt x="1037851" y="440319"/>
                    </a:moveTo>
                    <a:cubicBezTo>
                      <a:pt x="1032172" y="434356"/>
                      <a:pt x="1025313" y="429313"/>
                      <a:pt x="1020600" y="422690"/>
                    </a:cubicBezTo>
                    <a:cubicBezTo>
                      <a:pt x="1014896" y="414701"/>
                      <a:pt x="1010984" y="405462"/>
                      <a:pt x="1006105" y="396883"/>
                    </a:cubicBezTo>
                    <a:cubicBezTo>
                      <a:pt x="1003300" y="391957"/>
                      <a:pt x="1000543" y="386890"/>
                      <a:pt x="996913" y="382577"/>
                    </a:cubicBezTo>
                    <a:cubicBezTo>
                      <a:pt x="994981" y="380291"/>
                      <a:pt x="991304" y="379466"/>
                      <a:pt x="988405" y="378005"/>
                    </a:cubicBezTo>
                    <a:cubicBezTo>
                      <a:pt x="986897" y="380951"/>
                      <a:pt x="984422" y="383779"/>
                      <a:pt x="984069" y="386843"/>
                    </a:cubicBezTo>
                    <a:cubicBezTo>
                      <a:pt x="982867" y="397637"/>
                      <a:pt x="986755" y="407088"/>
                      <a:pt x="992600" y="416091"/>
                    </a:cubicBezTo>
                    <a:cubicBezTo>
                      <a:pt x="996183" y="421583"/>
                      <a:pt x="999129" y="427616"/>
                      <a:pt x="1001439" y="433744"/>
                    </a:cubicBezTo>
                    <a:cubicBezTo>
                      <a:pt x="1002287" y="436006"/>
                      <a:pt x="1001439" y="440366"/>
                      <a:pt x="999718" y="441710"/>
                    </a:cubicBezTo>
                    <a:cubicBezTo>
                      <a:pt x="998233" y="442888"/>
                      <a:pt x="994227" y="441663"/>
                      <a:pt x="991752" y="440579"/>
                    </a:cubicBezTo>
                    <a:cubicBezTo>
                      <a:pt x="988641" y="439212"/>
                      <a:pt x="985601" y="437232"/>
                      <a:pt x="983079" y="434922"/>
                    </a:cubicBezTo>
                    <a:cubicBezTo>
                      <a:pt x="965544" y="418896"/>
                      <a:pt x="948316" y="402563"/>
                      <a:pt x="930687" y="386631"/>
                    </a:cubicBezTo>
                    <a:cubicBezTo>
                      <a:pt x="919515" y="376544"/>
                      <a:pt x="908273" y="366409"/>
                      <a:pt x="896277" y="357359"/>
                    </a:cubicBezTo>
                    <a:cubicBezTo>
                      <a:pt x="885318" y="349110"/>
                      <a:pt x="872756" y="346824"/>
                      <a:pt x="859086" y="351090"/>
                    </a:cubicBezTo>
                    <a:cubicBezTo>
                      <a:pt x="853571" y="352810"/>
                      <a:pt x="847279" y="353447"/>
                      <a:pt x="841575" y="352693"/>
                    </a:cubicBezTo>
                    <a:cubicBezTo>
                      <a:pt x="838346" y="352268"/>
                      <a:pt x="834905" y="348497"/>
                      <a:pt x="832808" y="345410"/>
                    </a:cubicBezTo>
                    <a:cubicBezTo>
                      <a:pt x="829697" y="340791"/>
                      <a:pt x="828660" y="334592"/>
                      <a:pt x="825077" y="330538"/>
                    </a:cubicBezTo>
                    <a:cubicBezTo>
                      <a:pt x="812633" y="316468"/>
                      <a:pt x="799341" y="303129"/>
                      <a:pt x="786614" y="289318"/>
                    </a:cubicBezTo>
                    <a:cubicBezTo>
                      <a:pt x="776574" y="278429"/>
                      <a:pt x="766628" y="267399"/>
                      <a:pt x="757106" y="256039"/>
                    </a:cubicBezTo>
                    <a:cubicBezTo>
                      <a:pt x="754349" y="252763"/>
                      <a:pt x="753194" y="248120"/>
                      <a:pt x="751309" y="244114"/>
                    </a:cubicBezTo>
                    <a:cubicBezTo>
                      <a:pt x="752063" y="243407"/>
                      <a:pt x="752841" y="242676"/>
                      <a:pt x="753595" y="241969"/>
                    </a:cubicBezTo>
                    <a:cubicBezTo>
                      <a:pt x="758780" y="244891"/>
                      <a:pt x="764507" y="247154"/>
                      <a:pt x="769032" y="250901"/>
                    </a:cubicBezTo>
                    <a:cubicBezTo>
                      <a:pt x="781995" y="261625"/>
                      <a:pt x="794062" y="273456"/>
                      <a:pt x="807236" y="283897"/>
                    </a:cubicBezTo>
                    <a:cubicBezTo>
                      <a:pt x="818808" y="293065"/>
                      <a:pt x="831087" y="301432"/>
                      <a:pt x="843626" y="309256"/>
                    </a:cubicBezTo>
                    <a:cubicBezTo>
                      <a:pt x="850861" y="313781"/>
                      <a:pt x="859228" y="314088"/>
                      <a:pt x="867948" y="312132"/>
                    </a:cubicBezTo>
                    <a:cubicBezTo>
                      <a:pt x="881759" y="309021"/>
                      <a:pt x="893614" y="312603"/>
                      <a:pt x="903041" y="324057"/>
                    </a:cubicBezTo>
                    <a:cubicBezTo>
                      <a:pt x="919562" y="344137"/>
                      <a:pt x="936343" y="363982"/>
                      <a:pt x="953524" y="383496"/>
                    </a:cubicBezTo>
                    <a:cubicBezTo>
                      <a:pt x="956258" y="386607"/>
                      <a:pt x="961608" y="387409"/>
                      <a:pt x="965733" y="389270"/>
                    </a:cubicBezTo>
                    <a:cubicBezTo>
                      <a:pt x="965591" y="384368"/>
                      <a:pt x="965615" y="379443"/>
                      <a:pt x="965167" y="374540"/>
                    </a:cubicBezTo>
                    <a:cubicBezTo>
                      <a:pt x="965026" y="372985"/>
                      <a:pt x="963682" y="371429"/>
                      <a:pt x="962645" y="370062"/>
                    </a:cubicBezTo>
                    <a:cubicBezTo>
                      <a:pt x="955575" y="360847"/>
                      <a:pt x="948976" y="351208"/>
                      <a:pt x="941245" y="342558"/>
                    </a:cubicBezTo>
                    <a:cubicBezTo>
                      <a:pt x="896371" y="292429"/>
                      <a:pt x="846949" y="247036"/>
                      <a:pt x="795075" y="204330"/>
                    </a:cubicBezTo>
                    <a:cubicBezTo>
                      <a:pt x="770635" y="184203"/>
                      <a:pt x="745817" y="164477"/>
                      <a:pt x="717135" y="150430"/>
                    </a:cubicBezTo>
                    <a:cubicBezTo>
                      <a:pt x="670328" y="127522"/>
                      <a:pt x="620906" y="112249"/>
                      <a:pt x="570352" y="100418"/>
                    </a:cubicBezTo>
                    <a:cubicBezTo>
                      <a:pt x="546548" y="94856"/>
                      <a:pt x="522579" y="89482"/>
                      <a:pt x="497856" y="91415"/>
                    </a:cubicBezTo>
                    <a:cubicBezTo>
                      <a:pt x="494273" y="91698"/>
                      <a:pt x="490927" y="94880"/>
                      <a:pt x="487486" y="96741"/>
                    </a:cubicBezTo>
                    <a:cubicBezTo>
                      <a:pt x="489748" y="99758"/>
                      <a:pt x="491422" y="104425"/>
                      <a:pt x="494415" y="105509"/>
                    </a:cubicBezTo>
                    <a:cubicBezTo>
                      <a:pt x="503818" y="108973"/>
                      <a:pt x="513623" y="112815"/>
                      <a:pt x="523451" y="113404"/>
                    </a:cubicBezTo>
                    <a:cubicBezTo>
                      <a:pt x="557601" y="115455"/>
                      <a:pt x="591327" y="119603"/>
                      <a:pt x="623969" y="130208"/>
                    </a:cubicBezTo>
                    <a:cubicBezTo>
                      <a:pt x="653830" y="139895"/>
                      <a:pt x="683574" y="149746"/>
                      <a:pt x="707566" y="171641"/>
                    </a:cubicBezTo>
                    <a:cubicBezTo>
                      <a:pt x="712822" y="176426"/>
                      <a:pt x="720411" y="178782"/>
                      <a:pt x="727128" y="181823"/>
                    </a:cubicBezTo>
                    <a:cubicBezTo>
                      <a:pt x="733774" y="184840"/>
                      <a:pt x="741363" y="186301"/>
                      <a:pt x="747373" y="190213"/>
                    </a:cubicBezTo>
                    <a:cubicBezTo>
                      <a:pt x="779614" y="211236"/>
                      <a:pt x="808768" y="236195"/>
                      <a:pt x="836626" y="262638"/>
                    </a:cubicBezTo>
                    <a:cubicBezTo>
                      <a:pt x="846289" y="271830"/>
                      <a:pt x="855197" y="281823"/>
                      <a:pt x="864177" y="291722"/>
                    </a:cubicBezTo>
                    <a:cubicBezTo>
                      <a:pt x="866180" y="293937"/>
                      <a:pt x="867029" y="297213"/>
                      <a:pt x="868419" y="299994"/>
                    </a:cubicBezTo>
                    <a:cubicBezTo>
                      <a:pt x="867618" y="300701"/>
                      <a:pt x="866817" y="301432"/>
                      <a:pt x="866015" y="302139"/>
                    </a:cubicBezTo>
                    <a:cubicBezTo>
                      <a:pt x="856847" y="296553"/>
                      <a:pt x="847137" y="291651"/>
                      <a:pt x="838582" y="285217"/>
                    </a:cubicBezTo>
                    <a:cubicBezTo>
                      <a:pt x="807542" y="261837"/>
                      <a:pt x="777139" y="237656"/>
                      <a:pt x="745982" y="214441"/>
                    </a:cubicBezTo>
                    <a:cubicBezTo>
                      <a:pt x="736178" y="207135"/>
                      <a:pt x="724912" y="201762"/>
                      <a:pt x="714118" y="195869"/>
                    </a:cubicBezTo>
                    <a:cubicBezTo>
                      <a:pt x="705162" y="190967"/>
                      <a:pt x="695711" y="186961"/>
                      <a:pt x="686849" y="181870"/>
                    </a:cubicBezTo>
                    <a:cubicBezTo>
                      <a:pt x="680038" y="177958"/>
                      <a:pt x="674240" y="172207"/>
                      <a:pt x="667288" y="168648"/>
                    </a:cubicBezTo>
                    <a:cubicBezTo>
                      <a:pt x="645935" y="157783"/>
                      <a:pt x="622862" y="152551"/>
                      <a:pt x="599270" y="149393"/>
                    </a:cubicBezTo>
                    <a:cubicBezTo>
                      <a:pt x="590502" y="148214"/>
                      <a:pt x="581735" y="147130"/>
                      <a:pt x="572944" y="145999"/>
                    </a:cubicBezTo>
                    <a:cubicBezTo>
                      <a:pt x="572756" y="146848"/>
                      <a:pt x="572543" y="147672"/>
                      <a:pt x="572355" y="148521"/>
                    </a:cubicBezTo>
                    <a:cubicBezTo>
                      <a:pt x="583974" y="153729"/>
                      <a:pt x="595570" y="158962"/>
                      <a:pt x="607189" y="164147"/>
                    </a:cubicBezTo>
                    <a:cubicBezTo>
                      <a:pt x="647349" y="182082"/>
                      <a:pt x="687651" y="199711"/>
                      <a:pt x="724158" y="224670"/>
                    </a:cubicBezTo>
                    <a:cubicBezTo>
                      <a:pt x="728612" y="227710"/>
                      <a:pt x="732690" y="231481"/>
                      <a:pt x="736249" y="235535"/>
                    </a:cubicBezTo>
                    <a:cubicBezTo>
                      <a:pt x="737663" y="237137"/>
                      <a:pt x="737168" y="240390"/>
                      <a:pt x="737568" y="242888"/>
                    </a:cubicBezTo>
                    <a:cubicBezTo>
                      <a:pt x="734882" y="243242"/>
                      <a:pt x="732030" y="244326"/>
                      <a:pt x="729532" y="243784"/>
                    </a:cubicBezTo>
                    <a:cubicBezTo>
                      <a:pt x="727033" y="243242"/>
                      <a:pt x="724889" y="241097"/>
                      <a:pt x="722555" y="239683"/>
                    </a:cubicBezTo>
                    <a:cubicBezTo>
                      <a:pt x="717088" y="236313"/>
                      <a:pt x="711879" y="232400"/>
                      <a:pt x="706105" y="229713"/>
                    </a:cubicBezTo>
                    <a:cubicBezTo>
                      <a:pt x="652770" y="204778"/>
                      <a:pt x="597573" y="185052"/>
                      <a:pt x="540396" y="170981"/>
                    </a:cubicBezTo>
                    <a:cubicBezTo>
                      <a:pt x="533915" y="169379"/>
                      <a:pt x="526727" y="169497"/>
                      <a:pt x="520033" y="170251"/>
                    </a:cubicBezTo>
                    <a:cubicBezTo>
                      <a:pt x="514872" y="170840"/>
                      <a:pt x="512444" y="175318"/>
                      <a:pt x="515037" y="180338"/>
                    </a:cubicBezTo>
                    <a:cubicBezTo>
                      <a:pt x="518831" y="187644"/>
                      <a:pt x="515296" y="191014"/>
                      <a:pt x="508980" y="192947"/>
                    </a:cubicBezTo>
                    <a:cubicBezTo>
                      <a:pt x="495357" y="197142"/>
                      <a:pt x="481641" y="197024"/>
                      <a:pt x="468230" y="192216"/>
                    </a:cubicBezTo>
                    <a:cubicBezTo>
                      <a:pt x="462032" y="190001"/>
                      <a:pt x="458355" y="185806"/>
                      <a:pt x="458025" y="178311"/>
                    </a:cubicBezTo>
                    <a:cubicBezTo>
                      <a:pt x="457884" y="175059"/>
                      <a:pt x="454396" y="170722"/>
                      <a:pt x="451285" y="169143"/>
                    </a:cubicBezTo>
                    <a:cubicBezTo>
                      <a:pt x="446830" y="166904"/>
                      <a:pt x="441363" y="166008"/>
                      <a:pt x="436272" y="165867"/>
                    </a:cubicBezTo>
                    <a:cubicBezTo>
                      <a:pt x="422154" y="165466"/>
                      <a:pt x="408037" y="165844"/>
                      <a:pt x="393920" y="165679"/>
                    </a:cubicBezTo>
                    <a:cubicBezTo>
                      <a:pt x="389937" y="165631"/>
                      <a:pt x="385954" y="164712"/>
                      <a:pt x="381146" y="164076"/>
                    </a:cubicBezTo>
                    <a:cubicBezTo>
                      <a:pt x="396701" y="148662"/>
                      <a:pt x="396041" y="148969"/>
                      <a:pt x="387509" y="129431"/>
                    </a:cubicBezTo>
                    <a:cubicBezTo>
                      <a:pt x="383173" y="119485"/>
                      <a:pt x="381004" y="108384"/>
                      <a:pt x="379213" y="97566"/>
                    </a:cubicBezTo>
                    <a:cubicBezTo>
                      <a:pt x="378270" y="91910"/>
                      <a:pt x="380816" y="86395"/>
                      <a:pt x="388263" y="85429"/>
                    </a:cubicBezTo>
                    <a:cubicBezTo>
                      <a:pt x="406859" y="83001"/>
                      <a:pt x="425383" y="79796"/>
                      <a:pt x="444026" y="77887"/>
                    </a:cubicBezTo>
                    <a:cubicBezTo>
                      <a:pt x="489442" y="73244"/>
                      <a:pt x="534740" y="71783"/>
                      <a:pt x="579638" y="83425"/>
                    </a:cubicBezTo>
                    <a:cubicBezTo>
                      <a:pt x="595193" y="87456"/>
                      <a:pt x="610135" y="86206"/>
                      <a:pt x="620246" y="70369"/>
                    </a:cubicBezTo>
                    <a:cubicBezTo>
                      <a:pt x="623993" y="64500"/>
                      <a:pt x="631087" y="62945"/>
                      <a:pt x="637568" y="64288"/>
                    </a:cubicBezTo>
                    <a:cubicBezTo>
                      <a:pt x="650554" y="66998"/>
                      <a:pt x="663328" y="70675"/>
                      <a:pt x="676197" y="73951"/>
                    </a:cubicBezTo>
                    <a:cubicBezTo>
                      <a:pt x="683574" y="75836"/>
                      <a:pt x="690903" y="78028"/>
                      <a:pt x="698351" y="79560"/>
                    </a:cubicBezTo>
                    <a:cubicBezTo>
                      <a:pt x="702876" y="80503"/>
                      <a:pt x="704973" y="77651"/>
                      <a:pt x="704031" y="73385"/>
                    </a:cubicBezTo>
                    <a:cubicBezTo>
                      <a:pt x="701344" y="61177"/>
                      <a:pt x="697361" y="49676"/>
                      <a:pt x="687156" y="41262"/>
                    </a:cubicBezTo>
                    <a:cubicBezTo>
                      <a:pt x="672968" y="29548"/>
                      <a:pt x="656659" y="22030"/>
                      <a:pt x="639194" y="17151"/>
                    </a:cubicBezTo>
                    <a:cubicBezTo>
                      <a:pt x="619727" y="11707"/>
                      <a:pt x="600048" y="8243"/>
                      <a:pt x="580792" y="18424"/>
                    </a:cubicBezTo>
                    <a:cubicBezTo>
                      <a:pt x="580156" y="18754"/>
                      <a:pt x="579048" y="18165"/>
                      <a:pt x="577894" y="17953"/>
                    </a:cubicBezTo>
                    <a:cubicBezTo>
                      <a:pt x="578223" y="16609"/>
                      <a:pt x="578365" y="15643"/>
                      <a:pt x="578718" y="14747"/>
                    </a:cubicBezTo>
                    <a:cubicBezTo>
                      <a:pt x="582419" y="5650"/>
                      <a:pt x="581287" y="2115"/>
                      <a:pt x="571813" y="677"/>
                    </a:cubicBezTo>
                    <a:cubicBezTo>
                      <a:pt x="563682" y="-548"/>
                      <a:pt x="555150" y="112"/>
                      <a:pt x="546901" y="913"/>
                    </a:cubicBezTo>
                    <a:cubicBezTo>
                      <a:pt x="543743" y="1219"/>
                      <a:pt x="538629" y="3977"/>
                      <a:pt x="538393" y="6098"/>
                    </a:cubicBezTo>
                    <a:cubicBezTo>
                      <a:pt x="538016" y="9185"/>
                      <a:pt x="540373" y="13923"/>
                      <a:pt x="543060" y="15808"/>
                    </a:cubicBezTo>
                    <a:cubicBezTo>
                      <a:pt x="551544" y="21724"/>
                      <a:pt x="560736" y="26555"/>
                      <a:pt x="569597" y="31929"/>
                    </a:cubicBezTo>
                    <a:cubicBezTo>
                      <a:pt x="572261" y="33555"/>
                      <a:pt x="574688" y="35582"/>
                      <a:pt x="577210" y="37420"/>
                    </a:cubicBezTo>
                    <a:cubicBezTo>
                      <a:pt x="576904" y="38104"/>
                      <a:pt x="576597" y="38764"/>
                      <a:pt x="576291" y="39447"/>
                    </a:cubicBezTo>
                    <a:cubicBezTo>
                      <a:pt x="571153" y="39801"/>
                      <a:pt x="565992" y="40720"/>
                      <a:pt x="560901" y="40413"/>
                    </a:cubicBezTo>
                    <a:cubicBezTo>
                      <a:pt x="537945" y="39070"/>
                      <a:pt x="515013" y="36855"/>
                      <a:pt x="492034" y="35959"/>
                    </a:cubicBezTo>
                    <a:cubicBezTo>
                      <a:pt x="475277" y="35299"/>
                      <a:pt x="458450" y="35770"/>
                      <a:pt x="441693" y="36595"/>
                    </a:cubicBezTo>
                    <a:cubicBezTo>
                      <a:pt x="434669" y="36949"/>
                      <a:pt x="428188" y="39636"/>
                      <a:pt x="427740" y="48921"/>
                    </a:cubicBezTo>
                    <a:cubicBezTo>
                      <a:pt x="427481" y="54342"/>
                      <a:pt x="423569" y="57524"/>
                      <a:pt x="418148" y="57123"/>
                    </a:cubicBezTo>
                    <a:cubicBezTo>
                      <a:pt x="413057" y="56723"/>
                      <a:pt x="408037" y="55285"/>
                      <a:pt x="403017" y="54177"/>
                    </a:cubicBezTo>
                    <a:cubicBezTo>
                      <a:pt x="398893" y="53258"/>
                      <a:pt x="394839" y="52174"/>
                      <a:pt x="390738" y="51160"/>
                    </a:cubicBezTo>
                    <a:cubicBezTo>
                      <a:pt x="395805" y="60022"/>
                      <a:pt x="391751" y="65608"/>
                      <a:pt x="385836" y="69308"/>
                    </a:cubicBezTo>
                    <a:cubicBezTo>
                      <a:pt x="374782" y="76213"/>
                      <a:pt x="363116" y="82106"/>
                      <a:pt x="351709" y="88493"/>
                    </a:cubicBezTo>
                    <a:cubicBezTo>
                      <a:pt x="347372" y="90920"/>
                      <a:pt x="343130" y="93489"/>
                      <a:pt x="338864" y="95987"/>
                    </a:cubicBezTo>
                    <a:cubicBezTo>
                      <a:pt x="339053" y="96789"/>
                      <a:pt x="339241" y="97590"/>
                      <a:pt x="339430" y="98391"/>
                    </a:cubicBezTo>
                    <a:cubicBezTo>
                      <a:pt x="350248" y="99829"/>
                      <a:pt x="361042" y="101267"/>
                      <a:pt x="371860" y="102704"/>
                    </a:cubicBezTo>
                    <a:cubicBezTo>
                      <a:pt x="372001" y="103671"/>
                      <a:pt x="372166" y="104660"/>
                      <a:pt x="372308" y="105627"/>
                    </a:cubicBezTo>
                    <a:cubicBezTo>
                      <a:pt x="363870" y="112179"/>
                      <a:pt x="355433" y="118731"/>
                      <a:pt x="345699" y="126272"/>
                    </a:cubicBezTo>
                    <a:cubicBezTo>
                      <a:pt x="352982" y="127309"/>
                      <a:pt x="357719" y="127993"/>
                      <a:pt x="364954" y="129030"/>
                    </a:cubicBezTo>
                    <a:cubicBezTo>
                      <a:pt x="358591" y="134804"/>
                      <a:pt x="354419" y="139824"/>
                      <a:pt x="349187" y="143100"/>
                    </a:cubicBezTo>
                    <a:cubicBezTo>
                      <a:pt x="317818" y="162827"/>
                      <a:pt x="286566" y="182789"/>
                      <a:pt x="254537" y="201384"/>
                    </a:cubicBezTo>
                    <a:cubicBezTo>
                      <a:pt x="239053" y="210388"/>
                      <a:pt x="222013" y="216704"/>
                      <a:pt x="205539" y="223963"/>
                    </a:cubicBezTo>
                    <a:cubicBezTo>
                      <a:pt x="203300" y="224953"/>
                      <a:pt x="200377" y="224387"/>
                      <a:pt x="197761" y="224528"/>
                    </a:cubicBezTo>
                    <a:cubicBezTo>
                      <a:pt x="197525" y="223798"/>
                      <a:pt x="197266" y="223067"/>
                      <a:pt x="197031" y="222360"/>
                    </a:cubicBezTo>
                    <a:cubicBezTo>
                      <a:pt x="209592" y="203859"/>
                      <a:pt x="229131" y="192405"/>
                      <a:pt x="244426" y="176473"/>
                    </a:cubicBezTo>
                    <a:cubicBezTo>
                      <a:pt x="241221" y="177604"/>
                      <a:pt x="238251" y="179183"/>
                      <a:pt x="235400" y="180904"/>
                    </a:cubicBezTo>
                    <a:cubicBezTo>
                      <a:pt x="219279" y="190567"/>
                      <a:pt x="203323" y="200489"/>
                      <a:pt x="187038" y="209893"/>
                    </a:cubicBezTo>
                    <a:cubicBezTo>
                      <a:pt x="168419" y="220640"/>
                      <a:pt x="149446" y="230774"/>
                      <a:pt x="130780" y="241403"/>
                    </a:cubicBezTo>
                    <a:cubicBezTo>
                      <a:pt x="119915" y="247602"/>
                      <a:pt x="108485" y="254696"/>
                      <a:pt x="105586" y="267328"/>
                    </a:cubicBezTo>
                    <a:cubicBezTo>
                      <a:pt x="101202" y="286395"/>
                      <a:pt x="91233" y="302068"/>
                      <a:pt x="79496" y="316633"/>
                    </a:cubicBezTo>
                    <a:cubicBezTo>
                      <a:pt x="57672" y="343689"/>
                      <a:pt x="37615" y="371429"/>
                      <a:pt x="26090" y="404849"/>
                    </a:cubicBezTo>
                    <a:cubicBezTo>
                      <a:pt x="19679" y="423421"/>
                      <a:pt x="10181" y="440932"/>
                      <a:pt x="2616" y="459150"/>
                    </a:cubicBezTo>
                    <a:cubicBezTo>
                      <a:pt x="683" y="463817"/>
                      <a:pt x="825" y="469332"/>
                      <a:pt x="0" y="474470"/>
                    </a:cubicBezTo>
                    <a:cubicBezTo>
                      <a:pt x="1084" y="474965"/>
                      <a:pt x="2145" y="475460"/>
                      <a:pt x="3229" y="475954"/>
                    </a:cubicBezTo>
                    <a:cubicBezTo>
                      <a:pt x="5586" y="473668"/>
                      <a:pt x="8485" y="471712"/>
                      <a:pt x="10229" y="469025"/>
                    </a:cubicBezTo>
                    <a:cubicBezTo>
                      <a:pt x="14942" y="461790"/>
                      <a:pt x="19844" y="454578"/>
                      <a:pt x="23450" y="446777"/>
                    </a:cubicBezTo>
                    <a:cubicBezTo>
                      <a:pt x="45510" y="398981"/>
                      <a:pt x="73038" y="354460"/>
                      <a:pt x="104572" y="312438"/>
                    </a:cubicBezTo>
                    <a:cubicBezTo>
                      <a:pt x="122249" y="288870"/>
                      <a:pt x="140231" y="265467"/>
                      <a:pt x="163281" y="246635"/>
                    </a:cubicBezTo>
                    <a:cubicBezTo>
                      <a:pt x="169927" y="241215"/>
                      <a:pt x="177163" y="237114"/>
                      <a:pt x="186071" y="237161"/>
                    </a:cubicBezTo>
                    <a:cubicBezTo>
                      <a:pt x="191233" y="237185"/>
                      <a:pt x="193236" y="239589"/>
                      <a:pt x="190054" y="244114"/>
                    </a:cubicBezTo>
                    <a:cubicBezTo>
                      <a:pt x="186071" y="249770"/>
                      <a:pt x="181947" y="255356"/>
                      <a:pt x="177280" y="260446"/>
                    </a:cubicBezTo>
                    <a:cubicBezTo>
                      <a:pt x="160900" y="278358"/>
                      <a:pt x="143578" y="295469"/>
                      <a:pt x="127952" y="313994"/>
                    </a:cubicBezTo>
                    <a:cubicBezTo>
                      <a:pt x="117346" y="326555"/>
                      <a:pt x="108579" y="340743"/>
                      <a:pt x="99906" y="354790"/>
                    </a:cubicBezTo>
                    <a:cubicBezTo>
                      <a:pt x="97950" y="357972"/>
                      <a:pt x="98185" y="365961"/>
                      <a:pt x="100330" y="367423"/>
                    </a:cubicBezTo>
                    <a:cubicBezTo>
                      <a:pt x="104148" y="370015"/>
                      <a:pt x="110464" y="370557"/>
                      <a:pt x="115272" y="369638"/>
                    </a:cubicBezTo>
                    <a:cubicBezTo>
                      <a:pt x="119491" y="368837"/>
                      <a:pt x="123993" y="365584"/>
                      <a:pt x="126774" y="362120"/>
                    </a:cubicBezTo>
                    <a:cubicBezTo>
                      <a:pt x="131204" y="356652"/>
                      <a:pt x="134410" y="350171"/>
                      <a:pt x="137992" y="344019"/>
                    </a:cubicBezTo>
                    <a:cubicBezTo>
                      <a:pt x="145652" y="330868"/>
                      <a:pt x="152298" y="316963"/>
                      <a:pt x="161136" y="304660"/>
                    </a:cubicBezTo>
                    <a:cubicBezTo>
                      <a:pt x="169644" y="292782"/>
                      <a:pt x="180910" y="283096"/>
                      <a:pt x="195074" y="277887"/>
                    </a:cubicBezTo>
                    <a:cubicBezTo>
                      <a:pt x="203040" y="274965"/>
                      <a:pt x="208202" y="276756"/>
                      <a:pt x="210818" y="282671"/>
                    </a:cubicBezTo>
                    <a:cubicBezTo>
                      <a:pt x="214165" y="290190"/>
                      <a:pt x="211973" y="297213"/>
                      <a:pt x="204337" y="300654"/>
                    </a:cubicBezTo>
                    <a:cubicBezTo>
                      <a:pt x="200165" y="302539"/>
                      <a:pt x="195263" y="302657"/>
                      <a:pt x="190832" y="304048"/>
                    </a:cubicBezTo>
                    <a:cubicBezTo>
                      <a:pt x="185553" y="305721"/>
                      <a:pt x="179944" y="307135"/>
                      <a:pt x="175395" y="310058"/>
                    </a:cubicBezTo>
                    <a:cubicBezTo>
                      <a:pt x="171035" y="312862"/>
                      <a:pt x="170634" y="323185"/>
                      <a:pt x="173981" y="327050"/>
                    </a:cubicBezTo>
                    <a:cubicBezTo>
                      <a:pt x="178176" y="331858"/>
                      <a:pt x="183125" y="329666"/>
                      <a:pt x="187485" y="327380"/>
                    </a:cubicBezTo>
                    <a:cubicBezTo>
                      <a:pt x="191610" y="325212"/>
                      <a:pt x="195711" y="322667"/>
                      <a:pt x="199175" y="319556"/>
                    </a:cubicBezTo>
                    <a:cubicBezTo>
                      <a:pt x="210370" y="309445"/>
                      <a:pt x="221117" y="298792"/>
                      <a:pt x="232336" y="288705"/>
                    </a:cubicBezTo>
                    <a:cubicBezTo>
                      <a:pt x="244285" y="277958"/>
                      <a:pt x="256022" y="266881"/>
                      <a:pt x="268867" y="257265"/>
                    </a:cubicBezTo>
                    <a:cubicBezTo>
                      <a:pt x="295923" y="236972"/>
                      <a:pt x="326467" y="226037"/>
                      <a:pt x="360641" y="226602"/>
                    </a:cubicBezTo>
                    <a:cubicBezTo>
                      <a:pt x="363305" y="226650"/>
                      <a:pt x="365944" y="227451"/>
                      <a:pt x="368607" y="227899"/>
                    </a:cubicBezTo>
                    <a:cubicBezTo>
                      <a:pt x="368796" y="228676"/>
                      <a:pt x="369008" y="229431"/>
                      <a:pt x="369197" y="230208"/>
                    </a:cubicBezTo>
                    <a:cubicBezTo>
                      <a:pt x="366133" y="232400"/>
                      <a:pt x="363328" y="235087"/>
                      <a:pt x="359958" y="236666"/>
                    </a:cubicBezTo>
                    <a:cubicBezTo>
                      <a:pt x="352581" y="240083"/>
                      <a:pt x="345110" y="243454"/>
                      <a:pt x="337403" y="245928"/>
                    </a:cubicBezTo>
                    <a:cubicBezTo>
                      <a:pt x="314448" y="253258"/>
                      <a:pt x="294155" y="265184"/>
                      <a:pt x="275466" y="280149"/>
                    </a:cubicBezTo>
                    <a:cubicBezTo>
                      <a:pt x="239618" y="308856"/>
                      <a:pt x="209640" y="343053"/>
                      <a:pt x="183149" y="380338"/>
                    </a:cubicBezTo>
                    <a:cubicBezTo>
                      <a:pt x="145840" y="432848"/>
                      <a:pt x="114919" y="488540"/>
                      <a:pt x="100283" y="552033"/>
                    </a:cubicBezTo>
                    <a:cubicBezTo>
                      <a:pt x="98256" y="560824"/>
                      <a:pt x="97101" y="569827"/>
                      <a:pt x="95546" y="578736"/>
                    </a:cubicBezTo>
                    <a:cubicBezTo>
                      <a:pt x="96253" y="578901"/>
                      <a:pt x="96960" y="579042"/>
                      <a:pt x="97667" y="579207"/>
                    </a:cubicBezTo>
                    <a:cubicBezTo>
                      <a:pt x="99104" y="576685"/>
                      <a:pt x="100778" y="574258"/>
                      <a:pt x="101909" y="571618"/>
                    </a:cubicBezTo>
                    <a:cubicBezTo>
                      <a:pt x="110040" y="552551"/>
                      <a:pt x="118030" y="533437"/>
                      <a:pt x="126137" y="514371"/>
                    </a:cubicBezTo>
                    <a:cubicBezTo>
                      <a:pt x="129885" y="505533"/>
                      <a:pt x="133161" y="496412"/>
                      <a:pt x="137709" y="487998"/>
                    </a:cubicBezTo>
                    <a:cubicBezTo>
                      <a:pt x="144756" y="474941"/>
                      <a:pt x="153476" y="471382"/>
                      <a:pt x="167994" y="474399"/>
                    </a:cubicBezTo>
                    <a:cubicBezTo>
                      <a:pt x="179614" y="476827"/>
                      <a:pt x="189724" y="474069"/>
                      <a:pt x="197573" y="465160"/>
                    </a:cubicBezTo>
                    <a:cubicBezTo>
                      <a:pt x="201956" y="460187"/>
                      <a:pt x="205798" y="454649"/>
                      <a:pt x="209310" y="449016"/>
                    </a:cubicBezTo>
                    <a:cubicBezTo>
                      <a:pt x="217417" y="436006"/>
                      <a:pt x="224511" y="422360"/>
                      <a:pt x="233161" y="409728"/>
                    </a:cubicBezTo>
                    <a:cubicBezTo>
                      <a:pt x="266675" y="360847"/>
                      <a:pt x="309828" y="323256"/>
                      <a:pt x="364907" y="300371"/>
                    </a:cubicBezTo>
                    <a:cubicBezTo>
                      <a:pt x="407636" y="282601"/>
                      <a:pt x="451261" y="277581"/>
                      <a:pt x="496701" y="290095"/>
                    </a:cubicBezTo>
                    <a:cubicBezTo>
                      <a:pt x="509734" y="293701"/>
                      <a:pt x="524087" y="293136"/>
                      <a:pt x="537828" y="293348"/>
                    </a:cubicBezTo>
                    <a:cubicBezTo>
                      <a:pt x="542565" y="293418"/>
                      <a:pt x="547844" y="290732"/>
                      <a:pt x="551992" y="287974"/>
                    </a:cubicBezTo>
                    <a:cubicBezTo>
                      <a:pt x="558120" y="283873"/>
                      <a:pt x="557507" y="278995"/>
                      <a:pt x="551191" y="275318"/>
                    </a:cubicBezTo>
                    <a:cubicBezTo>
                      <a:pt x="549305" y="274210"/>
                      <a:pt x="547184" y="273150"/>
                      <a:pt x="545063" y="272820"/>
                    </a:cubicBezTo>
                    <a:cubicBezTo>
                      <a:pt x="527505" y="270251"/>
                      <a:pt x="509946" y="265914"/>
                      <a:pt x="492364" y="265844"/>
                    </a:cubicBezTo>
                    <a:cubicBezTo>
                      <a:pt x="463234" y="265749"/>
                      <a:pt x="433986" y="267258"/>
                      <a:pt x="404997" y="270274"/>
                    </a:cubicBezTo>
                    <a:cubicBezTo>
                      <a:pt x="376079" y="273268"/>
                      <a:pt x="348504" y="281469"/>
                      <a:pt x="324158" y="298792"/>
                    </a:cubicBezTo>
                    <a:cubicBezTo>
                      <a:pt x="282324" y="328535"/>
                      <a:pt x="244992" y="363110"/>
                      <a:pt x="212232" y="402539"/>
                    </a:cubicBezTo>
                    <a:cubicBezTo>
                      <a:pt x="199505" y="417859"/>
                      <a:pt x="186189" y="433225"/>
                      <a:pt x="184209" y="454531"/>
                    </a:cubicBezTo>
                    <a:cubicBezTo>
                      <a:pt x="184092" y="455709"/>
                      <a:pt x="183408" y="456864"/>
                      <a:pt x="182842" y="457948"/>
                    </a:cubicBezTo>
                    <a:cubicBezTo>
                      <a:pt x="178883" y="465490"/>
                      <a:pt x="171247" y="468012"/>
                      <a:pt x="163234" y="464170"/>
                    </a:cubicBezTo>
                    <a:cubicBezTo>
                      <a:pt x="155056" y="460234"/>
                      <a:pt x="158921" y="454319"/>
                      <a:pt x="161325" y="449087"/>
                    </a:cubicBezTo>
                    <a:cubicBezTo>
                      <a:pt x="174688" y="419886"/>
                      <a:pt x="192883" y="393890"/>
                      <a:pt x="212892" y="368813"/>
                    </a:cubicBezTo>
                    <a:cubicBezTo>
                      <a:pt x="235023" y="341073"/>
                      <a:pt x="256635" y="313381"/>
                      <a:pt x="287839" y="294715"/>
                    </a:cubicBezTo>
                    <a:cubicBezTo>
                      <a:pt x="318690" y="276261"/>
                      <a:pt x="349564" y="258349"/>
                      <a:pt x="385577" y="251868"/>
                    </a:cubicBezTo>
                    <a:cubicBezTo>
                      <a:pt x="389418" y="251184"/>
                      <a:pt x="393236" y="249864"/>
                      <a:pt x="396842" y="248332"/>
                    </a:cubicBezTo>
                    <a:cubicBezTo>
                      <a:pt x="404620" y="245009"/>
                      <a:pt x="405892" y="241238"/>
                      <a:pt x="400519" y="234804"/>
                    </a:cubicBezTo>
                    <a:cubicBezTo>
                      <a:pt x="388570" y="220522"/>
                      <a:pt x="374099" y="210340"/>
                      <a:pt x="354773" y="208832"/>
                    </a:cubicBezTo>
                    <a:cubicBezTo>
                      <a:pt x="352817" y="208691"/>
                      <a:pt x="350884" y="207913"/>
                      <a:pt x="348645" y="207371"/>
                    </a:cubicBezTo>
                    <a:cubicBezTo>
                      <a:pt x="357035" y="193301"/>
                      <a:pt x="374735" y="187338"/>
                      <a:pt x="388475" y="194974"/>
                    </a:cubicBezTo>
                    <a:cubicBezTo>
                      <a:pt x="398963" y="200795"/>
                      <a:pt x="408037" y="209091"/>
                      <a:pt x="417794" y="216256"/>
                    </a:cubicBezTo>
                    <a:cubicBezTo>
                      <a:pt x="420788" y="218448"/>
                      <a:pt x="423875" y="220522"/>
                      <a:pt x="426915" y="222643"/>
                    </a:cubicBezTo>
                    <a:cubicBezTo>
                      <a:pt x="427457" y="222195"/>
                      <a:pt x="427999" y="221771"/>
                      <a:pt x="428518" y="221323"/>
                    </a:cubicBezTo>
                    <a:cubicBezTo>
                      <a:pt x="427339" y="217411"/>
                      <a:pt x="425878" y="213546"/>
                      <a:pt x="425077" y="209539"/>
                    </a:cubicBezTo>
                    <a:cubicBezTo>
                      <a:pt x="423757" y="203058"/>
                      <a:pt x="421990" y="196506"/>
                      <a:pt x="421990" y="190001"/>
                    </a:cubicBezTo>
                    <a:cubicBezTo>
                      <a:pt x="421990" y="182860"/>
                      <a:pt x="427882" y="179961"/>
                      <a:pt x="433915" y="183850"/>
                    </a:cubicBezTo>
                    <a:cubicBezTo>
                      <a:pt x="436838" y="185735"/>
                      <a:pt x="440302" y="189058"/>
                      <a:pt x="440679" y="192099"/>
                    </a:cubicBezTo>
                    <a:cubicBezTo>
                      <a:pt x="441645" y="199852"/>
                      <a:pt x="446713" y="202963"/>
                      <a:pt x="452840" y="204213"/>
                    </a:cubicBezTo>
                    <a:cubicBezTo>
                      <a:pt x="463187" y="206334"/>
                      <a:pt x="473745" y="207441"/>
                      <a:pt x="484210" y="208903"/>
                    </a:cubicBezTo>
                    <a:cubicBezTo>
                      <a:pt x="505680" y="211896"/>
                      <a:pt x="527363" y="213852"/>
                      <a:pt x="548551" y="218212"/>
                    </a:cubicBezTo>
                    <a:cubicBezTo>
                      <a:pt x="560170" y="220593"/>
                      <a:pt x="570823" y="227357"/>
                      <a:pt x="582183" y="231481"/>
                    </a:cubicBezTo>
                    <a:cubicBezTo>
                      <a:pt x="592718" y="235299"/>
                      <a:pt x="596088" y="233579"/>
                      <a:pt x="600873" y="223609"/>
                    </a:cubicBezTo>
                    <a:cubicBezTo>
                      <a:pt x="604431" y="216209"/>
                      <a:pt x="610158" y="211401"/>
                      <a:pt x="618077" y="209704"/>
                    </a:cubicBezTo>
                    <a:cubicBezTo>
                      <a:pt x="620387" y="209209"/>
                      <a:pt x="624040" y="209845"/>
                      <a:pt x="625336" y="211401"/>
                    </a:cubicBezTo>
                    <a:cubicBezTo>
                      <a:pt x="626444" y="212697"/>
                      <a:pt x="625713" y="216492"/>
                      <a:pt x="624606" y="218542"/>
                    </a:cubicBezTo>
                    <a:cubicBezTo>
                      <a:pt x="615155" y="236100"/>
                      <a:pt x="594674" y="245999"/>
                      <a:pt x="575136" y="242558"/>
                    </a:cubicBezTo>
                    <a:cubicBezTo>
                      <a:pt x="569550" y="241568"/>
                      <a:pt x="564059" y="240178"/>
                      <a:pt x="558544" y="238834"/>
                    </a:cubicBezTo>
                    <a:cubicBezTo>
                      <a:pt x="538747" y="233979"/>
                      <a:pt x="518808" y="230821"/>
                      <a:pt x="498374" y="234144"/>
                    </a:cubicBezTo>
                    <a:cubicBezTo>
                      <a:pt x="491681" y="235228"/>
                      <a:pt x="484846" y="236195"/>
                      <a:pt x="479284" y="243053"/>
                    </a:cubicBezTo>
                    <a:cubicBezTo>
                      <a:pt x="483715" y="244774"/>
                      <a:pt x="487179" y="246730"/>
                      <a:pt x="490903" y="247460"/>
                    </a:cubicBezTo>
                    <a:cubicBezTo>
                      <a:pt x="504950" y="250194"/>
                      <a:pt x="519067" y="252551"/>
                      <a:pt x="533161" y="254979"/>
                    </a:cubicBezTo>
                    <a:cubicBezTo>
                      <a:pt x="568560" y="261036"/>
                      <a:pt x="603465" y="268507"/>
                      <a:pt x="634222" y="288610"/>
                    </a:cubicBezTo>
                    <a:cubicBezTo>
                      <a:pt x="637686" y="290873"/>
                      <a:pt x="641669" y="292523"/>
                      <a:pt x="645582" y="293937"/>
                    </a:cubicBezTo>
                    <a:cubicBezTo>
                      <a:pt x="654113" y="296977"/>
                      <a:pt x="655739" y="295964"/>
                      <a:pt x="657507" y="287267"/>
                    </a:cubicBezTo>
                    <a:cubicBezTo>
                      <a:pt x="659228" y="278783"/>
                      <a:pt x="662833" y="276119"/>
                      <a:pt x="671130" y="278688"/>
                    </a:cubicBezTo>
                    <a:cubicBezTo>
                      <a:pt x="677422" y="280644"/>
                      <a:pt x="683951" y="283119"/>
                      <a:pt x="689183" y="286961"/>
                    </a:cubicBezTo>
                    <a:cubicBezTo>
                      <a:pt x="712115" y="303788"/>
                      <a:pt x="735047" y="320640"/>
                      <a:pt x="757059" y="338599"/>
                    </a:cubicBezTo>
                    <a:cubicBezTo>
                      <a:pt x="768466" y="347908"/>
                      <a:pt x="778082" y="359457"/>
                      <a:pt x="788146" y="370345"/>
                    </a:cubicBezTo>
                    <a:cubicBezTo>
                      <a:pt x="789819" y="372136"/>
                      <a:pt x="789583" y="375695"/>
                      <a:pt x="790220" y="378429"/>
                    </a:cubicBezTo>
                    <a:cubicBezTo>
                      <a:pt x="787439" y="378759"/>
                      <a:pt x="784516" y="379772"/>
                      <a:pt x="781900" y="379254"/>
                    </a:cubicBezTo>
                    <a:cubicBezTo>
                      <a:pt x="777092" y="378288"/>
                      <a:pt x="772497" y="376355"/>
                      <a:pt x="767759" y="374941"/>
                    </a:cubicBezTo>
                    <a:cubicBezTo>
                      <a:pt x="758898" y="372278"/>
                      <a:pt x="755905" y="374729"/>
                      <a:pt x="757931" y="383779"/>
                    </a:cubicBezTo>
                    <a:cubicBezTo>
                      <a:pt x="759416" y="390496"/>
                      <a:pt x="762126" y="396930"/>
                      <a:pt x="764083" y="403553"/>
                    </a:cubicBezTo>
                    <a:cubicBezTo>
                      <a:pt x="764766" y="405886"/>
                      <a:pt x="764837" y="408384"/>
                      <a:pt x="765473" y="412839"/>
                    </a:cubicBezTo>
                    <a:cubicBezTo>
                      <a:pt x="760406" y="409421"/>
                      <a:pt x="757130" y="407324"/>
                      <a:pt x="753972" y="405061"/>
                    </a:cubicBezTo>
                    <a:cubicBezTo>
                      <a:pt x="746124" y="399476"/>
                      <a:pt x="738488" y="393513"/>
                      <a:pt x="730404" y="388304"/>
                    </a:cubicBezTo>
                    <a:cubicBezTo>
                      <a:pt x="727458" y="386419"/>
                      <a:pt x="723427" y="386230"/>
                      <a:pt x="717653" y="384628"/>
                    </a:cubicBezTo>
                    <a:cubicBezTo>
                      <a:pt x="719515" y="390732"/>
                      <a:pt x="720034" y="394715"/>
                      <a:pt x="721872" y="397967"/>
                    </a:cubicBezTo>
                    <a:cubicBezTo>
                      <a:pt x="726114" y="405485"/>
                      <a:pt x="730498" y="413004"/>
                      <a:pt x="735659" y="419909"/>
                    </a:cubicBezTo>
                    <a:cubicBezTo>
                      <a:pt x="748457" y="436973"/>
                      <a:pt x="761844" y="453659"/>
                      <a:pt x="781028" y="464147"/>
                    </a:cubicBezTo>
                    <a:cubicBezTo>
                      <a:pt x="789819" y="468955"/>
                      <a:pt x="799529" y="473221"/>
                      <a:pt x="808839" y="466244"/>
                    </a:cubicBezTo>
                    <a:cubicBezTo>
                      <a:pt x="818125" y="459268"/>
                      <a:pt x="816711" y="448615"/>
                      <a:pt x="814778" y="438882"/>
                    </a:cubicBezTo>
                    <a:cubicBezTo>
                      <a:pt x="811172" y="420522"/>
                      <a:pt x="804620" y="402445"/>
                      <a:pt x="803536" y="383991"/>
                    </a:cubicBezTo>
                    <a:cubicBezTo>
                      <a:pt x="802711" y="369850"/>
                      <a:pt x="796913" y="360069"/>
                      <a:pt x="788523" y="350689"/>
                    </a:cubicBezTo>
                    <a:cubicBezTo>
                      <a:pt x="761961" y="320993"/>
                      <a:pt x="731629" y="295681"/>
                      <a:pt x="698445" y="273715"/>
                    </a:cubicBezTo>
                    <a:cubicBezTo>
                      <a:pt x="685718" y="265278"/>
                      <a:pt x="672143" y="260164"/>
                      <a:pt x="656635" y="261201"/>
                    </a:cubicBezTo>
                    <a:cubicBezTo>
                      <a:pt x="648975" y="261719"/>
                      <a:pt x="641316" y="262238"/>
                      <a:pt x="633656" y="262379"/>
                    </a:cubicBezTo>
                    <a:cubicBezTo>
                      <a:pt x="625855" y="262520"/>
                      <a:pt x="622909" y="259174"/>
                      <a:pt x="623427" y="251420"/>
                    </a:cubicBezTo>
                    <a:cubicBezTo>
                      <a:pt x="624394" y="236454"/>
                      <a:pt x="635306" y="226650"/>
                      <a:pt x="650130" y="227781"/>
                    </a:cubicBezTo>
                    <a:cubicBezTo>
                      <a:pt x="655009" y="228158"/>
                      <a:pt x="660312" y="228488"/>
                      <a:pt x="664554" y="230585"/>
                    </a:cubicBezTo>
                    <a:cubicBezTo>
                      <a:pt x="680604" y="238622"/>
                      <a:pt x="697290" y="245976"/>
                      <a:pt x="711973" y="256133"/>
                    </a:cubicBezTo>
                    <a:cubicBezTo>
                      <a:pt x="758521" y="288351"/>
                      <a:pt x="796560" y="329855"/>
                      <a:pt x="835235" y="370746"/>
                    </a:cubicBezTo>
                    <a:cubicBezTo>
                      <a:pt x="854585" y="391203"/>
                      <a:pt x="875890" y="409798"/>
                      <a:pt x="896513" y="428983"/>
                    </a:cubicBezTo>
                    <a:cubicBezTo>
                      <a:pt x="899600" y="431835"/>
                      <a:pt x="903913" y="433367"/>
                      <a:pt x="907660" y="435511"/>
                    </a:cubicBezTo>
                    <a:cubicBezTo>
                      <a:pt x="908462" y="435087"/>
                      <a:pt x="909263" y="434663"/>
                      <a:pt x="910064" y="434215"/>
                    </a:cubicBezTo>
                    <a:cubicBezTo>
                      <a:pt x="909381" y="430114"/>
                      <a:pt x="909805" y="425330"/>
                      <a:pt x="907778" y="422077"/>
                    </a:cubicBezTo>
                    <a:cubicBezTo>
                      <a:pt x="900260" y="409940"/>
                      <a:pt x="892482" y="397920"/>
                      <a:pt x="883786" y="386631"/>
                    </a:cubicBezTo>
                    <a:cubicBezTo>
                      <a:pt x="875608" y="376002"/>
                      <a:pt x="866157" y="366339"/>
                      <a:pt x="857248" y="356228"/>
                    </a:cubicBezTo>
                    <a:cubicBezTo>
                      <a:pt x="861255" y="358019"/>
                      <a:pt x="864366" y="360682"/>
                      <a:pt x="867594" y="363204"/>
                    </a:cubicBezTo>
                    <a:cubicBezTo>
                      <a:pt x="915037" y="400277"/>
                      <a:pt x="957602" y="442252"/>
                      <a:pt x="994769" y="489671"/>
                    </a:cubicBezTo>
                    <a:cubicBezTo>
                      <a:pt x="1015367" y="515973"/>
                      <a:pt x="1035872" y="542346"/>
                      <a:pt x="1056777" y="568413"/>
                    </a:cubicBezTo>
                    <a:cubicBezTo>
                      <a:pt x="1061538" y="574328"/>
                      <a:pt x="1067453" y="579490"/>
                      <a:pt x="1073534" y="584086"/>
                    </a:cubicBezTo>
                    <a:cubicBezTo>
                      <a:pt x="1075985" y="585947"/>
                      <a:pt x="1080251" y="585382"/>
                      <a:pt x="1083692" y="585900"/>
                    </a:cubicBezTo>
                    <a:cubicBezTo>
                      <a:pt x="1083220" y="582954"/>
                      <a:pt x="1083645" y="579466"/>
                      <a:pt x="1082160" y="577157"/>
                    </a:cubicBezTo>
                    <a:cubicBezTo>
                      <a:pt x="1073817" y="564029"/>
                      <a:pt x="1065214" y="551019"/>
                      <a:pt x="1056353" y="538245"/>
                    </a:cubicBezTo>
                    <a:cubicBezTo>
                      <a:pt x="1041434" y="516704"/>
                      <a:pt x="1025949" y="495563"/>
                      <a:pt x="1011361" y="473810"/>
                    </a:cubicBezTo>
                    <a:cubicBezTo>
                      <a:pt x="1007778" y="468483"/>
                      <a:pt x="1005775" y="461672"/>
                      <a:pt x="1004597" y="455238"/>
                    </a:cubicBezTo>
                    <a:cubicBezTo>
                      <a:pt x="1002994" y="446447"/>
                      <a:pt x="1007802" y="442700"/>
                      <a:pt x="1015132" y="447248"/>
                    </a:cubicBezTo>
                    <a:cubicBezTo>
                      <a:pt x="1022344" y="451703"/>
                      <a:pt x="1029155" y="457501"/>
                      <a:pt x="1034528" y="464052"/>
                    </a:cubicBezTo>
                    <a:cubicBezTo>
                      <a:pt x="1044262" y="475884"/>
                      <a:pt x="1051969" y="489388"/>
                      <a:pt x="1061985" y="500937"/>
                    </a:cubicBezTo>
                    <a:cubicBezTo>
                      <a:pt x="1078153" y="519603"/>
                      <a:pt x="1095429" y="537326"/>
                      <a:pt x="1112445" y="555214"/>
                    </a:cubicBezTo>
                    <a:cubicBezTo>
                      <a:pt x="1114708" y="557595"/>
                      <a:pt x="1118290" y="558726"/>
                      <a:pt x="1122603" y="561201"/>
                    </a:cubicBezTo>
                    <a:cubicBezTo>
                      <a:pt x="1122037" y="557595"/>
                      <a:pt x="1122108" y="556016"/>
                      <a:pt x="1121542" y="554743"/>
                    </a:cubicBezTo>
                    <a:cubicBezTo>
                      <a:pt x="1119586" y="550477"/>
                      <a:pt x="1117866" y="545999"/>
                      <a:pt x="1115226" y="542205"/>
                    </a:cubicBezTo>
                    <a:cubicBezTo>
                      <a:pt x="1097738" y="517034"/>
                      <a:pt x="1080416" y="491745"/>
                      <a:pt x="1062245" y="467069"/>
                    </a:cubicBezTo>
                    <a:cubicBezTo>
                      <a:pt x="1055316" y="457312"/>
                      <a:pt x="1046218" y="449063"/>
                      <a:pt x="1037851" y="440319"/>
                    </a:cubicBezTo>
                    <a:close/>
                    <a:moveTo>
                      <a:pt x="503418" y="55780"/>
                    </a:moveTo>
                    <a:cubicBezTo>
                      <a:pt x="488617" y="59999"/>
                      <a:pt x="475254" y="59598"/>
                      <a:pt x="460736" y="55945"/>
                    </a:cubicBezTo>
                    <a:cubicBezTo>
                      <a:pt x="470187" y="47390"/>
                      <a:pt x="493331" y="47272"/>
                      <a:pt x="503418" y="55780"/>
                    </a:cubicBezTo>
                    <a:close/>
                    <a:moveTo>
                      <a:pt x="341999" y="187126"/>
                    </a:moveTo>
                    <a:cubicBezTo>
                      <a:pt x="311926" y="208266"/>
                      <a:pt x="281782" y="229313"/>
                      <a:pt x="251214" y="249699"/>
                    </a:cubicBezTo>
                    <a:cubicBezTo>
                      <a:pt x="243342" y="254955"/>
                      <a:pt x="234056" y="258372"/>
                      <a:pt x="225006" y="261436"/>
                    </a:cubicBezTo>
                    <a:cubicBezTo>
                      <a:pt x="214801" y="264877"/>
                      <a:pt x="210040" y="259951"/>
                      <a:pt x="212986" y="249676"/>
                    </a:cubicBezTo>
                    <a:cubicBezTo>
                      <a:pt x="214636" y="243949"/>
                      <a:pt x="217417" y="239235"/>
                      <a:pt x="223757" y="236572"/>
                    </a:cubicBezTo>
                    <a:cubicBezTo>
                      <a:pt x="240703" y="229454"/>
                      <a:pt x="257766" y="222337"/>
                      <a:pt x="273981" y="213711"/>
                    </a:cubicBezTo>
                    <a:cubicBezTo>
                      <a:pt x="296842" y="201573"/>
                      <a:pt x="318878" y="187927"/>
                      <a:pt x="341457" y="175247"/>
                    </a:cubicBezTo>
                    <a:cubicBezTo>
                      <a:pt x="346642" y="172325"/>
                      <a:pt x="352581" y="170699"/>
                      <a:pt x="358167" y="168483"/>
                    </a:cubicBezTo>
                    <a:cubicBezTo>
                      <a:pt x="358756" y="169402"/>
                      <a:pt x="359369" y="170321"/>
                      <a:pt x="359958" y="171241"/>
                    </a:cubicBezTo>
                    <a:cubicBezTo>
                      <a:pt x="353972" y="176567"/>
                      <a:pt x="348480" y="182553"/>
                      <a:pt x="341999" y="18712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DAB9CB8F-1A5F-45E9-8BBA-8A0F625D573B}"/>
                  </a:ext>
                </a:extLst>
              </p:cNvPr>
              <p:cNvSpPr/>
              <p:nvPr/>
            </p:nvSpPr>
            <p:spPr>
              <a:xfrm>
                <a:off x="190581" y="2180046"/>
                <a:ext cx="1006655" cy="452263"/>
              </a:xfrm>
              <a:custGeom>
                <a:avLst/>
                <a:gdLst>
                  <a:gd name="connsiteX0" fmla="*/ 12020 w 1006655"/>
                  <a:gd name="connsiteY0" fmla="*/ 446890 h 452263"/>
                  <a:gd name="connsiteX1" fmla="*/ 40726 w 1006655"/>
                  <a:gd name="connsiteY1" fmla="*/ 422238 h 452263"/>
                  <a:gd name="connsiteX2" fmla="*/ 125077 w 1006655"/>
                  <a:gd name="connsiteY2" fmla="*/ 337368 h 452263"/>
                  <a:gd name="connsiteX3" fmla="*/ 176668 w 1006655"/>
                  <a:gd name="connsiteY3" fmla="*/ 292777 h 452263"/>
                  <a:gd name="connsiteX4" fmla="*/ 204313 w 1006655"/>
                  <a:gd name="connsiteY4" fmla="*/ 297986 h 452263"/>
                  <a:gd name="connsiteX5" fmla="*/ 226114 w 1006655"/>
                  <a:gd name="connsiteY5" fmla="*/ 302252 h 452263"/>
                  <a:gd name="connsiteX6" fmla="*/ 252416 w 1006655"/>
                  <a:gd name="connsiteY6" fmla="*/ 280545 h 452263"/>
                  <a:gd name="connsiteX7" fmla="*/ 293590 w 1006655"/>
                  <a:gd name="connsiteY7" fmla="*/ 257661 h 452263"/>
                  <a:gd name="connsiteX8" fmla="*/ 324888 w 1006655"/>
                  <a:gd name="connsiteY8" fmla="*/ 258061 h 452263"/>
                  <a:gd name="connsiteX9" fmla="*/ 288499 w 1006655"/>
                  <a:gd name="connsiteY9" fmla="*/ 294828 h 452263"/>
                  <a:gd name="connsiteX10" fmla="*/ 293165 w 1006655"/>
                  <a:gd name="connsiteY10" fmla="*/ 295488 h 452263"/>
                  <a:gd name="connsiteX11" fmla="*/ 296111 w 1006655"/>
                  <a:gd name="connsiteY11" fmla="*/ 295346 h 452263"/>
                  <a:gd name="connsiteX12" fmla="*/ 332972 w 1006655"/>
                  <a:gd name="connsiteY12" fmla="*/ 260937 h 452263"/>
                  <a:gd name="connsiteX13" fmla="*/ 331700 w 1006655"/>
                  <a:gd name="connsiteY13" fmla="*/ 255940 h 452263"/>
                  <a:gd name="connsiteX14" fmla="*/ 330050 w 1006655"/>
                  <a:gd name="connsiteY14" fmla="*/ 247031 h 452263"/>
                  <a:gd name="connsiteX15" fmla="*/ 342753 w 1006655"/>
                  <a:gd name="connsiteY15" fmla="*/ 227917 h 452263"/>
                  <a:gd name="connsiteX16" fmla="*/ 348598 w 1006655"/>
                  <a:gd name="connsiteY16" fmla="*/ 215827 h 452263"/>
                  <a:gd name="connsiteX17" fmla="*/ 335659 w 1006655"/>
                  <a:gd name="connsiteY17" fmla="*/ 217948 h 452263"/>
                  <a:gd name="connsiteX18" fmla="*/ 289984 w 1006655"/>
                  <a:gd name="connsiteY18" fmla="*/ 240668 h 452263"/>
                  <a:gd name="connsiteX19" fmla="*/ 227198 w 1006655"/>
                  <a:gd name="connsiteY19" fmla="*/ 275620 h 452263"/>
                  <a:gd name="connsiteX20" fmla="*/ 208178 w 1006655"/>
                  <a:gd name="connsiteY20" fmla="*/ 281724 h 452263"/>
                  <a:gd name="connsiteX21" fmla="*/ 206764 w 1006655"/>
                  <a:gd name="connsiteY21" fmla="*/ 279626 h 452263"/>
                  <a:gd name="connsiteX22" fmla="*/ 208980 w 1006655"/>
                  <a:gd name="connsiteY22" fmla="*/ 272273 h 452263"/>
                  <a:gd name="connsiteX23" fmla="*/ 252062 w 1006655"/>
                  <a:gd name="connsiteY23" fmla="*/ 241563 h 452263"/>
                  <a:gd name="connsiteX24" fmla="*/ 261820 w 1006655"/>
                  <a:gd name="connsiteY24" fmla="*/ 238264 h 452263"/>
                  <a:gd name="connsiteX25" fmla="*/ 299270 w 1006655"/>
                  <a:gd name="connsiteY25" fmla="*/ 215874 h 452263"/>
                  <a:gd name="connsiteX26" fmla="*/ 329673 w 1006655"/>
                  <a:gd name="connsiteY26" fmla="*/ 197561 h 452263"/>
                  <a:gd name="connsiteX27" fmla="*/ 353759 w 1006655"/>
                  <a:gd name="connsiteY27" fmla="*/ 195582 h 452263"/>
                  <a:gd name="connsiteX28" fmla="*/ 364672 w 1006655"/>
                  <a:gd name="connsiteY28" fmla="*/ 188888 h 452263"/>
                  <a:gd name="connsiteX29" fmla="*/ 378836 w 1006655"/>
                  <a:gd name="connsiteY29" fmla="*/ 175054 h 452263"/>
                  <a:gd name="connsiteX30" fmla="*/ 389866 w 1006655"/>
                  <a:gd name="connsiteY30" fmla="*/ 173545 h 452263"/>
                  <a:gd name="connsiteX31" fmla="*/ 411949 w 1006655"/>
                  <a:gd name="connsiteY31" fmla="*/ 160064 h 452263"/>
                  <a:gd name="connsiteX32" fmla="*/ 412586 w 1006655"/>
                  <a:gd name="connsiteY32" fmla="*/ 152711 h 452263"/>
                  <a:gd name="connsiteX33" fmla="*/ 405492 w 1006655"/>
                  <a:gd name="connsiteY33" fmla="*/ 150142 h 452263"/>
                  <a:gd name="connsiteX34" fmla="*/ 388570 w 1006655"/>
                  <a:gd name="connsiteY34" fmla="*/ 134069 h 452263"/>
                  <a:gd name="connsiteX35" fmla="*/ 378553 w 1006655"/>
                  <a:gd name="connsiteY35" fmla="*/ 127045 h 452263"/>
                  <a:gd name="connsiteX36" fmla="*/ 365614 w 1006655"/>
                  <a:gd name="connsiteY36" fmla="*/ 125584 h 452263"/>
                  <a:gd name="connsiteX37" fmla="*/ 371200 w 1006655"/>
                  <a:gd name="connsiteY37" fmla="*/ 112150 h 452263"/>
                  <a:gd name="connsiteX38" fmla="*/ 407660 w 1006655"/>
                  <a:gd name="connsiteY38" fmla="*/ 109628 h 452263"/>
                  <a:gd name="connsiteX39" fmla="*/ 413246 w 1006655"/>
                  <a:gd name="connsiteY39" fmla="*/ 116722 h 452263"/>
                  <a:gd name="connsiteX40" fmla="*/ 420269 w 1006655"/>
                  <a:gd name="connsiteY40" fmla="*/ 124524 h 452263"/>
                  <a:gd name="connsiteX41" fmla="*/ 450531 w 1006655"/>
                  <a:gd name="connsiteY41" fmla="*/ 122261 h 452263"/>
                  <a:gd name="connsiteX42" fmla="*/ 469645 w 1006655"/>
                  <a:gd name="connsiteY42" fmla="*/ 119928 h 452263"/>
                  <a:gd name="connsiteX43" fmla="*/ 471836 w 1006655"/>
                  <a:gd name="connsiteY43" fmla="*/ 123699 h 452263"/>
                  <a:gd name="connsiteX44" fmla="*/ 463870 w 1006655"/>
                  <a:gd name="connsiteY44" fmla="*/ 128837 h 452263"/>
                  <a:gd name="connsiteX45" fmla="*/ 446736 w 1006655"/>
                  <a:gd name="connsiteY45" fmla="*/ 143072 h 452263"/>
                  <a:gd name="connsiteX46" fmla="*/ 443955 w 1006655"/>
                  <a:gd name="connsiteY46" fmla="*/ 149152 h 452263"/>
                  <a:gd name="connsiteX47" fmla="*/ 449847 w 1006655"/>
                  <a:gd name="connsiteY47" fmla="*/ 152523 h 452263"/>
                  <a:gd name="connsiteX48" fmla="*/ 471294 w 1006655"/>
                  <a:gd name="connsiteY48" fmla="*/ 153960 h 452263"/>
                  <a:gd name="connsiteX49" fmla="*/ 575937 w 1006655"/>
                  <a:gd name="connsiteY49" fmla="*/ 149907 h 452263"/>
                  <a:gd name="connsiteX50" fmla="*/ 750649 w 1006655"/>
                  <a:gd name="connsiteY50" fmla="*/ 159923 h 452263"/>
                  <a:gd name="connsiteX51" fmla="*/ 909169 w 1006655"/>
                  <a:gd name="connsiteY51" fmla="*/ 192683 h 452263"/>
                  <a:gd name="connsiteX52" fmla="*/ 929909 w 1006655"/>
                  <a:gd name="connsiteY52" fmla="*/ 198056 h 452263"/>
                  <a:gd name="connsiteX53" fmla="*/ 940326 w 1006655"/>
                  <a:gd name="connsiteY53" fmla="*/ 197019 h 452263"/>
                  <a:gd name="connsiteX54" fmla="*/ 936343 w 1006655"/>
                  <a:gd name="connsiteY54" fmla="*/ 186767 h 452263"/>
                  <a:gd name="connsiteX55" fmla="*/ 923616 w 1006655"/>
                  <a:gd name="connsiteY55" fmla="*/ 178283 h 452263"/>
                  <a:gd name="connsiteX56" fmla="*/ 901226 w 1006655"/>
                  <a:gd name="connsiteY56" fmla="*/ 173993 h 452263"/>
                  <a:gd name="connsiteX57" fmla="*/ 897055 w 1006655"/>
                  <a:gd name="connsiteY57" fmla="*/ 162893 h 452263"/>
                  <a:gd name="connsiteX58" fmla="*/ 929178 w 1006655"/>
                  <a:gd name="connsiteY58" fmla="*/ 155327 h 452263"/>
                  <a:gd name="connsiteX59" fmla="*/ 970682 w 1006655"/>
                  <a:gd name="connsiteY59" fmla="*/ 172956 h 452263"/>
                  <a:gd name="connsiteX60" fmla="*/ 997173 w 1006655"/>
                  <a:gd name="connsiteY60" fmla="*/ 178236 h 452263"/>
                  <a:gd name="connsiteX61" fmla="*/ 1006647 w 1006655"/>
                  <a:gd name="connsiteY61" fmla="*/ 169892 h 452263"/>
                  <a:gd name="connsiteX62" fmla="*/ 997149 w 1006655"/>
                  <a:gd name="connsiteY62" fmla="*/ 161596 h 452263"/>
                  <a:gd name="connsiteX63" fmla="*/ 934010 w 1006655"/>
                  <a:gd name="connsiteY63" fmla="*/ 141375 h 452263"/>
                  <a:gd name="connsiteX64" fmla="*/ 823380 w 1006655"/>
                  <a:gd name="connsiteY64" fmla="*/ 99800 h 452263"/>
                  <a:gd name="connsiteX65" fmla="*/ 663305 w 1006655"/>
                  <a:gd name="connsiteY65" fmla="*/ 78306 h 452263"/>
                  <a:gd name="connsiteX66" fmla="*/ 656046 w 1006655"/>
                  <a:gd name="connsiteY66" fmla="*/ 77741 h 452263"/>
                  <a:gd name="connsiteX67" fmla="*/ 675796 w 1006655"/>
                  <a:gd name="connsiteY67" fmla="*/ 69586 h 452263"/>
                  <a:gd name="connsiteX68" fmla="*/ 765544 w 1006655"/>
                  <a:gd name="connsiteY68" fmla="*/ 60300 h 452263"/>
                  <a:gd name="connsiteX69" fmla="*/ 865025 w 1006655"/>
                  <a:gd name="connsiteY69" fmla="*/ 91080 h 452263"/>
                  <a:gd name="connsiteX70" fmla="*/ 969951 w 1006655"/>
                  <a:gd name="connsiteY70" fmla="*/ 126668 h 452263"/>
                  <a:gd name="connsiteX71" fmla="*/ 994934 w 1006655"/>
                  <a:gd name="connsiteY71" fmla="*/ 126975 h 452263"/>
                  <a:gd name="connsiteX72" fmla="*/ 988429 w 1006655"/>
                  <a:gd name="connsiteY72" fmla="*/ 120022 h 452263"/>
                  <a:gd name="connsiteX73" fmla="*/ 972025 w 1006655"/>
                  <a:gd name="connsiteY73" fmla="*/ 109982 h 452263"/>
                  <a:gd name="connsiteX74" fmla="*/ 823687 w 1006655"/>
                  <a:gd name="connsiteY74" fmla="*/ 53371 h 452263"/>
                  <a:gd name="connsiteX75" fmla="*/ 678153 w 1006655"/>
                  <a:gd name="connsiteY75" fmla="*/ 19810 h 452263"/>
                  <a:gd name="connsiteX76" fmla="*/ 656117 w 1006655"/>
                  <a:gd name="connsiteY76" fmla="*/ 18372 h 452263"/>
                  <a:gd name="connsiteX77" fmla="*/ 655692 w 1006655"/>
                  <a:gd name="connsiteY77" fmla="*/ 20800 h 452263"/>
                  <a:gd name="connsiteX78" fmla="*/ 665120 w 1006655"/>
                  <a:gd name="connsiteY78" fmla="*/ 28860 h 452263"/>
                  <a:gd name="connsiteX79" fmla="*/ 667971 w 1006655"/>
                  <a:gd name="connsiteY79" fmla="*/ 40573 h 452263"/>
                  <a:gd name="connsiteX80" fmla="*/ 653783 w 1006655"/>
                  <a:gd name="connsiteY80" fmla="*/ 44627 h 452263"/>
                  <a:gd name="connsiteX81" fmla="*/ 643060 w 1006655"/>
                  <a:gd name="connsiteY81" fmla="*/ 32914 h 452263"/>
                  <a:gd name="connsiteX82" fmla="*/ 632218 w 1006655"/>
                  <a:gd name="connsiteY82" fmla="*/ 18136 h 452263"/>
                  <a:gd name="connsiteX83" fmla="*/ 614778 w 1006655"/>
                  <a:gd name="connsiteY83" fmla="*/ 14153 h 452263"/>
                  <a:gd name="connsiteX84" fmla="*/ 611596 w 1006655"/>
                  <a:gd name="connsiteY84" fmla="*/ 30934 h 452263"/>
                  <a:gd name="connsiteX85" fmla="*/ 613128 w 1006655"/>
                  <a:gd name="connsiteY85" fmla="*/ 39607 h 452263"/>
                  <a:gd name="connsiteX86" fmla="*/ 610300 w 1006655"/>
                  <a:gd name="connsiteY86" fmla="*/ 46065 h 452263"/>
                  <a:gd name="connsiteX87" fmla="*/ 577139 w 1006655"/>
                  <a:gd name="connsiteY87" fmla="*/ 40243 h 452263"/>
                  <a:gd name="connsiteX88" fmla="*/ 576032 w 1006655"/>
                  <a:gd name="connsiteY88" fmla="*/ 31688 h 452263"/>
                  <a:gd name="connsiteX89" fmla="*/ 565025 w 1006655"/>
                  <a:gd name="connsiteY89" fmla="*/ 17524 h 452263"/>
                  <a:gd name="connsiteX90" fmla="*/ 539242 w 1006655"/>
                  <a:gd name="connsiteY90" fmla="*/ 19173 h 452263"/>
                  <a:gd name="connsiteX91" fmla="*/ 494674 w 1006655"/>
                  <a:gd name="connsiteY91" fmla="*/ 39348 h 452263"/>
                  <a:gd name="connsiteX92" fmla="*/ 488263 w 1006655"/>
                  <a:gd name="connsiteY92" fmla="*/ 48280 h 452263"/>
                  <a:gd name="connsiteX93" fmla="*/ 489701 w 1006655"/>
                  <a:gd name="connsiteY93" fmla="*/ 50967 h 452263"/>
                  <a:gd name="connsiteX94" fmla="*/ 531299 w 1006655"/>
                  <a:gd name="connsiteY94" fmla="*/ 47031 h 452263"/>
                  <a:gd name="connsiteX95" fmla="*/ 515697 w 1006655"/>
                  <a:gd name="connsiteY95" fmla="*/ 55799 h 452263"/>
                  <a:gd name="connsiteX96" fmla="*/ 516592 w 1006655"/>
                  <a:gd name="connsiteY96" fmla="*/ 66475 h 452263"/>
                  <a:gd name="connsiteX97" fmla="*/ 535989 w 1006655"/>
                  <a:gd name="connsiteY97" fmla="*/ 70694 h 452263"/>
                  <a:gd name="connsiteX98" fmla="*/ 607165 w 1006655"/>
                  <a:gd name="connsiteY98" fmla="*/ 69680 h 452263"/>
                  <a:gd name="connsiteX99" fmla="*/ 646854 w 1006655"/>
                  <a:gd name="connsiteY99" fmla="*/ 67583 h 452263"/>
                  <a:gd name="connsiteX100" fmla="*/ 612350 w 1006655"/>
                  <a:gd name="connsiteY100" fmla="*/ 77835 h 452263"/>
                  <a:gd name="connsiteX101" fmla="*/ 509875 w 1006655"/>
                  <a:gd name="connsiteY101" fmla="*/ 85895 h 452263"/>
                  <a:gd name="connsiteX102" fmla="*/ 495145 w 1006655"/>
                  <a:gd name="connsiteY102" fmla="*/ 86060 h 452263"/>
                  <a:gd name="connsiteX103" fmla="*/ 486614 w 1006655"/>
                  <a:gd name="connsiteY103" fmla="*/ 92589 h 452263"/>
                  <a:gd name="connsiteX104" fmla="*/ 472921 w 1006655"/>
                  <a:gd name="connsiteY104" fmla="*/ 104773 h 452263"/>
                  <a:gd name="connsiteX105" fmla="*/ 452345 w 1006655"/>
                  <a:gd name="connsiteY105" fmla="*/ 106494 h 452263"/>
                  <a:gd name="connsiteX106" fmla="*/ 440019 w 1006655"/>
                  <a:gd name="connsiteY106" fmla="*/ 90467 h 452263"/>
                  <a:gd name="connsiteX107" fmla="*/ 487981 w 1006655"/>
                  <a:gd name="connsiteY107" fmla="*/ 13022 h 452263"/>
                  <a:gd name="connsiteX108" fmla="*/ 497431 w 1006655"/>
                  <a:gd name="connsiteY108" fmla="*/ 2039 h 452263"/>
                  <a:gd name="connsiteX109" fmla="*/ 489654 w 1006655"/>
                  <a:gd name="connsiteY109" fmla="*/ 12 h 452263"/>
                  <a:gd name="connsiteX110" fmla="*/ 434999 w 1006655"/>
                  <a:gd name="connsiteY110" fmla="*/ 13941 h 452263"/>
                  <a:gd name="connsiteX111" fmla="*/ 427599 w 1006655"/>
                  <a:gd name="connsiteY111" fmla="*/ 33856 h 452263"/>
                  <a:gd name="connsiteX112" fmla="*/ 429296 w 1006655"/>
                  <a:gd name="connsiteY112" fmla="*/ 43260 h 452263"/>
                  <a:gd name="connsiteX113" fmla="*/ 416192 w 1006655"/>
                  <a:gd name="connsiteY113" fmla="*/ 51462 h 452263"/>
                  <a:gd name="connsiteX114" fmla="*/ 402852 w 1006655"/>
                  <a:gd name="connsiteY114" fmla="*/ 38429 h 452263"/>
                  <a:gd name="connsiteX115" fmla="*/ 390667 w 1006655"/>
                  <a:gd name="connsiteY115" fmla="*/ 28789 h 452263"/>
                  <a:gd name="connsiteX116" fmla="*/ 334834 w 1006655"/>
                  <a:gd name="connsiteY116" fmla="*/ 42860 h 452263"/>
                  <a:gd name="connsiteX117" fmla="*/ 331652 w 1006655"/>
                  <a:gd name="connsiteY117" fmla="*/ 53654 h 452263"/>
                  <a:gd name="connsiteX118" fmla="*/ 325619 w 1006655"/>
                  <a:gd name="connsiteY118" fmla="*/ 64519 h 452263"/>
                  <a:gd name="connsiteX119" fmla="*/ 315461 w 1006655"/>
                  <a:gd name="connsiteY119" fmla="*/ 66357 h 452263"/>
                  <a:gd name="connsiteX120" fmla="*/ 295687 w 1006655"/>
                  <a:gd name="connsiteY120" fmla="*/ 68973 h 452263"/>
                  <a:gd name="connsiteX121" fmla="*/ 175018 w 1006655"/>
                  <a:gd name="connsiteY121" fmla="*/ 115026 h 452263"/>
                  <a:gd name="connsiteX122" fmla="*/ 143154 w 1006655"/>
                  <a:gd name="connsiteY122" fmla="*/ 141021 h 452263"/>
                  <a:gd name="connsiteX123" fmla="*/ 122885 w 1006655"/>
                  <a:gd name="connsiteY123" fmla="*/ 150873 h 452263"/>
                  <a:gd name="connsiteX124" fmla="*/ 109804 w 1006655"/>
                  <a:gd name="connsiteY124" fmla="*/ 163505 h 452263"/>
                  <a:gd name="connsiteX125" fmla="*/ 128824 w 1006655"/>
                  <a:gd name="connsiteY125" fmla="*/ 159122 h 452263"/>
                  <a:gd name="connsiteX126" fmla="*/ 221070 w 1006655"/>
                  <a:gd name="connsiteY126" fmla="*/ 120776 h 452263"/>
                  <a:gd name="connsiteX127" fmla="*/ 313717 w 1006655"/>
                  <a:gd name="connsiteY127" fmla="*/ 88040 h 452263"/>
                  <a:gd name="connsiteX128" fmla="*/ 355739 w 1006655"/>
                  <a:gd name="connsiteY128" fmla="*/ 59970 h 452263"/>
                  <a:gd name="connsiteX129" fmla="*/ 361113 w 1006655"/>
                  <a:gd name="connsiteY129" fmla="*/ 53984 h 452263"/>
                  <a:gd name="connsiteX130" fmla="*/ 339053 w 1006655"/>
                  <a:gd name="connsiteY130" fmla="*/ 102110 h 452263"/>
                  <a:gd name="connsiteX131" fmla="*/ 253995 w 1006655"/>
                  <a:gd name="connsiteY131" fmla="*/ 132254 h 452263"/>
                  <a:gd name="connsiteX132" fmla="*/ 149635 w 1006655"/>
                  <a:gd name="connsiteY132" fmla="*/ 178000 h 452263"/>
                  <a:gd name="connsiteX133" fmla="*/ 133561 w 1006655"/>
                  <a:gd name="connsiteY133" fmla="*/ 192471 h 452263"/>
                  <a:gd name="connsiteX134" fmla="*/ 124747 w 1006655"/>
                  <a:gd name="connsiteY134" fmla="*/ 198528 h 452263"/>
                  <a:gd name="connsiteX135" fmla="*/ 105869 w 1006655"/>
                  <a:gd name="connsiteY135" fmla="*/ 201827 h 452263"/>
                  <a:gd name="connsiteX136" fmla="*/ 78412 w 1006655"/>
                  <a:gd name="connsiteY136" fmla="*/ 211679 h 452263"/>
                  <a:gd name="connsiteX137" fmla="*/ 70493 w 1006655"/>
                  <a:gd name="connsiteY137" fmla="*/ 226598 h 452263"/>
                  <a:gd name="connsiteX138" fmla="*/ 80816 w 1006655"/>
                  <a:gd name="connsiteY138" fmla="*/ 222120 h 452263"/>
                  <a:gd name="connsiteX139" fmla="*/ 92458 w 1006655"/>
                  <a:gd name="connsiteY139" fmla="*/ 221578 h 452263"/>
                  <a:gd name="connsiteX140" fmla="*/ 91916 w 1006655"/>
                  <a:gd name="connsiteY140" fmla="*/ 234634 h 452263"/>
                  <a:gd name="connsiteX141" fmla="*/ 85930 w 1006655"/>
                  <a:gd name="connsiteY141" fmla="*/ 241964 h 452263"/>
                  <a:gd name="connsiteX142" fmla="*/ 60947 w 1006655"/>
                  <a:gd name="connsiteY142" fmla="*/ 257590 h 452263"/>
                  <a:gd name="connsiteX143" fmla="*/ 30827 w 1006655"/>
                  <a:gd name="connsiteY143" fmla="*/ 255964 h 452263"/>
                  <a:gd name="connsiteX144" fmla="*/ 47372 w 1006655"/>
                  <a:gd name="connsiteY144" fmla="*/ 296100 h 452263"/>
                  <a:gd name="connsiteX145" fmla="*/ 56776 w 1006655"/>
                  <a:gd name="connsiteY145" fmla="*/ 288983 h 452263"/>
                  <a:gd name="connsiteX146" fmla="*/ 114353 w 1006655"/>
                  <a:gd name="connsiteY146" fmla="*/ 237463 h 452263"/>
                  <a:gd name="connsiteX147" fmla="*/ 318973 w 1006655"/>
                  <a:gd name="connsiteY147" fmla="*/ 126433 h 452263"/>
                  <a:gd name="connsiteX148" fmla="*/ 331440 w 1006655"/>
                  <a:gd name="connsiteY148" fmla="*/ 124241 h 452263"/>
                  <a:gd name="connsiteX149" fmla="*/ 332454 w 1006655"/>
                  <a:gd name="connsiteY149" fmla="*/ 126527 h 452263"/>
                  <a:gd name="connsiteX150" fmla="*/ 322555 w 1006655"/>
                  <a:gd name="connsiteY150" fmla="*/ 134658 h 452263"/>
                  <a:gd name="connsiteX151" fmla="*/ 263894 w 1006655"/>
                  <a:gd name="connsiteY151" fmla="*/ 166286 h 452263"/>
                  <a:gd name="connsiteX152" fmla="*/ 200778 w 1006655"/>
                  <a:gd name="connsiteY152" fmla="*/ 189053 h 452263"/>
                  <a:gd name="connsiteX153" fmla="*/ 189394 w 1006655"/>
                  <a:gd name="connsiteY153" fmla="*/ 199164 h 452263"/>
                  <a:gd name="connsiteX154" fmla="*/ 179731 w 1006655"/>
                  <a:gd name="connsiteY154" fmla="*/ 212268 h 452263"/>
                  <a:gd name="connsiteX155" fmla="*/ 159416 w 1006655"/>
                  <a:gd name="connsiteY155" fmla="*/ 222638 h 452263"/>
                  <a:gd name="connsiteX156" fmla="*/ 144827 w 1006655"/>
                  <a:gd name="connsiteY156" fmla="*/ 232372 h 452263"/>
                  <a:gd name="connsiteX157" fmla="*/ 142611 w 1006655"/>
                  <a:gd name="connsiteY157" fmla="*/ 242294 h 452263"/>
                  <a:gd name="connsiteX158" fmla="*/ 134693 w 1006655"/>
                  <a:gd name="connsiteY158" fmla="*/ 255304 h 452263"/>
                  <a:gd name="connsiteX159" fmla="*/ 118501 w 1006655"/>
                  <a:gd name="connsiteY159" fmla="*/ 261714 h 452263"/>
                  <a:gd name="connsiteX160" fmla="*/ 23757 w 1006655"/>
                  <a:gd name="connsiteY160" fmla="*/ 356482 h 452263"/>
                  <a:gd name="connsiteX161" fmla="*/ 16333 w 1006655"/>
                  <a:gd name="connsiteY161" fmla="*/ 370128 h 452263"/>
                  <a:gd name="connsiteX162" fmla="*/ 18478 w 1006655"/>
                  <a:gd name="connsiteY162" fmla="*/ 371990 h 452263"/>
                  <a:gd name="connsiteX163" fmla="*/ 29696 w 1006655"/>
                  <a:gd name="connsiteY163" fmla="*/ 364542 h 452263"/>
                  <a:gd name="connsiteX164" fmla="*/ 115367 w 1006655"/>
                  <a:gd name="connsiteY164" fmla="*/ 291057 h 452263"/>
                  <a:gd name="connsiteX165" fmla="*/ 184775 w 1006655"/>
                  <a:gd name="connsiteY165" fmla="*/ 232843 h 452263"/>
                  <a:gd name="connsiteX166" fmla="*/ 201273 w 1006655"/>
                  <a:gd name="connsiteY166" fmla="*/ 231288 h 452263"/>
                  <a:gd name="connsiteX167" fmla="*/ 198185 w 1006655"/>
                  <a:gd name="connsiteY167" fmla="*/ 246560 h 452263"/>
                  <a:gd name="connsiteX168" fmla="*/ 167688 w 1006655"/>
                  <a:gd name="connsiteY168" fmla="*/ 277788 h 452263"/>
                  <a:gd name="connsiteX169" fmla="*/ 55503 w 1006655"/>
                  <a:gd name="connsiteY169" fmla="*/ 379508 h 452263"/>
                  <a:gd name="connsiteX170" fmla="*/ 6599 w 1006655"/>
                  <a:gd name="connsiteY170" fmla="*/ 437251 h 452263"/>
                  <a:gd name="connsiteX171" fmla="*/ 0 w 1006655"/>
                  <a:gd name="connsiteY171" fmla="*/ 450472 h 452263"/>
                  <a:gd name="connsiteX172" fmla="*/ 2003 w 1006655"/>
                  <a:gd name="connsiteY172" fmla="*/ 452263 h 452263"/>
                  <a:gd name="connsiteX173" fmla="*/ 12020 w 1006655"/>
                  <a:gd name="connsiteY173" fmla="*/ 446890 h 452263"/>
                  <a:gd name="connsiteX174" fmla="*/ 522508 w 1006655"/>
                  <a:gd name="connsiteY174" fmla="*/ 114248 h 452263"/>
                  <a:gd name="connsiteX175" fmla="*/ 669103 w 1006655"/>
                  <a:gd name="connsiteY175" fmla="*/ 105905 h 452263"/>
                  <a:gd name="connsiteX176" fmla="*/ 769197 w 1006655"/>
                  <a:gd name="connsiteY176" fmla="*/ 108662 h 452263"/>
                  <a:gd name="connsiteX177" fmla="*/ 826232 w 1006655"/>
                  <a:gd name="connsiteY177" fmla="*/ 120988 h 452263"/>
                  <a:gd name="connsiteX178" fmla="*/ 874406 w 1006655"/>
                  <a:gd name="connsiteY178" fmla="*/ 135035 h 452263"/>
                  <a:gd name="connsiteX179" fmla="*/ 882325 w 1006655"/>
                  <a:gd name="connsiteY179" fmla="*/ 138994 h 452263"/>
                  <a:gd name="connsiteX180" fmla="*/ 886166 w 1006655"/>
                  <a:gd name="connsiteY180" fmla="*/ 160088 h 452263"/>
                  <a:gd name="connsiteX181" fmla="*/ 856918 w 1006655"/>
                  <a:gd name="connsiteY181" fmla="*/ 161879 h 452263"/>
                  <a:gd name="connsiteX182" fmla="*/ 823145 w 1006655"/>
                  <a:gd name="connsiteY182" fmla="*/ 148540 h 452263"/>
                  <a:gd name="connsiteX183" fmla="*/ 712963 w 1006655"/>
                  <a:gd name="connsiteY183" fmla="*/ 135294 h 452263"/>
                  <a:gd name="connsiteX184" fmla="*/ 543790 w 1006655"/>
                  <a:gd name="connsiteY184" fmla="*/ 130251 h 452263"/>
                  <a:gd name="connsiteX185" fmla="*/ 508344 w 1006655"/>
                  <a:gd name="connsiteY185" fmla="*/ 127281 h 452263"/>
                  <a:gd name="connsiteX186" fmla="*/ 497243 w 1006655"/>
                  <a:gd name="connsiteY186" fmla="*/ 123840 h 452263"/>
                  <a:gd name="connsiteX187" fmla="*/ 522508 w 1006655"/>
                  <a:gd name="connsiteY187" fmla="*/ 114248 h 452263"/>
                  <a:gd name="connsiteX188" fmla="*/ 214188 w 1006655"/>
                  <a:gd name="connsiteY188" fmla="*/ 222379 h 452263"/>
                  <a:gd name="connsiteX189" fmla="*/ 241150 w 1006655"/>
                  <a:gd name="connsiteY189" fmla="*/ 202959 h 452263"/>
                  <a:gd name="connsiteX190" fmla="*/ 349847 w 1006655"/>
                  <a:gd name="connsiteY190" fmla="*/ 153489 h 452263"/>
                  <a:gd name="connsiteX191" fmla="*/ 369927 w 1006655"/>
                  <a:gd name="connsiteY191" fmla="*/ 150449 h 452263"/>
                  <a:gd name="connsiteX192" fmla="*/ 371365 w 1006655"/>
                  <a:gd name="connsiteY192" fmla="*/ 153112 h 452263"/>
                  <a:gd name="connsiteX193" fmla="*/ 360571 w 1006655"/>
                  <a:gd name="connsiteY193" fmla="*/ 162963 h 452263"/>
                  <a:gd name="connsiteX194" fmla="*/ 312751 w 1006655"/>
                  <a:gd name="connsiteY194" fmla="*/ 191033 h 452263"/>
                  <a:gd name="connsiteX195" fmla="*/ 222036 w 1006655"/>
                  <a:gd name="connsiteY195" fmla="*/ 230345 h 452263"/>
                  <a:gd name="connsiteX196" fmla="*/ 210747 w 1006655"/>
                  <a:gd name="connsiteY196" fmla="*/ 232207 h 452263"/>
                  <a:gd name="connsiteX197" fmla="*/ 209098 w 1006655"/>
                  <a:gd name="connsiteY197" fmla="*/ 229756 h 452263"/>
                  <a:gd name="connsiteX198" fmla="*/ 214188 w 1006655"/>
                  <a:gd name="connsiteY198" fmla="*/ 222379 h 45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1006655" h="452263">
                    <a:moveTo>
                      <a:pt x="12020" y="446890"/>
                    </a:moveTo>
                    <a:cubicBezTo>
                      <a:pt x="21777" y="438900"/>
                      <a:pt x="31794" y="431099"/>
                      <a:pt x="40726" y="422238"/>
                    </a:cubicBezTo>
                    <a:cubicBezTo>
                      <a:pt x="69031" y="394144"/>
                      <a:pt x="96465" y="365155"/>
                      <a:pt x="125077" y="337368"/>
                    </a:cubicBezTo>
                    <a:cubicBezTo>
                      <a:pt x="141362" y="321554"/>
                      <a:pt x="158709" y="306659"/>
                      <a:pt x="176668" y="292777"/>
                    </a:cubicBezTo>
                    <a:cubicBezTo>
                      <a:pt x="188900" y="283326"/>
                      <a:pt x="195334" y="285518"/>
                      <a:pt x="204313" y="297986"/>
                    </a:cubicBezTo>
                    <a:cubicBezTo>
                      <a:pt x="211172" y="307507"/>
                      <a:pt x="216734" y="309039"/>
                      <a:pt x="226114" y="302252"/>
                    </a:cubicBezTo>
                    <a:cubicBezTo>
                      <a:pt x="235305" y="295605"/>
                      <a:pt x="243649" y="287781"/>
                      <a:pt x="252416" y="280545"/>
                    </a:cubicBezTo>
                    <a:cubicBezTo>
                      <a:pt x="264719" y="270364"/>
                      <a:pt x="278223" y="262303"/>
                      <a:pt x="293590" y="257661"/>
                    </a:cubicBezTo>
                    <a:cubicBezTo>
                      <a:pt x="303677" y="254620"/>
                      <a:pt x="313717" y="254997"/>
                      <a:pt x="324888" y="258061"/>
                    </a:cubicBezTo>
                    <a:cubicBezTo>
                      <a:pt x="314330" y="272344"/>
                      <a:pt x="296088" y="277811"/>
                      <a:pt x="288499" y="294828"/>
                    </a:cubicBezTo>
                    <a:cubicBezTo>
                      <a:pt x="291280" y="295228"/>
                      <a:pt x="292223" y="295440"/>
                      <a:pt x="293165" y="295488"/>
                    </a:cubicBezTo>
                    <a:cubicBezTo>
                      <a:pt x="294155" y="295535"/>
                      <a:pt x="295239" y="295676"/>
                      <a:pt x="296111" y="295346"/>
                    </a:cubicBezTo>
                    <a:cubicBezTo>
                      <a:pt x="313246" y="289077"/>
                      <a:pt x="325407" y="277387"/>
                      <a:pt x="332972" y="260937"/>
                    </a:cubicBezTo>
                    <a:cubicBezTo>
                      <a:pt x="333561" y="259664"/>
                      <a:pt x="332666" y="256317"/>
                      <a:pt x="331700" y="255940"/>
                    </a:cubicBezTo>
                    <a:cubicBezTo>
                      <a:pt x="325878" y="253725"/>
                      <a:pt x="328259" y="249977"/>
                      <a:pt x="330050" y="247031"/>
                    </a:cubicBezTo>
                    <a:cubicBezTo>
                      <a:pt x="334033" y="240503"/>
                      <a:pt x="338676" y="234399"/>
                      <a:pt x="342753" y="227917"/>
                    </a:cubicBezTo>
                    <a:cubicBezTo>
                      <a:pt x="344709" y="224806"/>
                      <a:pt x="346005" y="221248"/>
                      <a:pt x="348598" y="215827"/>
                    </a:cubicBezTo>
                    <a:cubicBezTo>
                      <a:pt x="342659" y="216746"/>
                      <a:pt x="338746" y="216487"/>
                      <a:pt x="335659" y="217948"/>
                    </a:cubicBezTo>
                    <a:cubicBezTo>
                      <a:pt x="320293" y="225231"/>
                      <a:pt x="304950" y="232584"/>
                      <a:pt x="289984" y="240668"/>
                    </a:cubicBezTo>
                    <a:cubicBezTo>
                      <a:pt x="268914" y="252028"/>
                      <a:pt x="248315" y="264307"/>
                      <a:pt x="227198" y="275620"/>
                    </a:cubicBezTo>
                    <a:cubicBezTo>
                      <a:pt x="221424" y="278707"/>
                      <a:pt x="214542" y="279744"/>
                      <a:pt x="208178" y="281724"/>
                    </a:cubicBezTo>
                    <a:cubicBezTo>
                      <a:pt x="207707" y="281017"/>
                      <a:pt x="207236" y="280333"/>
                      <a:pt x="206764" y="279626"/>
                    </a:cubicBezTo>
                    <a:cubicBezTo>
                      <a:pt x="207471" y="277151"/>
                      <a:pt x="207636" y="274347"/>
                      <a:pt x="208980" y="272273"/>
                    </a:cubicBezTo>
                    <a:cubicBezTo>
                      <a:pt x="219303" y="256459"/>
                      <a:pt x="232029" y="243920"/>
                      <a:pt x="252062" y="241563"/>
                    </a:cubicBezTo>
                    <a:cubicBezTo>
                      <a:pt x="255409" y="241163"/>
                      <a:pt x="258897" y="239961"/>
                      <a:pt x="261820" y="238264"/>
                    </a:cubicBezTo>
                    <a:cubicBezTo>
                      <a:pt x="274405" y="230981"/>
                      <a:pt x="286826" y="223392"/>
                      <a:pt x="299270" y="215874"/>
                    </a:cubicBezTo>
                    <a:cubicBezTo>
                      <a:pt x="309404" y="209746"/>
                      <a:pt x="319208" y="203006"/>
                      <a:pt x="329673" y="197561"/>
                    </a:cubicBezTo>
                    <a:cubicBezTo>
                      <a:pt x="337050" y="193720"/>
                      <a:pt x="344992" y="191410"/>
                      <a:pt x="353759" y="195582"/>
                    </a:cubicBezTo>
                    <a:cubicBezTo>
                      <a:pt x="359864" y="198504"/>
                      <a:pt x="363446" y="195700"/>
                      <a:pt x="364672" y="188888"/>
                    </a:cubicBezTo>
                    <a:cubicBezTo>
                      <a:pt x="366086" y="181087"/>
                      <a:pt x="370870" y="176350"/>
                      <a:pt x="378836" y="175054"/>
                    </a:cubicBezTo>
                    <a:cubicBezTo>
                      <a:pt x="382489" y="174465"/>
                      <a:pt x="386260" y="174323"/>
                      <a:pt x="389866" y="173545"/>
                    </a:cubicBezTo>
                    <a:cubicBezTo>
                      <a:pt x="398751" y="171636"/>
                      <a:pt x="406953" y="168195"/>
                      <a:pt x="411949" y="160064"/>
                    </a:cubicBezTo>
                    <a:cubicBezTo>
                      <a:pt x="413151" y="158108"/>
                      <a:pt x="413693" y="154337"/>
                      <a:pt x="412586" y="152711"/>
                    </a:cubicBezTo>
                    <a:cubicBezTo>
                      <a:pt x="411431" y="150991"/>
                      <a:pt x="407896" y="150001"/>
                      <a:pt x="405492" y="150142"/>
                    </a:cubicBezTo>
                    <a:cubicBezTo>
                      <a:pt x="390290" y="151038"/>
                      <a:pt x="388334" y="149317"/>
                      <a:pt x="388570" y="134069"/>
                    </a:cubicBezTo>
                    <a:cubicBezTo>
                      <a:pt x="388711" y="125231"/>
                      <a:pt x="386378" y="123581"/>
                      <a:pt x="378553" y="127045"/>
                    </a:cubicBezTo>
                    <a:cubicBezTo>
                      <a:pt x="373887" y="129096"/>
                      <a:pt x="368749" y="131618"/>
                      <a:pt x="365614" y="125584"/>
                    </a:cubicBezTo>
                    <a:cubicBezTo>
                      <a:pt x="362503" y="119598"/>
                      <a:pt x="365897" y="115026"/>
                      <a:pt x="371200" y="112150"/>
                    </a:cubicBezTo>
                    <a:cubicBezTo>
                      <a:pt x="382913" y="105787"/>
                      <a:pt x="395263" y="104844"/>
                      <a:pt x="407660" y="109628"/>
                    </a:cubicBezTo>
                    <a:cubicBezTo>
                      <a:pt x="410182" y="110618"/>
                      <a:pt x="413741" y="114955"/>
                      <a:pt x="413246" y="116722"/>
                    </a:cubicBezTo>
                    <a:cubicBezTo>
                      <a:pt x="411195" y="123958"/>
                      <a:pt x="415603" y="124712"/>
                      <a:pt x="420269" y="124524"/>
                    </a:cubicBezTo>
                    <a:cubicBezTo>
                      <a:pt x="430356" y="124123"/>
                      <a:pt x="440443" y="123180"/>
                      <a:pt x="450531" y="122261"/>
                    </a:cubicBezTo>
                    <a:cubicBezTo>
                      <a:pt x="456918" y="121672"/>
                      <a:pt x="463281" y="120729"/>
                      <a:pt x="469645" y="119928"/>
                    </a:cubicBezTo>
                    <a:cubicBezTo>
                      <a:pt x="470375" y="121177"/>
                      <a:pt x="471106" y="122450"/>
                      <a:pt x="471836" y="123699"/>
                    </a:cubicBezTo>
                    <a:cubicBezTo>
                      <a:pt x="469173" y="125396"/>
                      <a:pt x="466345" y="126880"/>
                      <a:pt x="463870" y="128837"/>
                    </a:cubicBezTo>
                    <a:cubicBezTo>
                      <a:pt x="458049" y="133432"/>
                      <a:pt x="452228" y="138099"/>
                      <a:pt x="446736" y="143072"/>
                    </a:cubicBezTo>
                    <a:cubicBezTo>
                      <a:pt x="445134" y="144533"/>
                      <a:pt x="443389" y="147620"/>
                      <a:pt x="443955" y="149152"/>
                    </a:cubicBezTo>
                    <a:cubicBezTo>
                      <a:pt x="444544" y="150802"/>
                      <a:pt x="447679" y="152263"/>
                      <a:pt x="449847" y="152523"/>
                    </a:cubicBezTo>
                    <a:cubicBezTo>
                      <a:pt x="456965" y="153347"/>
                      <a:pt x="464177" y="154196"/>
                      <a:pt x="471294" y="153960"/>
                    </a:cubicBezTo>
                    <a:cubicBezTo>
                      <a:pt x="506175" y="152758"/>
                      <a:pt x="541033" y="150708"/>
                      <a:pt x="575937" y="149907"/>
                    </a:cubicBezTo>
                    <a:cubicBezTo>
                      <a:pt x="634410" y="148563"/>
                      <a:pt x="692647" y="152051"/>
                      <a:pt x="750649" y="159923"/>
                    </a:cubicBezTo>
                    <a:cubicBezTo>
                      <a:pt x="804267" y="167206"/>
                      <a:pt x="857177" y="177576"/>
                      <a:pt x="909169" y="192683"/>
                    </a:cubicBezTo>
                    <a:cubicBezTo>
                      <a:pt x="916027" y="194686"/>
                      <a:pt x="922909" y="196784"/>
                      <a:pt x="929909" y="198056"/>
                    </a:cubicBezTo>
                    <a:cubicBezTo>
                      <a:pt x="933208" y="198669"/>
                      <a:pt x="936838" y="197420"/>
                      <a:pt x="940326" y="197019"/>
                    </a:cubicBezTo>
                    <a:cubicBezTo>
                      <a:pt x="939053" y="193531"/>
                      <a:pt x="938676" y="189218"/>
                      <a:pt x="936343" y="186767"/>
                    </a:cubicBezTo>
                    <a:cubicBezTo>
                      <a:pt x="932855" y="183138"/>
                      <a:pt x="928330" y="179791"/>
                      <a:pt x="923616" y="178283"/>
                    </a:cubicBezTo>
                    <a:cubicBezTo>
                      <a:pt x="916428" y="175973"/>
                      <a:pt x="908721" y="175360"/>
                      <a:pt x="901226" y="173993"/>
                    </a:cubicBezTo>
                    <a:cubicBezTo>
                      <a:pt x="892577" y="172438"/>
                      <a:pt x="891563" y="169704"/>
                      <a:pt x="897055" y="162893"/>
                    </a:cubicBezTo>
                    <a:cubicBezTo>
                      <a:pt x="905799" y="151981"/>
                      <a:pt x="917253" y="150849"/>
                      <a:pt x="929178" y="155327"/>
                    </a:cubicBezTo>
                    <a:cubicBezTo>
                      <a:pt x="943225" y="160630"/>
                      <a:pt x="956565" y="167818"/>
                      <a:pt x="970682" y="172956"/>
                    </a:cubicBezTo>
                    <a:cubicBezTo>
                      <a:pt x="979049" y="175997"/>
                      <a:pt x="988240" y="177175"/>
                      <a:pt x="997173" y="178236"/>
                    </a:cubicBezTo>
                    <a:cubicBezTo>
                      <a:pt x="1002405" y="178848"/>
                      <a:pt x="1006435" y="175384"/>
                      <a:pt x="1006647" y="169892"/>
                    </a:cubicBezTo>
                    <a:cubicBezTo>
                      <a:pt x="1006883" y="163906"/>
                      <a:pt x="1002051" y="162068"/>
                      <a:pt x="997149" y="161596"/>
                    </a:cubicBezTo>
                    <a:cubicBezTo>
                      <a:pt x="974618" y="159428"/>
                      <a:pt x="953972" y="151108"/>
                      <a:pt x="934010" y="141375"/>
                    </a:cubicBezTo>
                    <a:cubicBezTo>
                      <a:pt x="898398" y="123981"/>
                      <a:pt x="861632" y="109958"/>
                      <a:pt x="823380" y="99800"/>
                    </a:cubicBezTo>
                    <a:cubicBezTo>
                      <a:pt x="770941" y="85872"/>
                      <a:pt x="718101" y="74842"/>
                      <a:pt x="663305" y="78306"/>
                    </a:cubicBezTo>
                    <a:cubicBezTo>
                      <a:pt x="661584" y="78424"/>
                      <a:pt x="659840" y="78047"/>
                      <a:pt x="656046" y="77741"/>
                    </a:cubicBezTo>
                    <a:cubicBezTo>
                      <a:pt x="664035" y="74465"/>
                      <a:pt x="670045" y="72296"/>
                      <a:pt x="675796" y="69586"/>
                    </a:cubicBezTo>
                    <a:cubicBezTo>
                      <a:pt x="704644" y="55963"/>
                      <a:pt x="734599" y="54219"/>
                      <a:pt x="765544" y="60300"/>
                    </a:cubicBezTo>
                    <a:cubicBezTo>
                      <a:pt x="799812" y="67041"/>
                      <a:pt x="832548" y="78613"/>
                      <a:pt x="865025" y="91080"/>
                    </a:cubicBezTo>
                    <a:cubicBezTo>
                      <a:pt x="899529" y="104326"/>
                      <a:pt x="933585" y="118938"/>
                      <a:pt x="969951" y="126668"/>
                    </a:cubicBezTo>
                    <a:cubicBezTo>
                      <a:pt x="977635" y="128294"/>
                      <a:pt x="985601" y="130793"/>
                      <a:pt x="994934" y="126975"/>
                    </a:cubicBezTo>
                    <a:cubicBezTo>
                      <a:pt x="992270" y="124076"/>
                      <a:pt x="990691" y="121577"/>
                      <a:pt x="988429" y="120022"/>
                    </a:cubicBezTo>
                    <a:cubicBezTo>
                      <a:pt x="983126" y="116416"/>
                      <a:pt x="977729" y="112857"/>
                      <a:pt x="972025" y="109982"/>
                    </a:cubicBezTo>
                    <a:cubicBezTo>
                      <a:pt x="924559" y="85919"/>
                      <a:pt x="875466" y="65980"/>
                      <a:pt x="823687" y="53371"/>
                    </a:cubicBezTo>
                    <a:cubicBezTo>
                      <a:pt x="775325" y="41587"/>
                      <a:pt x="726727" y="30698"/>
                      <a:pt x="678153" y="19810"/>
                    </a:cubicBezTo>
                    <a:cubicBezTo>
                      <a:pt x="671059" y="18207"/>
                      <a:pt x="663470" y="18796"/>
                      <a:pt x="656117" y="18372"/>
                    </a:cubicBezTo>
                    <a:cubicBezTo>
                      <a:pt x="655975" y="19173"/>
                      <a:pt x="655834" y="19998"/>
                      <a:pt x="655692" y="20800"/>
                    </a:cubicBezTo>
                    <a:cubicBezTo>
                      <a:pt x="658850" y="23463"/>
                      <a:pt x="662244" y="25914"/>
                      <a:pt x="665120" y="28860"/>
                    </a:cubicBezTo>
                    <a:cubicBezTo>
                      <a:pt x="668254" y="32065"/>
                      <a:pt x="671365" y="35742"/>
                      <a:pt x="667971" y="40573"/>
                    </a:cubicBezTo>
                    <a:cubicBezTo>
                      <a:pt x="664389" y="45688"/>
                      <a:pt x="658945" y="47856"/>
                      <a:pt x="653783" y="44627"/>
                    </a:cubicBezTo>
                    <a:cubicBezTo>
                      <a:pt x="649447" y="41917"/>
                      <a:pt x="646359" y="37085"/>
                      <a:pt x="643060" y="32914"/>
                    </a:cubicBezTo>
                    <a:cubicBezTo>
                      <a:pt x="639289" y="28106"/>
                      <a:pt x="636390" y="22544"/>
                      <a:pt x="632218" y="18136"/>
                    </a:cubicBezTo>
                    <a:cubicBezTo>
                      <a:pt x="627575" y="13234"/>
                      <a:pt x="621118" y="10359"/>
                      <a:pt x="614778" y="14153"/>
                    </a:cubicBezTo>
                    <a:cubicBezTo>
                      <a:pt x="608297" y="18042"/>
                      <a:pt x="609970" y="24759"/>
                      <a:pt x="611596" y="30934"/>
                    </a:cubicBezTo>
                    <a:cubicBezTo>
                      <a:pt x="612350" y="33786"/>
                      <a:pt x="613269" y="36755"/>
                      <a:pt x="613128" y="39607"/>
                    </a:cubicBezTo>
                    <a:cubicBezTo>
                      <a:pt x="613010" y="41823"/>
                      <a:pt x="611902" y="44556"/>
                      <a:pt x="610300" y="46065"/>
                    </a:cubicBezTo>
                    <a:cubicBezTo>
                      <a:pt x="603041" y="52923"/>
                      <a:pt x="581523" y="49176"/>
                      <a:pt x="577139" y="40243"/>
                    </a:cubicBezTo>
                    <a:cubicBezTo>
                      <a:pt x="575937" y="37792"/>
                      <a:pt x="575631" y="34469"/>
                      <a:pt x="576032" y="31688"/>
                    </a:cubicBezTo>
                    <a:cubicBezTo>
                      <a:pt x="577493" y="21625"/>
                      <a:pt x="575160" y="17807"/>
                      <a:pt x="565025" y="17524"/>
                    </a:cubicBezTo>
                    <a:cubicBezTo>
                      <a:pt x="556446" y="17288"/>
                      <a:pt x="547679" y="17665"/>
                      <a:pt x="539242" y="19173"/>
                    </a:cubicBezTo>
                    <a:cubicBezTo>
                      <a:pt x="522791" y="22096"/>
                      <a:pt x="507189" y="27587"/>
                      <a:pt x="494674" y="39348"/>
                    </a:cubicBezTo>
                    <a:cubicBezTo>
                      <a:pt x="492058" y="41799"/>
                      <a:pt x="490361" y="45264"/>
                      <a:pt x="488263" y="48280"/>
                    </a:cubicBezTo>
                    <a:cubicBezTo>
                      <a:pt x="488735" y="49176"/>
                      <a:pt x="489230" y="50071"/>
                      <a:pt x="489701" y="50967"/>
                    </a:cubicBezTo>
                    <a:cubicBezTo>
                      <a:pt x="503559" y="49647"/>
                      <a:pt x="517441" y="48351"/>
                      <a:pt x="531299" y="47031"/>
                    </a:cubicBezTo>
                    <a:cubicBezTo>
                      <a:pt x="526114" y="50519"/>
                      <a:pt x="520646" y="52711"/>
                      <a:pt x="515697" y="55799"/>
                    </a:cubicBezTo>
                    <a:cubicBezTo>
                      <a:pt x="509734" y="59522"/>
                      <a:pt x="510017" y="64118"/>
                      <a:pt x="516592" y="66475"/>
                    </a:cubicBezTo>
                    <a:cubicBezTo>
                      <a:pt x="522791" y="68690"/>
                      <a:pt x="529508" y="70647"/>
                      <a:pt x="535989" y="70694"/>
                    </a:cubicBezTo>
                    <a:cubicBezTo>
                      <a:pt x="559699" y="70835"/>
                      <a:pt x="583432" y="70317"/>
                      <a:pt x="607165" y="69680"/>
                    </a:cubicBezTo>
                    <a:cubicBezTo>
                      <a:pt x="620411" y="69327"/>
                      <a:pt x="633632" y="68313"/>
                      <a:pt x="646854" y="67583"/>
                    </a:cubicBezTo>
                    <a:cubicBezTo>
                      <a:pt x="635494" y="71872"/>
                      <a:pt x="623946" y="74959"/>
                      <a:pt x="612350" y="77835"/>
                    </a:cubicBezTo>
                    <a:cubicBezTo>
                      <a:pt x="578648" y="86154"/>
                      <a:pt x="544851" y="92942"/>
                      <a:pt x="509875" y="85895"/>
                    </a:cubicBezTo>
                    <a:cubicBezTo>
                      <a:pt x="505115" y="84929"/>
                      <a:pt x="499812" y="84952"/>
                      <a:pt x="495145" y="86060"/>
                    </a:cubicBezTo>
                    <a:cubicBezTo>
                      <a:pt x="491869" y="86838"/>
                      <a:pt x="487580" y="89690"/>
                      <a:pt x="486614" y="92589"/>
                    </a:cubicBezTo>
                    <a:cubicBezTo>
                      <a:pt x="484233" y="99683"/>
                      <a:pt x="479331" y="103430"/>
                      <a:pt x="472921" y="104773"/>
                    </a:cubicBezTo>
                    <a:cubicBezTo>
                      <a:pt x="466227" y="106187"/>
                      <a:pt x="459227" y="106541"/>
                      <a:pt x="452345" y="106494"/>
                    </a:cubicBezTo>
                    <a:cubicBezTo>
                      <a:pt x="440656" y="106447"/>
                      <a:pt x="437050" y="101686"/>
                      <a:pt x="440019" y="90467"/>
                    </a:cubicBezTo>
                    <a:cubicBezTo>
                      <a:pt x="448150" y="59829"/>
                      <a:pt x="463022" y="33338"/>
                      <a:pt x="487981" y="13022"/>
                    </a:cubicBezTo>
                    <a:cubicBezTo>
                      <a:pt x="491327" y="10288"/>
                      <a:pt x="493731" y="6399"/>
                      <a:pt x="497431" y="2039"/>
                    </a:cubicBezTo>
                    <a:cubicBezTo>
                      <a:pt x="493401" y="955"/>
                      <a:pt x="491469" y="-129"/>
                      <a:pt x="489654" y="12"/>
                    </a:cubicBezTo>
                    <a:cubicBezTo>
                      <a:pt x="470658" y="1544"/>
                      <a:pt x="451780" y="4090"/>
                      <a:pt x="434999" y="13941"/>
                    </a:cubicBezTo>
                    <a:cubicBezTo>
                      <a:pt x="427316" y="18466"/>
                      <a:pt x="425454" y="25136"/>
                      <a:pt x="427599" y="33856"/>
                    </a:cubicBezTo>
                    <a:cubicBezTo>
                      <a:pt x="428353" y="36944"/>
                      <a:pt x="429366" y="40149"/>
                      <a:pt x="429296" y="43260"/>
                    </a:cubicBezTo>
                    <a:cubicBezTo>
                      <a:pt x="429107" y="51179"/>
                      <a:pt x="422862" y="55469"/>
                      <a:pt x="416192" y="51462"/>
                    </a:cubicBezTo>
                    <a:cubicBezTo>
                      <a:pt x="410960" y="48351"/>
                      <a:pt x="406293" y="43519"/>
                      <a:pt x="402852" y="38429"/>
                    </a:cubicBezTo>
                    <a:cubicBezTo>
                      <a:pt x="399623" y="33644"/>
                      <a:pt x="396677" y="29520"/>
                      <a:pt x="390667" y="28789"/>
                    </a:cubicBezTo>
                    <a:cubicBezTo>
                      <a:pt x="370257" y="26291"/>
                      <a:pt x="351355" y="30510"/>
                      <a:pt x="334834" y="42860"/>
                    </a:cubicBezTo>
                    <a:cubicBezTo>
                      <a:pt x="332359" y="44721"/>
                      <a:pt x="330969" y="50307"/>
                      <a:pt x="331652" y="53654"/>
                    </a:cubicBezTo>
                    <a:cubicBezTo>
                      <a:pt x="332878" y="59734"/>
                      <a:pt x="330545" y="62775"/>
                      <a:pt x="325619" y="64519"/>
                    </a:cubicBezTo>
                    <a:cubicBezTo>
                      <a:pt x="322414" y="65650"/>
                      <a:pt x="318878" y="65886"/>
                      <a:pt x="315461" y="66357"/>
                    </a:cubicBezTo>
                    <a:cubicBezTo>
                      <a:pt x="308862" y="67253"/>
                      <a:pt x="302145" y="67535"/>
                      <a:pt x="295687" y="68973"/>
                    </a:cubicBezTo>
                    <a:cubicBezTo>
                      <a:pt x="253264" y="78495"/>
                      <a:pt x="213411" y="94851"/>
                      <a:pt x="175018" y="115026"/>
                    </a:cubicBezTo>
                    <a:cubicBezTo>
                      <a:pt x="162668" y="121507"/>
                      <a:pt x="151473" y="129284"/>
                      <a:pt x="143154" y="141021"/>
                    </a:cubicBezTo>
                    <a:cubicBezTo>
                      <a:pt x="138534" y="147526"/>
                      <a:pt x="132100" y="151863"/>
                      <a:pt x="122885" y="150873"/>
                    </a:cubicBezTo>
                    <a:cubicBezTo>
                      <a:pt x="116074" y="150142"/>
                      <a:pt x="112633" y="155233"/>
                      <a:pt x="109804" y="163505"/>
                    </a:cubicBezTo>
                    <a:cubicBezTo>
                      <a:pt x="117276" y="161832"/>
                      <a:pt x="123380" y="161337"/>
                      <a:pt x="128824" y="159122"/>
                    </a:cubicBezTo>
                    <a:cubicBezTo>
                      <a:pt x="159651" y="146560"/>
                      <a:pt x="190290" y="133527"/>
                      <a:pt x="221070" y="120776"/>
                    </a:cubicBezTo>
                    <a:cubicBezTo>
                      <a:pt x="251355" y="108238"/>
                      <a:pt x="281381" y="95040"/>
                      <a:pt x="313717" y="88040"/>
                    </a:cubicBezTo>
                    <a:cubicBezTo>
                      <a:pt x="331016" y="84293"/>
                      <a:pt x="346053" y="75855"/>
                      <a:pt x="355739" y="59970"/>
                    </a:cubicBezTo>
                    <a:cubicBezTo>
                      <a:pt x="357035" y="57825"/>
                      <a:pt x="359133" y="56176"/>
                      <a:pt x="361113" y="53984"/>
                    </a:cubicBezTo>
                    <a:cubicBezTo>
                      <a:pt x="370328" y="73098"/>
                      <a:pt x="359793" y="94922"/>
                      <a:pt x="339053" y="102110"/>
                    </a:cubicBezTo>
                    <a:cubicBezTo>
                      <a:pt x="310630" y="111962"/>
                      <a:pt x="281853" y="120988"/>
                      <a:pt x="253995" y="132254"/>
                    </a:cubicBezTo>
                    <a:cubicBezTo>
                      <a:pt x="218784" y="146466"/>
                      <a:pt x="184280" y="162421"/>
                      <a:pt x="149635" y="178000"/>
                    </a:cubicBezTo>
                    <a:cubicBezTo>
                      <a:pt x="143012" y="180969"/>
                      <a:pt x="136625" y="184623"/>
                      <a:pt x="133561" y="192471"/>
                    </a:cubicBezTo>
                    <a:cubicBezTo>
                      <a:pt x="132477" y="195275"/>
                      <a:pt x="128093" y="197609"/>
                      <a:pt x="124747" y="198528"/>
                    </a:cubicBezTo>
                    <a:cubicBezTo>
                      <a:pt x="118619" y="200225"/>
                      <a:pt x="111973" y="200060"/>
                      <a:pt x="105869" y="201827"/>
                    </a:cubicBezTo>
                    <a:cubicBezTo>
                      <a:pt x="96536" y="204514"/>
                      <a:pt x="87203" y="207578"/>
                      <a:pt x="78412" y="211679"/>
                    </a:cubicBezTo>
                    <a:cubicBezTo>
                      <a:pt x="73392" y="214012"/>
                      <a:pt x="70846" y="219409"/>
                      <a:pt x="70493" y="226598"/>
                    </a:cubicBezTo>
                    <a:cubicBezTo>
                      <a:pt x="74617" y="224759"/>
                      <a:pt x="77587" y="222803"/>
                      <a:pt x="80816" y="222120"/>
                    </a:cubicBezTo>
                    <a:cubicBezTo>
                      <a:pt x="84586" y="221342"/>
                      <a:pt x="88569" y="221719"/>
                      <a:pt x="92458" y="221578"/>
                    </a:cubicBezTo>
                    <a:cubicBezTo>
                      <a:pt x="92364" y="225961"/>
                      <a:pt x="93000" y="230510"/>
                      <a:pt x="91916" y="234634"/>
                    </a:cubicBezTo>
                    <a:cubicBezTo>
                      <a:pt x="91186" y="237439"/>
                      <a:pt x="88475" y="240220"/>
                      <a:pt x="85930" y="241964"/>
                    </a:cubicBezTo>
                    <a:cubicBezTo>
                      <a:pt x="77822" y="247526"/>
                      <a:pt x="69762" y="253418"/>
                      <a:pt x="60947" y="257590"/>
                    </a:cubicBezTo>
                    <a:cubicBezTo>
                      <a:pt x="51756" y="261950"/>
                      <a:pt x="41692" y="264425"/>
                      <a:pt x="30827" y="255964"/>
                    </a:cubicBezTo>
                    <a:cubicBezTo>
                      <a:pt x="33231" y="271754"/>
                      <a:pt x="38605" y="284246"/>
                      <a:pt x="47372" y="296100"/>
                    </a:cubicBezTo>
                    <a:cubicBezTo>
                      <a:pt x="50931" y="293437"/>
                      <a:pt x="54042" y="291410"/>
                      <a:pt x="56776" y="288983"/>
                    </a:cubicBezTo>
                    <a:cubicBezTo>
                      <a:pt x="76008" y="271849"/>
                      <a:pt x="94980" y="254432"/>
                      <a:pt x="114353" y="237463"/>
                    </a:cubicBezTo>
                    <a:cubicBezTo>
                      <a:pt x="174193" y="185070"/>
                      <a:pt x="241740" y="146772"/>
                      <a:pt x="318973" y="126433"/>
                    </a:cubicBezTo>
                    <a:cubicBezTo>
                      <a:pt x="323026" y="125372"/>
                      <a:pt x="327269" y="124948"/>
                      <a:pt x="331440" y="124241"/>
                    </a:cubicBezTo>
                    <a:cubicBezTo>
                      <a:pt x="331770" y="124995"/>
                      <a:pt x="332124" y="125749"/>
                      <a:pt x="332454" y="126527"/>
                    </a:cubicBezTo>
                    <a:cubicBezTo>
                      <a:pt x="329178" y="129261"/>
                      <a:pt x="326232" y="132607"/>
                      <a:pt x="322555" y="134658"/>
                    </a:cubicBezTo>
                    <a:cubicBezTo>
                      <a:pt x="303135" y="145452"/>
                      <a:pt x="283903" y="156671"/>
                      <a:pt x="263894" y="166286"/>
                    </a:cubicBezTo>
                    <a:cubicBezTo>
                      <a:pt x="243743" y="175973"/>
                      <a:pt x="223568" y="185966"/>
                      <a:pt x="200778" y="189053"/>
                    </a:cubicBezTo>
                    <a:cubicBezTo>
                      <a:pt x="196583" y="189619"/>
                      <a:pt x="192741" y="195275"/>
                      <a:pt x="189394" y="199164"/>
                    </a:cubicBezTo>
                    <a:cubicBezTo>
                      <a:pt x="185836" y="203265"/>
                      <a:pt x="183903" y="209228"/>
                      <a:pt x="179731" y="212268"/>
                    </a:cubicBezTo>
                    <a:cubicBezTo>
                      <a:pt x="173674" y="216699"/>
                      <a:pt x="166085" y="218985"/>
                      <a:pt x="159416" y="222638"/>
                    </a:cubicBezTo>
                    <a:cubicBezTo>
                      <a:pt x="154278" y="225443"/>
                      <a:pt x="148975" y="228365"/>
                      <a:pt x="144827" y="232372"/>
                    </a:cubicBezTo>
                    <a:cubicBezTo>
                      <a:pt x="142753" y="234399"/>
                      <a:pt x="141928" y="239207"/>
                      <a:pt x="142611" y="242294"/>
                    </a:cubicBezTo>
                    <a:cubicBezTo>
                      <a:pt x="144379" y="250519"/>
                      <a:pt x="142682" y="253371"/>
                      <a:pt x="134693" y="255304"/>
                    </a:cubicBezTo>
                    <a:cubicBezTo>
                      <a:pt x="129083" y="256671"/>
                      <a:pt x="123026" y="258344"/>
                      <a:pt x="118501" y="261714"/>
                    </a:cubicBezTo>
                    <a:cubicBezTo>
                      <a:pt x="82347" y="288676"/>
                      <a:pt x="51143" y="320706"/>
                      <a:pt x="23757" y="356482"/>
                    </a:cubicBezTo>
                    <a:cubicBezTo>
                      <a:pt x="20646" y="360536"/>
                      <a:pt x="18784" y="365556"/>
                      <a:pt x="16333" y="370128"/>
                    </a:cubicBezTo>
                    <a:cubicBezTo>
                      <a:pt x="17040" y="370741"/>
                      <a:pt x="17770" y="371377"/>
                      <a:pt x="18478" y="371990"/>
                    </a:cubicBezTo>
                    <a:cubicBezTo>
                      <a:pt x="22225" y="369515"/>
                      <a:pt x="26302" y="367418"/>
                      <a:pt x="29696" y="364542"/>
                    </a:cubicBezTo>
                    <a:cubicBezTo>
                      <a:pt x="58308" y="340126"/>
                      <a:pt x="86731" y="315450"/>
                      <a:pt x="115367" y="291057"/>
                    </a:cubicBezTo>
                    <a:cubicBezTo>
                      <a:pt x="138346" y="271495"/>
                      <a:pt x="161537" y="252122"/>
                      <a:pt x="184775" y="232843"/>
                    </a:cubicBezTo>
                    <a:cubicBezTo>
                      <a:pt x="189701" y="228742"/>
                      <a:pt x="196041" y="225348"/>
                      <a:pt x="201273" y="231288"/>
                    </a:cubicBezTo>
                    <a:cubicBezTo>
                      <a:pt x="205892" y="236520"/>
                      <a:pt x="201815" y="242506"/>
                      <a:pt x="198185" y="246560"/>
                    </a:cubicBezTo>
                    <a:cubicBezTo>
                      <a:pt x="188452" y="257378"/>
                      <a:pt x="178977" y="268761"/>
                      <a:pt x="167688" y="277788"/>
                    </a:cubicBezTo>
                    <a:cubicBezTo>
                      <a:pt x="128188" y="309416"/>
                      <a:pt x="89984" y="342459"/>
                      <a:pt x="55503" y="379508"/>
                    </a:cubicBezTo>
                    <a:cubicBezTo>
                      <a:pt x="38346" y="397962"/>
                      <a:pt x="22626" y="417760"/>
                      <a:pt x="6599" y="437251"/>
                    </a:cubicBezTo>
                    <a:cubicBezTo>
                      <a:pt x="3559" y="440951"/>
                      <a:pt x="2168" y="446018"/>
                      <a:pt x="0" y="450472"/>
                    </a:cubicBezTo>
                    <a:cubicBezTo>
                      <a:pt x="660" y="451062"/>
                      <a:pt x="1343" y="451674"/>
                      <a:pt x="2003" y="452263"/>
                    </a:cubicBezTo>
                    <a:cubicBezTo>
                      <a:pt x="5468" y="450590"/>
                      <a:pt x="9144" y="449247"/>
                      <a:pt x="12020" y="446890"/>
                    </a:cubicBezTo>
                    <a:close/>
                    <a:moveTo>
                      <a:pt x="522508" y="114248"/>
                    </a:moveTo>
                    <a:cubicBezTo>
                      <a:pt x="571342" y="111042"/>
                      <a:pt x="620198" y="107366"/>
                      <a:pt x="669103" y="105905"/>
                    </a:cubicBezTo>
                    <a:cubicBezTo>
                      <a:pt x="702428" y="104915"/>
                      <a:pt x="735966" y="106022"/>
                      <a:pt x="769197" y="108662"/>
                    </a:cubicBezTo>
                    <a:cubicBezTo>
                      <a:pt x="788429" y="110194"/>
                      <a:pt x="807354" y="116204"/>
                      <a:pt x="826232" y="120988"/>
                    </a:cubicBezTo>
                    <a:cubicBezTo>
                      <a:pt x="842447" y="125089"/>
                      <a:pt x="858403" y="130180"/>
                      <a:pt x="874406" y="135035"/>
                    </a:cubicBezTo>
                    <a:cubicBezTo>
                      <a:pt x="877187" y="135883"/>
                      <a:pt x="879803" y="137486"/>
                      <a:pt x="882325" y="138994"/>
                    </a:cubicBezTo>
                    <a:cubicBezTo>
                      <a:pt x="892435" y="145004"/>
                      <a:pt x="893449" y="150944"/>
                      <a:pt x="886166" y="160088"/>
                    </a:cubicBezTo>
                    <a:cubicBezTo>
                      <a:pt x="879190" y="168879"/>
                      <a:pt x="865733" y="172343"/>
                      <a:pt x="856918" y="161879"/>
                    </a:cubicBezTo>
                    <a:cubicBezTo>
                      <a:pt x="848622" y="152051"/>
                      <a:pt x="835165" y="150236"/>
                      <a:pt x="823145" y="148540"/>
                    </a:cubicBezTo>
                    <a:cubicBezTo>
                      <a:pt x="786520" y="143355"/>
                      <a:pt x="749824" y="137392"/>
                      <a:pt x="712963" y="135294"/>
                    </a:cubicBezTo>
                    <a:cubicBezTo>
                      <a:pt x="656659" y="132089"/>
                      <a:pt x="600189" y="131971"/>
                      <a:pt x="543790" y="130251"/>
                    </a:cubicBezTo>
                    <a:cubicBezTo>
                      <a:pt x="531959" y="129897"/>
                      <a:pt x="520128" y="128530"/>
                      <a:pt x="508344" y="127281"/>
                    </a:cubicBezTo>
                    <a:cubicBezTo>
                      <a:pt x="505091" y="126927"/>
                      <a:pt x="501980" y="125348"/>
                      <a:pt x="497243" y="123840"/>
                    </a:cubicBezTo>
                    <a:cubicBezTo>
                      <a:pt x="505233" y="115450"/>
                      <a:pt x="514212" y="114790"/>
                      <a:pt x="522508" y="114248"/>
                    </a:cubicBezTo>
                    <a:close/>
                    <a:moveTo>
                      <a:pt x="214188" y="222379"/>
                    </a:moveTo>
                    <a:cubicBezTo>
                      <a:pt x="222956" y="215615"/>
                      <a:pt x="231652" y="208544"/>
                      <a:pt x="241150" y="202959"/>
                    </a:cubicBezTo>
                    <a:cubicBezTo>
                      <a:pt x="275631" y="182690"/>
                      <a:pt x="311242" y="164707"/>
                      <a:pt x="349847" y="153489"/>
                    </a:cubicBezTo>
                    <a:cubicBezTo>
                      <a:pt x="356281" y="151627"/>
                      <a:pt x="363210" y="151415"/>
                      <a:pt x="369927" y="150449"/>
                    </a:cubicBezTo>
                    <a:cubicBezTo>
                      <a:pt x="370399" y="151344"/>
                      <a:pt x="370870" y="152216"/>
                      <a:pt x="371365" y="153112"/>
                    </a:cubicBezTo>
                    <a:cubicBezTo>
                      <a:pt x="367806" y="156435"/>
                      <a:pt x="364648" y="160465"/>
                      <a:pt x="360571" y="162963"/>
                    </a:cubicBezTo>
                    <a:cubicBezTo>
                      <a:pt x="344803" y="172626"/>
                      <a:pt x="329083" y="182431"/>
                      <a:pt x="312751" y="191033"/>
                    </a:cubicBezTo>
                    <a:cubicBezTo>
                      <a:pt x="283550" y="206447"/>
                      <a:pt x="253854" y="220894"/>
                      <a:pt x="222036" y="230345"/>
                    </a:cubicBezTo>
                    <a:cubicBezTo>
                      <a:pt x="218407" y="231429"/>
                      <a:pt x="214518" y="231618"/>
                      <a:pt x="210747" y="232207"/>
                    </a:cubicBezTo>
                    <a:cubicBezTo>
                      <a:pt x="210205" y="231382"/>
                      <a:pt x="209640" y="230581"/>
                      <a:pt x="209098" y="229756"/>
                    </a:cubicBezTo>
                    <a:cubicBezTo>
                      <a:pt x="210771" y="227234"/>
                      <a:pt x="211949" y="224123"/>
                      <a:pt x="214188" y="22237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69266BD1-1B41-4B7B-AA7E-FFB9EC1427B7}"/>
                  </a:ext>
                </a:extLst>
              </p:cNvPr>
              <p:cNvSpPr/>
              <p:nvPr/>
            </p:nvSpPr>
            <p:spPr>
              <a:xfrm>
                <a:off x="169229" y="2355877"/>
                <a:ext cx="1154991" cy="545553"/>
              </a:xfrm>
              <a:custGeom>
                <a:avLst/>
                <a:gdLst>
                  <a:gd name="connsiteX0" fmla="*/ 21541 w 1154991"/>
                  <a:gd name="connsiteY0" fmla="*/ 418383 h 545553"/>
                  <a:gd name="connsiteX1" fmla="*/ 33584 w 1154991"/>
                  <a:gd name="connsiteY1" fmla="*/ 405138 h 545553"/>
                  <a:gd name="connsiteX2" fmla="*/ 45227 w 1154991"/>
                  <a:gd name="connsiteY2" fmla="*/ 403488 h 545553"/>
                  <a:gd name="connsiteX3" fmla="*/ 59415 w 1154991"/>
                  <a:gd name="connsiteY3" fmla="*/ 387627 h 545553"/>
                  <a:gd name="connsiteX4" fmla="*/ 64906 w 1154991"/>
                  <a:gd name="connsiteY4" fmla="*/ 368890 h 545553"/>
                  <a:gd name="connsiteX5" fmla="*/ 108625 w 1154991"/>
                  <a:gd name="connsiteY5" fmla="*/ 320999 h 545553"/>
                  <a:gd name="connsiteX6" fmla="*/ 119090 w 1154991"/>
                  <a:gd name="connsiteY6" fmla="*/ 315697 h 545553"/>
                  <a:gd name="connsiteX7" fmla="*/ 127456 w 1154991"/>
                  <a:gd name="connsiteY7" fmla="*/ 316851 h 545553"/>
                  <a:gd name="connsiteX8" fmla="*/ 126796 w 1154991"/>
                  <a:gd name="connsiteY8" fmla="*/ 325289 h 545553"/>
                  <a:gd name="connsiteX9" fmla="*/ 111713 w 1154991"/>
                  <a:gd name="connsiteY9" fmla="*/ 338204 h 545553"/>
                  <a:gd name="connsiteX10" fmla="*/ 89441 w 1154991"/>
                  <a:gd name="connsiteY10" fmla="*/ 368254 h 545553"/>
                  <a:gd name="connsiteX11" fmla="*/ 71387 w 1154991"/>
                  <a:gd name="connsiteY11" fmla="*/ 407259 h 545553"/>
                  <a:gd name="connsiteX12" fmla="*/ 11147 w 1154991"/>
                  <a:gd name="connsiteY12" fmla="*/ 516993 h 545553"/>
                  <a:gd name="connsiteX13" fmla="*/ 8884 w 1154991"/>
                  <a:gd name="connsiteY13" fmla="*/ 534410 h 545553"/>
                  <a:gd name="connsiteX14" fmla="*/ 15036 w 1154991"/>
                  <a:gd name="connsiteY14" fmla="*/ 545487 h 545553"/>
                  <a:gd name="connsiteX15" fmla="*/ 27008 w 1154991"/>
                  <a:gd name="connsiteY15" fmla="*/ 539548 h 545553"/>
                  <a:gd name="connsiteX16" fmla="*/ 34668 w 1154991"/>
                  <a:gd name="connsiteY16" fmla="*/ 521447 h 545553"/>
                  <a:gd name="connsiteX17" fmla="*/ 47395 w 1154991"/>
                  <a:gd name="connsiteY17" fmla="*/ 483055 h 545553"/>
                  <a:gd name="connsiteX18" fmla="*/ 130827 w 1154991"/>
                  <a:gd name="connsiteY18" fmla="*/ 357931 h 545553"/>
                  <a:gd name="connsiteX19" fmla="*/ 210723 w 1154991"/>
                  <a:gd name="connsiteY19" fmla="*/ 271223 h 545553"/>
                  <a:gd name="connsiteX20" fmla="*/ 401296 w 1154991"/>
                  <a:gd name="connsiteY20" fmla="*/ 148668 h 545553"/>
                  <a:gd name="connsiteX21" fmla="*/ 440631 w 1154991"/>
                  <a:gd name="connsiteY21" fmla="*/ 133797 h 545553"/>
                  <a:gd name="connsiteX22" fmla="*/ 451614 w 1154991"/>
                  <a:gd name="connsiteY22" fmla="*/ 137332 h 545553"/>
                  <a:gd name="connsiteX23" fmla="*/ 451850 w 1154991"/>
                  <a:gd name="connsiteY23" fmla="*/ 148810 h 545553"/>
                  <a:gd name="connsiteX24" fmla="*/ 437355 w 1154991"/>
                  <a:gd name="connsiteY24" fmla="*/ 160170 h 545553"/>
                  <a:gd name="connsiteX25" fmla="*/ 405986 w 1154991"/>
                  <a:gd name="connsiteY25" fmla="*/ 170752 h 545553"/>
                  <a:gd name="connsiteX26" fmla="*/ 377893 w 1154991"/>
                  <a:gd name="connsiteY26" fmla="*/ 185671 h 545553"/>
                  <a:gd name="connsiteX27" fmla="*/ 293188 w 1154991"/>
                  <a:gd name="connsiteY27" fmla="*/ 243059 h 545553"/>
                  <a:gd name="connsiteX28" fmla="*/ 281145 w 1154991"/>
                  <a:gd name="connsiteY28" fmla="*/ 249140 h 545553"/>
                  <a:gd name="connsiteX29" fmla="*/ 268654 w 1154991"/>
                  <a:gd name="connsiteY29" fmla="*/ 253618 h 545553"/>
                  <a:gd name="connsiteX30" fmla="*/ 112679 w 1154991"/>
                  <a:gd name="connsiteY30" fmla="*/ 412751 h 545553"/>
                  <a:gd name="connsiteX31" fmla="*/ 85882 w 1154991"/>
                  <a:gd name="connsiteY31" fmla="*/ 448197 h 545553"/>
                  <a:gd name="connsiteX32" fmla="*/ 83714 w 1154991"/>
                  <a:gd name="connsiteY32" fmla="*/ 456965 h 545553"/>
                  <a:gd name="connsiteX33" fmla="*/ 83478 w 1154991"/>
                  <a:gd name="connsiteY33" fmla="*/ 465873 h 545553"/>
                  <a:gd name="connsiteX34" fmla="*/ 73674 w 1154991"/>
                  <a:gd name="connsiteY34" fmla="*/ 480674 h 545553"/>
                  <a:gd name="connsiteX35" fmla="*/ 65778 w 1154991"/>
                  <a:gd name="connsiteY35" fmla="*/ 498798 h 545553"/>
                  <a:gd name="connsiteX36" fmla="*/ 69125 w 1154991"/>
                  <a:gd name="connsiteY36" fmla="*/ 508438 h 545553"/>
                  <a:gd name="connsiteX37" fmla="*/ 78576 w 1154991"/>
                  <a:gd name="connsiteY37" fmla="*/ 508155 h 545553"/>
                  <a:gd name="connsiteX38" fmla="*/ 90548 w 1154991"/>
                  <a:gd name="connsiteY38" fmla="*/ 496347 h 545553"/>
                  <a:gd name="connsiteX39" fmla="*/ 114635 w 1154991"/>
                  <a:gd name="connsiteY39" fmla="*/ 496017 h 545553"/>
                  <a:gd name="connsiteX40" fmla="*/ 115554 w 1154991"/>
                  <a:gd name="connsiteY40" fmla="*/ 497196 h 545553"/>
                  <a:gd name="connsiteX41" fmla="*/ 129035 w 1154991"/>
                  <a:gd name="connsiteY41" fmla="*/ 497573 h 545553"/>
                  <a:gd name="connsiteX42" fmla="*/ 134503 w 1154991"/>
                  <a:gd name="connsiteY42" fmla="*/ 489677 h 545553"/>
                  <a:gd name="connsiteX43" fmla="*/ 153829 w 1154991"/>
                  <a:gd name="connsiteY43" fmla="*/ 444049 h 545553"/>
                  <a:gd name="connsiteX44" fmla="*/ 155620 w 1154991"/>
                  <a:gd name="connsiteY44" fmla="*/ 433844 h 545553"/>
                  <a:gd name="connsiteX45" fmla="*/ 118335 w 1154991"/>
                  <a:gd name="connsiteY45" fmla="*/ 477398 h 545553"/>
                  <a:gd name="connsiteX46" fmla="*/ 117275 w 1154991"/>
                  <a:gd name="connsiteY46" fmla="*/ 466533 h 545553"/>
                  <a:gd name="connsiteX47" fmla="*/ 133160 w 1154991"/>
                  <a:gd name="connsiteY47" fmla="*/ 418266 h 545553"/>
                  <a:gd name="connsiteX48" fmla="*/ 181357 w 1154991"/>
                  <a:gd name="connsiteY48" fmla="*/ 358355 h 545553"/>
                  <a:gd name="connsiteX49" fmla="*/ 372920 w 1154991"/>
                  <a:gd name="connsiteY49" fmla="*/ 208815 h 545553"/>
                  <a:gd name="connsiteX50" fmla="*/ 460523 w 1154991"/>
                  <a:gd name="connsiteY50" fmla="*/ 167759 h 545553"/>
                  <a:gd name="connsiteX51" fmla="*/ 482300 w 1154991"/>
                  <a:gd name="connsiteY51" fmla="*/ 160759 h 545553"/>
                  <a:gd name="connsiteX52" fmla="*/ 483290 w 1154991"/>
                  <a:gd name="connsiteY52" fmla="*/ 149234 h 545553"/>
                  <a:gd name="connsiteX53" fmla="*/ 472166 w 1154991"/>
                  <a:gd name="connsiteY53" fmla="*/ 140608 h 545553"/>
                  <a:gd name="connsiteX54" fmla="*/ 469927 w 1154991"/>
                  <a:gd name="connsiteY54" fmla="*/ 126585 h 545553"/>
                  <a:gd name="connsiteX55" fmla="*/ 502451 w 1154991"/>
                  <a:gd name="connsiteY55" fmla="*/ 121306 h 545553"/>
                  <a:gd name="connsiteX56" fmla="*/ 513104 w 1154991"/>
                  <a:gd name="connsiteY56" fmla="*/ 132689 h 545553"/>
                  <a:gd name="connsiteX57" fmla="*/ 528494 w 1154991"/>
                  <a:gd name="connsiteY57" fmla="*/ 144096 h 545553"/>
                  <a:gd name="connsiteX58" fmla="*/ 546641 w 1154991"/>
                  <a:gd name="connsiteY58" fmla="*/ 133962 h 545553"/>
                  <a:gd name="connsiteX59" fmla="*/ 567146 w 1154991"/>
                  <a:gd name="connsiteY59" fmla="*/ 110582 h 545553"/>
                  <a:gd name="connsiteX60" fmla="*/ 610181 w 1154991"/>
                  <a:gd name="connsiteY60" fmla="*/ 103912 h 545553"/>
                  <a:gd name="connsiteX61" fmla="*/ 669503 w 1154991"/>
                  <a:gd name="connsiteY61" fmla="*/ 105374 h 545553"/>
                  <a:gd name="connsiteX62" fmla="*/ 695970 w 1154991"/>
                  <a:gd name="connsiteY62" fmla="*/ 95051 h 545553"/>
                  <a:gd name="connsiteX63" fmla="*/ 700919 w 1154991"/>
                  <a:gd name="connsiteY63" fmla="*/ 79496 h 545553"/>
                  <a:gd name="connsiteX64" fmla="*/ 687179 w 1154991"/>
                  <a:gd name="connsiteY64" fmla="*/ 76290 h 545553"/>
                  <a:gd name="connsiteX65" fmla="*/ 639594 w 1154991"/>
                  <a:gd name="connsiteY65" fmla="*/ 83219 h 545553"/>
                  <a:gd name="connsiteX66" fmla="*/ 586943 w 1154991"/>
                  <a:gd name="connsiteY66" fmla="*/ 91327 h 545553"/>
                  <a:gd name="connsiteX67" fmla="*/ 575489 w 1154991"/>
                  <a:gd name="connsiteY67" fmla="*/ 85741 h 545553"/>
                  <a:gd name="connsiteX68" fmla="*/ 580886 w 1154991"/>
                  <a:gd name="connsiteY68" fmla="*/ 70280 h 545553"/>
                  <a:gd name="connsiteX69" fmla="*/ 594838 w 1154991"/>
                  <a:gd name="connsiteY69" fmla="*/ 66227 h 545553"/>
                  <a:gd name="connsiteX70" fmla="*/ 615413 w 1154991"/>
                  <a:gd name="connsiteY70" fmla="*/ 49540 h 545553"/>
                  <a:gd name="connsiteX71" fmla="*/ 626490 w 1154991"/>
                  <a:gd name="connsiteY71" fmla="*/ 44497 h 545553"/>
                  <a:gd name="connsiteX72" fmla="*/ 671553 w 1154991"/>
                  <a:gd name="connsiteY72" fmla="*/ 55527 h 545553"/>
                  <a:gd name="connsiteX73" fmla="*/ 744261 w 1154991"/>
                  <a:gd name="connsiteY73" fmla="*/ 65284 h 545553"/>
                  <a:gd name="connsiteX74" fmla="*/ 903417 w 1154991"/>
                  <a:gd name="connsiteY74" fmla="*/ 107801 h 545553"/>
                  <a:gd name="connsiteX75" fmla="*/ 1090361 w 1154991"/>
                  <a:gd name="connsiteY75" fmla="*/ 202875 h 545553"/>
                  <a:gd name="connsiteX76" fmla="*/ 1115626 w 1154991"/>
                  <a:gd name="connsiteY76" fmla="*/ 216592 h 545553"/>
                  <a:gd name="connsiteX77" fmla="*/ 1139171 w 1154991"/>
                  <a:gd name="connsiteY77" fmla="*/ 211124 h 545553"/>
                  <a:gd name="connsiteX78" fmla="*/ 1152793 w 1154991"/>
                  <a:gd name="connsiteY78" fmla="*/ 190950 h 545553"/>
                  <a:gd name="connsiteX79" fmla="*/ 1151379 w 1154991"/>
                  <a:gd name="connsiteY79" fmla="*/ 174287 h 545553"/>
                  <a:gd name="connsiteX80" fmla="*/ 1121070 w 1154991"/>
                  <a:gd name="connsiteY80" fmla="*/ 141881 h 545553"/>
                  <a:gd name="connsiteX81" fmla="*/ 1085341 w 1154991"/>
                  <a:gd name="connsiteY81" fmla="*/ 120151 h 545553"/>
                  <a:gd name="connsiteX82" fmla="*/ 1079732 w 1154991"/>
                  <a:gd name="connsiteY82" fmla="*/ 109074 h 545553"/>
                  <a:gd name="connsiteX83" fmla="*/ 1102357 w 1154991"/>
                  <a:gd name="connsiteY83" fmla="*/ 100306 h 545553"/>
                  <a:gd name="connsiteX84" fmla="*/ 1112751 w 1154991"/>
                  <a:gd name="connsiteY84" fmla="*/ 99269 h 545553"/>
                  <a:gd name="connsiteX85" fmla="*/ 1110771 w 1154991"/>
                  <a:gd name="connsiteY85" fmla="*/ 88381 h 545553"/>
                  <a:gd name="connsiteX86" fmla="*/ 1101862 w 1154991"/>
                  <a:gd name="connsiteY86" fmla="*/ 80556 h 545553"/>
                  <a:gd name="connsiteX87" fmla="*/ 992670 w 1154991"/>
                  <a:gd name="connsiteY87" fmla="*/ 26774 h 545553"/>
                  <a:gd name="connsiteX88" fmla="*/ 980603 w 1154991"/>
                  <a:gd name="connsiteY88" fmla="*/ 25171 h 545553"/>
                  <a:gd name="connsiteX89" fmla="*/ 979307 w 1154991"/>
                  <a:gd name="connsiteY89" fmla="*/ 27433 h 545553"/>
                  <a:gd name="connsiteX90" fmla="*/ 989159 w 1154991"/>
                  <a:gd name="connsiteY90" fmla="*/ 36413 h 545553"/>
                  <a:gd name="connsiteX91" fmla="*/ 1041197 w 1154991"/>
                  <a:gd name="connsiteY91" fmla="*/ 64695 h 545553"/>
                  <a:gd name="connsiteX92" fmla="*/ 1072143 w 1154991"/>
                  <a:gd name="connsiteY92" fmla="*/ 84822 h 545553"/>
                  <a:gd name="connsiteX93" fmla="*/ 1077163 w 1154991"/>
                  <a:gd name="connsiteY93" fmla="*/ 94839 h 545553"/>
                  <a:gd name="connsiteX94" fmla="*/ 1066604 w 1154991"/>
                  <a:gd name="connsiteY94" fmla="*/ 98562 h 545553"/>
                  <a:gd name="connsiteX95" fmla="*/ 1029837 w 1154991"/>
                  <a:gd name="connsiteY95" fmla="*/ 88428 h 545553"/>
                  <a:gd name="connsiteX96" fmla="*/ 964577 w 1154991"/>
                  <a:gd name="connsiteY96" fmla="*/ 65402 h 545553"/>
                  <a:gd name="connsiteX97" fmla="*/ 952793 w 1154991"/>
                  <a:gd name="connsiteY97" fmla="*/ 55715 h 545553"/>
                  <a:gd name="connsiteX98" fmla="*/ 938746 w 1154991"/>
                  <a:gd name="connsiteY98" fmla="*/ 42517 h 545553"/>
                  <a:gd name="connsiteX99" fmla="*/ 919821 w 1154991"/>
                  <a:gd name="connsiteY99" fmla="*/ 39005 h 545553"/>
                  <a:gd name="connsiteX100" fmla="*/ 736955 w 1154991"/>
                  <a:gd name="connsiteY100" fmla="*/ 2852 h 545553"/>
                  <a:gd name="connsiteX101" fmla="*/ 697572 w 1154991"/>
                  <a:gd name="connsiteY101" fmla="*/ 0 h 545553"/>
                  <a:gd name="connsiteX102" fmla="*/ 696865 w 1154991"/>
                  <a:gd name="connsiteY102" fmla="*/ 3040 h 545553"/>
                  <a:gd name="connsiteX103" fmla="*/ 713339 w 1154991"/>
                  <a:gd name="connsiteY103" fmla="*/ 9427 h 545553"/>
                  <a:gd name="connsiteX104" fmla="*/ 806599 w 1154991"/>
                  <a:gd name="connsiteY104" fmla="*/ 32736 h 545553"/>
                  <a:gd name="connsiteX105" fmla="*/ 1068112 w 1154991"/>
                  <a:gd name="connsiteY105" fmla="*/ 133161 h 545553"/>
                  <a:gd name="connsiteX106" fmla="*/ 1126232 w 1154991"/>
                  <a:gd name="connsiteY106" fmla="*/ 167170 h 545553"/>
                  <a:gd name="connsiteX107" fmla="*/ 1140820 w 1154991"/>
                  <a:gd name="connsiteY107" fmla="*/ 186095 h 545553"/>
                  <a:gd name="connsiteX108" fmla="*/ 1133773 w 1154991"/>
                  <a:gd name="connsiteY108" fmla="*/ 195569 h 545553"/>
                  <a:gd name="connsiteX109" fmla="*/ 1122343 w 1154991"/>
                  <a:gd name="connsiteY109" fmla="*/ 192906 h 545553"/>
                  <a:gd name="connsiteX110" fmla="*/ 1066250 w 1154991"/>
                  <a:gd name="connsiteY110" fmla="*/ 162880 h 545553"/>
                  <a:gd name="connsiteX111" fmla="*/ 954348 w 1154991"/>
                  <a:gd name="connsiteY111" fmla="*/ 100495 h 545553"/>
                  <a:gd name="connsiteX112" fmla="*/ 804902 w 1154991"/>
                  <a:gd name="connsiteY112" fmla="*/ 58873 h 545553"/>
                  <a:gd name="connsiteX113" fmla="*/ 672142 w 1154991"/>
                  <a:gd name="connsiteY113" fmla="*/ 36248 h 545553"/>
                  <a:gd name="connsiteX114" fmla="*/ 558237 w 1154991"/>
                  <a:gd name="connsiteY114" fmla="*/ 29060 h 545553"/>
                  <a:gd name="connsiteX115" fmla="*/ 535753 w 1154991"/>
                  <a:gd name="connsiteY115" fmla="*/ 33019 h 545553"/>
                  <a:gd name="connsiteX116" fmla="*/ 527433 w 1154991"/>
                  <a:gd name="connsiteY116" fmla="*/ 42069 h 545553"/>
                  <a:gd name="connsiteX117" fmla="*/ 537874 w 1154991"/>
                  <a:gd name="connsiteY117" fmla="*/ 46477 h 545553"/>
                  <a:gd name="connsiteX118" fmla="*/ 576785 w 1154991"/>
                  <a:gd name="connsiteY118" fmla="*/ 41716 h 545553"/>
                  <a:gd name="connsiteX119" fmla="*/ 600330 w 1154991"/>
                  <a:gd name="connsiteY119" fmla="*/ 41574 h 545553"/>
                  <a:gd name="connsiteX120" fmla="*/ 596040 w 1154991"/>
                  <a:gd name="connsiteY120" fmla="*/ 47301 h 545553"/>
                  <a:gd name="connsiteX121" fmla="*/ 568984 w 1154991"/>
                  <a:gd name="connsiteY121" fmla="*/ 57059 h 545553"/>
                  <a:gd name="connsiteX122" fmla="*/ 491256 w 1154991"/>
                  <a:gd name="connsiteY122" fmla="*/ 75348 h 545553"/>
                  <a:gd name="connsiteX123" fmla="*/ 430662 w 1154991"/>
                  <a:gd name="connsiteY123" fmla="*/ 96701 h 545553"/>
                  <a:gd name="connsiteX124" fmla="*/ 420150 w 1154991"/>
                  <a:gd name="connsiteY124" fmla="*/ 110724 h 545553"/>
                  <a:gd name="connsiteX125" fmla="*/ 414824 w 1154991"/>
                  <a:gd name="connsiteY125" fmla="*/ 119090 h 545553"/>
                  <a:gd name="connsiteX126" fmla="*/ 397336 w 1154991"/>
                  <a:gd name="connsiteY126" fmla="*/ 131511 h 545553"/>
                  <a:gd name="connsiteX127" fmla="*/ 301414 w 1154991"/>
                  <a:gd name="connsiteY127" fmla="*/ 161513 h 545553"/>
                  <a:gd name="connsiteX128" fmla="*/ 277845 w 1154991"/>
                  <a:gd name="connsiteY128" fmla="*/ 175536 h 545553"/>
                  <a:gd name="connsiteX129" fmla="*/ 268842 w 1154991"/>
                  <a:gd name="connsiteY129" fmla="*/ 193047 h 545553"/>
                  <a:gd name="connsiteX130" fmla="*/ 178081 w 1154991"/>
                  <a:gd name="connsiteY130" fmla="*/ 278270 h 545553"/>
                  <a:gd name="connsiteX131" fmla="*/ 144001 w 1154991"/>
                  <a:gd name="connsiteY131" fmla="*/ 300589 h 545553"/>
                  <a:gd name="connsiteX132" fmla="*/ 132429 w 1154991"/>
                  <a:gd name="connsiteY132" fmla="*/ 302239 h 545553"/>
                  <a:gd name="connsiteX133" fmla="*/ 134904 w 1154991"/>
                  <a:gd name="connsiteY133" fmla="*/ 290172 h 545553"/>
                  <a:gd name="connsiteX134" fmla="*/ 153099 w 1154991"/>
                  <a:gd name="connsiteY134" fmla="*/ 269833 h 545553"/>
                  <a:gd name="connsiteX135" fmla="*/ 220645 w 1154991"/>
                  <a:gd name="connsiteY135" fmla="*/ 210559 h 545553"/>
                  <a:gd name="connsiteX136" fmla="*/ 285599 w 1154991"/>
                  <a:gd name="connsiteY136" fmla="*/ 142258 h 545553"/>
                  <a:gd name="connsiteX137" fmla="*/ 290949 w 1154991"/>
                  <a:gd name="connsiteY137" fmla="*/ 130521 h 545553"/>
                  <a:gd name="connsiteX138" fmla="*/ 288263 w 1154991"/>
                  <a:gd name="connsiteY138" fmla="*/ 122060 h 545553"/>
                  <a:gd name="connsiteX139" fmla="*/ 279613 w 1154991"/>
                  <a:gd name="connsiteY139" fmla="*/ 123757 h 545553"/>
                  <a:gd name="connsiteX140" fmla="*/ 261913 w 1154991"/>
                  <a:gd name="connsiteY140" fmla="*/ 138393 h 545553"/>
                  <a:gd name="connsiteX141" fmla="*/ 244166 w 1154991"/>
                  <a:gd name="connsiteY141" fmla="*/ 152934 h 545553"/>
                  <a:gd name="connsiteX142" fmla="*/ 226160 w 1154991"/>
                  <a:gd name="connsiteY142" fmla="*/ 153194 h 545553"/>
                  <a:gd name="connsiteX143" fmla="*/ 198161 w 1154991"/>
                  <a:gd name="connsiteY143" fmla="*/ 153759 h 545553"/>
                  <a:gd name="connsiteX144" fmla="*/ 137921 w 1154991"/>
                  <a:gd name="connsiteY144" fmla="*/ 205350 h 545553"/>
                  <a:gd name="connsiteX145" fmla="*/ 29860 w 1154991"/>
                  <a:gd name="connsiteY145" fmla="*/ 307353 h 545553"/>
                  <a:gd name="connsiteX146" fmla="*/ 4642 w 1154991"/>
                  <a:gd name="connsiteY146" fmla="*/ 325548 h 545553"/>
                  <a:gd name="connsiteX147" fmla="*/ 5231 w 1154991"/>
                  <a:gd name="connsiteY147" fmla="*/ 336790 h 545553"/>
                  <a:gd name="connsiteX148" fmla="*/ 24157 w 1154991"/>
                  <a:gd name="connsiteY148" fmla="*/ 336932 h 545553"/>
                  <a:gd name="connsiteX149" fmla="*/ 49021 w 1154991"/>
                  <a:gd name="connsiteY149" fmla="*/ 319585 h 545553"/>
                  <a:gd name="connsiteX150" fmla="*/ 120598 w 1154991"/>
                  <a:gd name="connsiteY150" fmla="*/ 248339 h 545553"/>
                  <a:gd name="connsiteX151" fmla="*/ 185929 w 1154991"/>
                  <a:gd name="connsiteY151" fmla="*/ 189017 h 545553"/>
                  <a:gd name="connsiteX152" fmla="*/ 207070 w 1154991"/>
                  <a:gd name="connsiteY152" fmla="*/ 185765 h 545553"/>
                  <a:gd name="connsiteX153" fmla="*/ 208531 w 1154991"/>
                  <a:gd name="connsiteY153" fmla="*/ 184021 h 545553"/>
                  <a:gd name="connsiteX154" fmla="*/ 203134 w 1154991"/>
                  <a:gd name="connsiteY154" fmla="*/ 171530 h 545553"/>
                  <a:gd name="connsiteX155" fmla="*/ 206151 w 1154991"/>
                  <a:gd name="connsiteY155" fmla="*/ 161702 h 545553"/>
                  <a:gd name="connsiteX156" fmla="*/ 220739 w 1154991"/>
                  <a:gd name="connsiteY156" fmla="*/ 163705 h 545553"/>
                  <a:gd name="connsiteX157" fmla="*/ 219726 w 1154991"/>
                  <a:gd name="connsiteY157" fmla="*/ 174664 h 545553"/>
                  <a:gd name="connsiteX158" fmla="*/ 214777 w 1154991"/>
                  <a:gd name="connsiteY158" fmla="*/ 181970 h 545553"/>
                  <a:gd name="connsiteX159" fmla="*/ 167923 w 1154991"/>
                  <a:gd name="connsiteY159" fmla="*/ 231699 h 545553"/>
                  <a:gd name="connsiteX160" fmla="*/ 39028 w 1154991"/>
                  <a:gd name="connsiteY160" fmla="*/ 368372 h 545553"/>
                  <a:gd name="connsiteX161" fmla="*/ 5420 w 1154991"/>
                  <a:gd name="connsiteY161" fmla="*/ 417983 h 545553"/>
                  <a:gd name="connsiteX162" fmla="*/ 4736 w 1154991"/>
                  <a:gd name="connsiteY162" fmla="*/ 429932 h 545553"/>
                  <a:gd name="connsiteX163" fmla="*/ 18571 w 1154991"/>
                  <a:gd name="connsiteY163" fmla="*/ 424841 h 545553"/>
                  <a:gd name="connsiteX164" fmla="*/ 21541 w 1154991"/>
                  <a:gd name="connsiteY164" fmla="*/ 418383 h 545553"/>
                  <a:gd name="connsiteX165" fmla="*/ 498161 w 1154991"/>
                  <a:gd name="connsiteY165" fmla="*/ 87203 h 545553"/>
                  <a:gd name="connsiteX166" fmla="*/ 557954 w 1154991"/>
                  <a:gd name="connsiteY166" fmla="*/ 84304 h 545553"/>
                  <a:gd name="connsiteX167" fmla="*/ 518831 w 1154991"/>
                  <a:gd name="connsiteY167" fmla="*/ 104784 h 545553"/>
                  <a:gd name="connsiteX168" fmla="*/ 502144 w 1154991"/>
                  <a:gd name="connsiteY168" fmla="*/ 104101 h 545553"/>
                  <a:gd name="connsiteX169" fmla="*/ 494650 w 1154991"/>
                  <a:gd name="connsiteY169" fmla="*/ 95192 h 545553"/>
                  <a:gd name="connsiteX170" fmla="*/ 498161 w 1154991"/>
                  <a:gd name="connsiteY170" fmla="*/ 87203 h 54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1154991" h="545553">
                    <a:moveTo>
                      <a:pt x="21541" y="418383"/>
                    </a:moveTo>
                    <a:cubicBezTo>
                      <a:pt x="22083" y="410606"/>
                      <a:pt x="27032" y="407024"/>
                      <a:pt x="33584" y="405138"/>
                    </a:cubicBezTo>
                    <a:cubicBezTo>
                      <a:pt x="37331" y="404077"/>
                      <a:pt x="41338" y="403960"/>
                      <a:pt x="45227" y="403488"/>
                    </a:cubicBezTo>
                    <a:cubicBezTo>
                      <a:pt x="55832" y="402192"/>
                      <a:pt x="58778" y="397950"/>
                      <a:pt x="59415" y="387627"/>
                    </a:cubicBezTo>
                    <a:cubicBezTo>
                      <a:pt x="59792" y="381263"/>
                      <a:pt x="61748" y="374429"/>
                      <a:pt x="64906" y="368890"/>
                    </a:cubicBezTo>
                    <a:cubicBezTo>
                      <a:pt x="75818" y="349729"/>
                      <a:pt x="90831" y="333986"/>
                      <a:pt x="108625" y="320999"/>
                    </a:cubicBezTo>
                    <a:cubicBezTo>
                      <a:pt x="111760" y="318713"/>
                      <a:pt x="115389" y="316686"/>
                      <a:pt x="119090" y="315697"/>
                    </a:cubicBezTo>
                    <a:cubicBezTo>
                      <a:pt x="121729" y="314990"/>
                      <a:pt x="126207" y="315202"/>
                      <a:pt x="127456" y="316851"/>
                    </a:cubicBezTo>
                    <a:cubicBezTo>
                      <a:pt x="128776" y="318619"/>
                      <a:pt x="128399" y="323545"/>
                      <a:pt x="126796" y="325289"/>
                    </a:cubicBezTo>
                    <a:cubicBezTo>
                      <a:pt x="122342" y="330120"/>
                      <a:pt x="117133" y="334433"/>
                      <a:pt x="111713" y="338204"/>
                    </a:cubicBezTo>
                    <a:cubicBezTo>
                      <a:pt x="100824" y="345793"/>
                      <a:pt x="91043" y="354513"/>
                      <a:pt x="89441" y="368254"/>
                    </a:cubicBezTo>
                    <a:cubicBezTo>
                      <a:pt x="87673" y="383502"/>
                      <a:pt x="80791" y="395781"/>
                      <a:pt x="71387" y="407259"/>
                    </a:cubicBezTo>
                    <a:cubicBezTo>
                      <a:pt x="44496" y="440090"/>
                      <a:pt x="23921" y="476456"/>
                      <a:pt x="11147" y="516993"/>
                    </a:cubicBezTo>
                    <a:cubicBezTo>
                      <a:pt x="9403" y="522532"/>
                      <a:pt x="8366" y="528706"/>
                      <a:pt x="8884" y="534410"/>
                    </a:cubicBezTo>
                    <a:cubicBezTo>
                      <a:pt x="9262" y="538487"/>
                      <a:pt x="12373" y="545086"/>
                      <a:pt x="15036" y="545487"/>
                    </a:cubicBezTo>
                    <a:cubicBezTo>
                      <a:pt x="18760" y="546053"/>
                      <a:pt x="24581" y="542918"/>
                      <a:pt x="27008" y="539548"/>
                    </a:cubicBezTo>
                    <a:cubicBezTo>
                      <a:pt x="30779" y="534316"/>
                      <a:pt x="34150" y="527717"/>
                      <a:pt x="34668" y="521447"/>
                    </a:cubicBezTo>
                    <a:cubicBezTo>
                      <a:pt x="35823" y="507424"/>
                      <a:pt x="41149" y="495098"/>
                      <a:pt x="47395" y="483055"/>
                    </a:cubicBezTo>
                    <a:cubicBezTo>
                      <a:pt x="70586" y="438275"/>
                      <a:pt x="99881" y="397526"/>
                      <a:pt x="130827" y="357931"/>
                    </a:cubicBezTo>
                    <a:cubicBezTo>
                      <a:pt x="155102" y="326868"/>
                      <a:pt x="180037" y="296253"/>
                      <a:pt x="210723" y="271223"/>
                    </a:cubicBezTo>
                    <a:cubicBezTo>
                      <a:pt x="269596" y="223215"/>
                      <a:pt x="333773" y="183267"/>
                      <a:pt x="401296" y="148668"/>
                    </a:cubicBezTo>
                    <a:cubicBezTo>
                      <a:pt x="413716" y="142305"/>
                      <a:pt x="427268" y="138039"/>
                      <a:pt x="440631" y="133797"/>
                    </a:cubicBezTo>
                    <a:cubicBezTo>
                      <a:pt x="443766" y="132807"/>
                      <a:pt x="449634" y="134740"/>
                      <a:pt x="451614" y="137332"/>
                    </a:cubicBezTo>
                    <a:cubicBezTo>
                      <a:pt x="453523" y="139830"/>
                      <a:pt x="453122" y="145322"/>
                      <a:pt x="451850" y="148810"/>
                    </a:cubicBezTo>
                    <a:cubicBezTo>
                      <a:pt x="449516" y="155173"/>
                      <a:pt x="444049" y="158308"/>
                      <a:pt x="437355" y="160170"/>
                    </a:cubicBezTo>
                    <a:cubicBezTo>
                      <a:pt x="426726" y="163116"/>
                      <a:pt x="416120" y="166439"/>
                      <a:pt x="405986" y="170752"/>
                    </a:cubicBezTo>
                    <a:cubicBezTo>
                      <a:pt x="396252" y="174900"/>
                      <a:pt x="386684" y="179826"/>
                      <a:pt x="377893" y="185671"/>
                    </a:cubicBezTo>
                    <a:cubicBezTo>
                      <a:pt x="349469" y="204502"/>
                      <a:pt x="321447" y="223969"/>
                      <a:pt x="293188" y="243059"/>
                    </a:cubicBezTo>
                    <a:cubicBezTo>
                      <a:pt x="289370" y="245652"/>
                      <a:pt x="284115" y="250177"/>
                      <a:pt x="281145" y="249140"/>
                    </a:cubicBezTo>
                    <a:cubicBezTo>
                      <a:pt x="274758" y="246948"/>
                      <a:pt x="272024" y="250554"/>
                      <a:pt x="268654" y="253618"/>
                    </a:cubicBezTo>
                    <a:cubicBezTo>
                      <a:pt x="213410" y="303488"/>
                      <a:pt x="161913" y="357035"/>
                      <a:pt x="112679" y="412751"/>
                    </a:cubicBezTo>
                    <a:cubicBezTo>
                      <a:pt x="102898" y="423828"/>
                      <a:pt x="94531" y="436177"/>
                      <a:pt x="85882" y="448197"/>
                    </a:cubicBezTo>
                    <a:cubicBezTo>
                      <a:pt x="84232" y="450483"/>
                      <a:pt x="84044" y="453971"/>
                      <a:pt x="83714" y="456965"/>
                    </a:cubicBezTo>
                    <a:cubicBezTo>
                      <a:pt x="83360" y="459934"/>
                      <a:pt x="84704" y="463493"/>
                      <a:pt x="83478" y="465873"/>
                    </a:cubicBezTo>
                    <a:cubicBezTo>
                      <a:pt x="80768" y="471106"/>
                      <a:pt x="76525" y="475513"/>
                      <a:pt x="73674" y="480674"/>
                    </a:cubicBezTo>
                    <a:cubicBezTo>
                      <a:pt x="70492" y="486449"/>
                      <a:pt x="67452" y="492482"/>
                      <a:pt x="65778" y="498798"/>
                    </a:cubicBezTo>
                    <a:cubicBezTo>
                      <a:pt x="65024" y="501650"/>
                      <a:pt x="66815" y="506529"/>
                      <a:pt x="69125" y="508438"/>
                    </a:cubicBezTo>
                    <a:cubicBezTo>
                      <a:pt x="71034" y="509993"/>
                      <a:pt x="76266" y="509734"/>
                      <a:pt x="78576" y="508155"/>
                    </a:cubicBezTo>
                    <a:cubicBezTo>
                      <a:pt x="83124" y="505020"/>
                      <a:pt x="87225" y="500825"/>
                      <a:pt x="90548" y="496347"/>
                    </a:cubicBezTo>
                    <a:cubicBezTo>
                      <a:pt x="101296" y="481876"/>
                      <a:pt x="103393" y="481711"/>
                      <a:pt x="114635" y="496017"/>
                    </a:cubicBezTo>
                    <a:cubicBezTo>
                      <a:pt x="114942" y="496418"/>
                      <a:pt x="115224" y="496819"/>
                      <a:pt x="115554" y="497196"/>
                    </a:cubicBezTo>
                    <a:cubicBezTo>
                      <a:pt x="120386" y="502781"/>
                      <a:pt x="124227" y="502993"/>
                      <a:pt x="129035" y="497573"/>
                    </a:cubicBezTo>
                    <a:cubicBezTo>
                      <a:pt x="131157" y="495192"/>
                      <a:pt x="133231" y="492553"/>
                      <a:pt x="134503" y="489677"/>
                    </a:cubicBezTo>
                    <a:cubicBezTo>
                      <a:pt x="141126" y="474547"/>
                      <a:pt x="147607" y="459345"/>
                      <a:pt x="153829" y="444049"/>
                    </a:cubicBezTo>
                    <a:cubicBezTo>
                      <a:pt x="155102" y="440938"/>
                      <a:pt x="155055" y="437262"/>
                      <a:pt x="155620" y="433844"/>
                    </a:cubicBezTo>
                    <a:cubicBezTo>
                      <a:pt x="139570" y="445652"/>
                      <a:pt x="135658" y="466651"/>
                      <a:pt x="118335" y="477398"/>
                    </a:cubicBezTo>
                    <a:cubicBezTo>
                      <a:pt x="117133" y="473533"/>
                      <a:pt x="116285" y="469762"/>
                      <a:pt x="117275" y="466533"/>
                    </a:cubicBezTo>
                    <a:cubicBezTo>
                      <a:pt x="122177" y="450295"/>
                      <a:pt x="125830" y="433373"/>
                      <a:pt x="133160" y="418266"/>
                    </a:cubicBezTo>
                    <a:cubicBezTo>
                      <a:pt x="144496" y="394909"/>
                      <a:pt x="163092" y="376479"/>
                      <a:pt x="181357" y="358355"/>
                    </a:cubicBezTo>
                    <a:cubicBezTo>
                      <a:pt x="239288" y="300943"/>
                      <a:pt x="303464" y="251402"/>
                      <a:pt x="372920" y="208815"/>
                    </a:cubicBezTo>
                    <a:cubicBezTo>
                      <a:pt x="400518" y="191893"/>
                      <a:pt x="428989" y="176479"/>
                      <a:pt x="460523" y="167759"/>
                    </a:cubicBezTo>
                    <a:cubicBezTo>
                      <a:pt x="467876" y="165732"/>
                      <a:pt x="475300" y="163729"/>
                      <a:pt x="482300" y="160759"/>
                    </a:cubicBezTo>
                    <a:cubicBezTo>
                      <a:pt x="489182" y="157860"/>
                      <a:pt x="489253" y="153971"/>
                      <a:pt x="483290" y="149234"/>
                    </a:cubicBezTo>
                    <a:cubicBezTo>
                      <a:pt x="479613" y="146312"/>
                      <a:pt x="475607" y="143766"/>
                      <a:pt x="472166" y="140608"/>
                    </a:cubicBezTo>
                    <a:cubicBezTo>
                      <a:pt x="467923" y="136696"/>
                      <a:pt x="466509" y="131652"/>
                      <a:pt x="469927" y="126585"/>
                    </a:cubicBezTo>
                    <a:cubicBezTo>
                      <a:pt x="478411" y="114000"/>
                      <a:pt x="488828" y="107306"/>
                      <a:pt x="502451" y="121306"/>
                    </a:cubicBezTo>
                    <a:cubicBezTo>
                      <a:pt x="506080" y="125030"/>
                      <a:pt x="509191" y="129295"/>
                      <a:pt x="513104" y="132689"/>
                    </a:cubicBezTo>
                    <a:cubicBezTo>
                      <a:pt x="517912" y="136884"/>
                      <a:pt x="522908" y="141150"/>
                      <a:pt x="528494" y="144096"/>
                    </a:cubicBezTo>
                    <a:cubicBezTo>
                      <a:pt x="538180" y="149234"/>
                      <a:pt x="546052" y="145063"/>
                      <a:pt x="546641" y="133962"/>
                    </a:cubicBezTo>
                    <a:cubicBezTo>
                      <a:pt x="547348" y="120222"/>
                      <a:pt x="554914" y="113128"/>
                      <a:pt x="567146" y="110582"/>
                    </a:cubicBezTo>
                    <a:cubicBezTo>
                      <a:pt x="581357" y="107636"/>
                      <a:pt x="595757" y="104478"/>
                      <a:pt x="610181" y="103912"/>
                    </a:cubicBezTo>
                    <a:cubicBezTo>
                      <a:pt x="629908" y="103135"/>
                      <a:pt x="649729" y="104502"/>
                      <a:pt x="669503" y="105374"/>
                    </a:cubicBezTo>
                    <a:cubicBezTo>
                      <a:pt x="680038" y="105845"/>
                      <a:pt x="689583" y="103465"/>
                      <a:pt x="695970" y="95051"/>
                    </a:cubicBezTo>
                    <a:cubicBezTo>
                      <a:pt x="699057" y="90950"/>
                      <a:pt x="699363" y="84751"/>
                      <a:pt x="700919" y="79496"/>
                    </a:cubicBezTo>
                    <a:cubicBezTo>
                      <a:pt x="696323" y="78341"/>
                      <a:pt x="691586" y="75795"/>
                      <a:pt x="687179" y="76290"/>
                    </a:cubicBezTo>
                    <a:cubicBezTo>
                      <a:pt x="671247" y="78058"/>
                      <a:pt x="655432" y="80792"/>
                      <a:pt x="639594" y="83219"/>
                    </a:cubicBezTo>
                    <a:cubicBezTo>
                      <a:pt x="622036" y="85906"/>
                      <a:pt x="604525" y="88805"/>
                      <a:pt x="586943" y="91327"/>
                    </a:cubicBezTo>
                    <a:cubicBezTo>
                      <a:pt x="582182" y="92010"/>
                      <a:pt x="577115" y="91657"/>
                      <a:pt x="575489" y="85741"/>
                    </a:cubicBezTo>
                    <a:cubicBezTo>
                      <a:pt x="573768" y="79496"/>
                      <a:pt x="574758" y="73486"/>
                      <a:pt x="580886" y="70280"/>
                    </a:cubicBezTo>
                    <a:cubicBezTo>
                      <a:pt x="585128" y="68089"/>
                      <a:pt x="590078" y="66627"/>
                      <a:pt x="594838" y="66227"/>
                    </a:cubicBezTo>
                    <a:cubicBezTo>
                      <a:pt x="607565" y="65119"/>
                      <a:pt x="611713" y="62055"/>
                      <a:pt x="615413" y="49540"/>
                    </a:cubicBezTo>
                    <a:cubicBezTo>
                      <a:pt x="617134" y="43719"/>
                      <a:pt x="621093" y="43059"/>
                      <a:pt x="626490" y="44497"/>
                    </a:cubicBezTo>
                    <a:cubicBezTo>
                      <a:pt x="641456" y="48433"/>
                      <a:pt x="656328" y="53029"/>
                      <a:pt x="671553" y="55527"/>
                    </a:cubicBezTo>
                    <a:cubicBezTo>
                      <a:pt x="695663" y="59510"/>
                      <a:pt x="720127" y="61348"/>
                      <a:pt x="744261" y="65284"/>
                    </a:cubicBezTo>
                    <a:cubicBezTo>
                      <a:pt x="798680" y="74146"/>
                      <a:pt x="851614" y="88970"/>
                      <a:pt x="903417" y="107801"/>
                    </a:cubicBezTo>
                    <a:cubicBezTo>
                      <a:pt x="969597" y="131841"/>
                      <a:pt x="1033161" y="161018"/>
                      <a:pt x="1090361" y="202875"/>
                    </a:cubicBezTo>
                    <a:cubicBezTo>
                      <a:pt x="1098044" y="208485"/>
                      <a:pt x="1106859" y="212774"/>
                      <a:pt x="1115626" y="216592"/>
                    </a:cubicBezTo>
                    <a:cubicBezTo>
                      <a:pt x="1124323" y="220363"/>
                      <a:pt x="1132996" y="218501"/>
                      <a:pt x="1139171" y="211124"/>
                    </a:cubicBezTo>
                    <a:cubicBezTo>
                      <a:pt x="1144356" y="204926"/>
                      <a:pt x="1148645" y="197926"/>
                      <a:pt x="1152793" y="190950"/>
                    </a:cubicBezTo>
                    <a:cubicBezTo>
                      <a:pt x="1156116" y="185341"/>
                      <a:pt x="1155692" y="179142"/>
                      <a:pt x="1151379" y="174287"/>
                    </a:cubicBezTo>
                    <a:cubicBezTo>
                      <a:pt x="1141575" y="163210"/>
                      <a:pt x="1131817" y="151992"/>
                      <a:pt x="1121070" y="141881"/>
                    </a:cubicBezTo>
                    <a:cubicBezTo>
                      <a:pt x="1110818" y="132241"/>
                      <a:pt x="1099529" y="123615"/>
                      <a:pt x="1085341" y="120151"/>
                    </a:cubicBezTo>
                    <a:cubicBezTo>
                      <a:pt x="1078459" y="118454"/>
                      <a:pt x="1077021" y="115673"/>
                      <a:pt x="1079732" y="109074"/>
                    </a:cubicBezTo>
                    <a:cubicBezTo>
                      <a:pt x="1083691" y="99505"/>
                      <a:pt x="1091893" y="96701"/>
                      <a:pt x="1102357" y="100306"/>
                    </a:cubicBezTo>
                    <a:cubicBezTo>
                      <a:pt x="1105444" y="101367"/>
                      <a:pt x="1110629" y="101202"/>
                      <a:pt x="1112751" y="99269"/>
                    </a:cubicBezTo>
                    <a:cubicBezTo>
                      <a:pt x="1116498" y="95852"/>
                      <a:pt x="1114188" y="91539"/>
                      <a:pt x="1110771" y="88381"/>
                    </a:cubicBezTo>
                    <a:cubicBezTo>
                      <a:pt x="1107872" y="85694"/>
                      <a:pt x="1105067" y="82842"/>
                      <a:pt x="1101862" y="80556"/>
                    </a:cubicBezTo>
                    <a:cubicBezTo>
                      <a:pt x="1068489" y="56469"/>
                      <a:pt x="1031582" y="39524"/>
                      <a:pt x="992670" y="26774"/>
                    </a:cubicBezTo>
                    <a:cubicBezTo>
                      <a:pt x="988876" y="25524"/>
                      <a:pt x="984634" y="25666"/>
                      <a:pt x="980603" y="25171"/>
                    </a:cubicBezTo>
                    <a:cubicBezTo>
                      <a:pt x="980179" y="25925"/>
                      <a:pt x="979731" y="26679"/>
                      <a:pt x="979307" y="27433"/>
                    </a:cubicBezTo>
                    <a:cubicBezTo>
                      <a:pt x="982560" y="30474"/>
                      <a:pt x="985388" y="34292"/>
                      <a:pt x="989159" y="36413"/>
                    </a:cubicBezTo>
                    <a:cubicBezTo>
                      <a:pt x="1006387" y="46076"/>
                      <a:pt x="1024040" y="54938"/>
                      <a:pt x="1041197" y="64695"/>
                    </a:cubicBezTo>
                    <a:cubicBezTo>
                      <a:pt x="1051874" y="70775"/>
                      <a:pt x="1062197" y="77610"/>
                      <a:pt x="1072143" y="84822"/>
                    </a:cubicBezTo>
                    <a:cubicBezTo>
                      <a:pt x="1074829" y="86778"/>
                      <a:pt x="1075536" y="91421"/>
                      <a:pt x="1077163" y="94839"/>
                    </a:cubicBezTo>
                    <a:cubicBezTo>
                      <a:pt x="1073627" y="96182"/>
                      <a:pt x="1069715" y="99246"/>
                      <a:pt x="1066604" y="98562"/>
                    </a:cubicBezTo>
                    <a:cubicBezTo>
                      <a:pt x="1054184" y="95899"/>
                      <a:pt x="1041504" y="93283"/>
                      <a:pt x="1029837" y="88428"/>
                    </a:cubicBezTo>
                    <a:cubicBezTo>
                      <a:pt x="1008461" y="79566"/>
                      <a:pt x="988216" y="67947"/>
                      <a:pt x="964577" y="65402"/>
                    </a:cubicBezTo>
                    <a:cubicBezTo>
                      <a:pt x="959086" y="64813"/>
                      <a:pt x="953665" y="62008"/>
                      <a:pt x="952793" y="55715"/>
                    </a:cubicBezTo>
                    <a:cubicBezTo>
                      <a:pt x="951614" y="47207"/>
                      <a:pt x="945652" y="44285"/>
                      <a:pt x="938746" y="42517"/>
                    </a:cubicBezTo>
                    <a:cubicBezTo>
                      <a:pt x="932548" y="40938"/>
                      <a:pt x="926114" y="40302"/>
                      <a:pt x="919821" y="39005"/>
                    </a:cubicBezTo>
                    <a:cubicBezTo>
                      <a:pt x="858944" y="26467"/>
                      <a:pt x="798822" y="10181"/>
                      <a:pt x="736955" y="2852"/>
                    </a:cubicBezTo>
                    <a:cubicBezTo>
                      <a:pt x="723898" y="1320"/>
                      <a:pt x="710700" y="919"/>
                      <a:pt x="697572" y="0"/>
                    </a:cubicBezTo>
                    <a:cubicBezTo>
                      <a:pt x="697337" y="1013"/>
                      <a:pt x="697101" y="2027"/>
                      <a:pt x="696865" y="3040"/>
                    </a:cubicBezTo>
                    <a:cubicBezTo>
                      <a:pt x="702357" y="5209"/>
                      <a:pt x="707683" y="7990"/>
                      <a:pt x="713339" y="9427"/>
                    </a:cubicBezTo>
                    <a:cubicBezTo>
                      <a:pt x="744402" y="17323"/>
                      <a:pt x="775725" y="24205"/>
                      <a:pt x="806599" y="32736"/>
                    </a:cubicBezTo>
                    <a:cubicBezTo>
                      <a:pt x="897007" y="57719"/>
                      <a:pt x="983927" y="92010"/>
                      <a:pt x="1068112" y="133161"/>
                    </a:cubicBezTo>
                    <a:cubicBezTo>
                      <a:pt x="1088240" y="142989"/>
                      <a:pt x="1107471" y="154891"/>
                      <a:pt x="1126232" y="167170"/>
                    </a:cubicBezTo>
                    <a:cubicBezTo>
                      <a:pt x="1132571" y="171318"/>
                      <a:pt x="1137144" y="179095"/>
                      <a:pt x="1140820" y="186095"/>
                    </a:cubicBezTo>
                    <a:cubicBezTo>
                      <a:pt x="1144143" y="192411"/>
                      <a:pt x="1140891" y="196111"/>
                      <a:pt x="1133773" y="195569"/>
                    </a:cubicBezTo>
                    <a:cubicBezTo>
                      <a:pt x="1129908" y="195263"/>
                      <a:pt x="1125737" y="194650"/>
                      <a:pt x="1122343" y="192906"/>
                    </a:cubicBezTo>
                    <a:cubicBezTo>
                      <a:pt x="1103512" y="183172"/>
                      <a:pt x="1084351" y="173886"/>
                      <a:pt x="1066250" y="162880"/>
                    </a:cubicBezTo>
                    <a:cubicBezTo>
                      <a:pt x="1029696" y="140702"/>
                      <a:pt x="993967" y="116804"/>
                      <a:pt x="954348" y="100495"/>
                    </a:cubicBezTo>
                    <a:cubicBezTo>
                      <a:pt x="906316" y="80698"/>
                      <a:pt x="855739" y="68843"/>
                      <a:pt x="804902" y="58873"/>
                    </a:cubicBezTo>
                    <a:cubicBezTo>
                      <a:pt x="760853" y="50224"/>
                      <a:pt x="716498" y="43153"/>
                      <a:pt x="672142" y="36248"/>
                    </a:cubicBezTo>
                    <a:cubicBezTo>
                      <a:pt x="634457" y="30379"/>
                      <a:pt x="596465" y="27292"/>
                      <a:pt x="558237" y="29060"/>
                    </a:cubicBezTo>
                    <a:cubicBezTo>
                      <a:pt x="550671" y="29413"/>
                      <a:pt x="542917" y="30639"/>
                      <a:pt x="535753" y="33019"/>
                    </a:cubicBezTo>
                    <a:cubicBezTo>
                      <a:pt x="532359" y="34150"/>
                      <a:pt x="530167" y="38935"/>
                      <a:pt x="527433" y="42069"/>
                    </a:cubicBezTo>
                    <a:cubicBezTo>
                      <a:pt x="530921" y="43625"/>
                      <a:pt x="534527" y="46759"/>
                      <a:pt x="537874" y="46477"/>
                    </a:cubicBezTo>
                    <a:cubicBezTo>
                      <a:pt x="550884" y="45416"/>
                      <a:pt x="563775" y="42941"/>
                      <a:pt x="576785" y="41716"/>
                    </a:cubicBezTo>
                    <a:cubicBezTo>
                      <a:pt x="584563" y="40985"/>
                      <a:pt x="592481" y="41574"/>
                      <a:pt x="600330" y="41574"/>
                    </a:cubicBezTo>
                    <a:cubicBezTo>
                      <a:pt x="599269" y="44709"/>
                      <a:pt x="597879" y="46594"/>
                      <a:pt x="596040" y="47301"/>
                    </a:cubicBezTo>
                    <a:cubicBezTo>
                      <a:pt x="587108" y="50766"/>
                      <a:pt x="578246" y="54773"/>
                      <a:pt x="568984" y="57059"/>
                    </a:cubicBezTo>
                    <a:cubicBezTo>
                      <a:pt x="543153" y="63469"/>
                      <a:pt x="516875" y="68207"/>
                      <a:pt x="491256" y="75348"/>
                    </a:cubicBezTo>
                    <a:cubicBezTo>
                      <a:pt x="470681" y="81098"/>
                      <a:pt x="450718" y="89182"/>
                      <a:pt x="430662" y="96701"/>
                    </a:cubicBezTo>
                    <a:cubicBezTo>
                      <a:pt x="424676" y="98939"/>
                      <a:pt x="419231" y="102215"/>
                      <a:pt x="420150" y="110724"/>
                    </a:cubicBezTo>
                    <a:cubicBezTo>
                      <a:pt x="420433" y="113340"/>
                      <a:pt x="417322" y="117016"/>
                      <a:pt x="414824" y="119090"/>
                    </a:cubicBezTo>
                    <a:cubicBezTo>
                      <a:pt x="409333" y="123639"/>
                      <a:pt x="403535" y="128023"/>
                      <a:pt x="397336" y="131511"/>
                    </a:cubicBezTo>
                    <a:cubicBezTo>
                      <a:pt x="367499" y="148244"/>
                      <a:pt x="336130" y="159911"/>
                      <a:pt x="301414" y="161513"/>
                    </a:cubicBezTo>
                    <a:cubicBezTo>
                      <a:pt x="291774" y="161961"/>
                      <a:pt x="282465" y="165261"/>
                      <a:pt x="277845" y="175536"/>
                    </a:cubicBezTo>
                    <a:cubicBezTo>
                      <a:pt x="275159" y="181523"/>
                      <a:pt x="272825" y="187980"/>
                      <a:pt x="268842" y="193047"/>
                    </a:cubicBezTo>
                    <a:cubicBezTo>
                      <a:pt x="242870" y="225949"/>
                      <a:pt x="210912" y="252628"/>
                      <a:pt x="178081" y="278270"/>
                    </a:cubicBezTo>
                    <a:cubicBezTo>
                      <a:pt x="167405" y="286613"/>
                      <a:pt x="155668" y="293637"/>
                      <a:pt x="144001" y="300589"/>
                    </a:cubicBezTo>
                    <a:cubicBezTo>
                      <a:pt x="140914" y="302428"/>
                      <a:pt x="136342" y="301744"/>
                      <a:pt x="132429" y="302239"/>
                    </a:cubicBezTo>
                    <a:cubicBezTo>
                      <a:pt x="133160" y="298162"/>
                      <a:pt x="132688" y="293165"/>
                      <a:pt x="134904" y="290172"/>
                    </a:cubicBezTo>
                    <a:cubicBezTo>
                      <a:pt x="140277" y="282866"/>
                      <a:pt x="146335" y="275843"/>
                      <a:pt x="153099" y="269833"/>
                    </a:cubicBezTo>
                    <a:cubicBezTo>
                      <a:pt x="175465" y="249894"/>
                      <a:pt x="199057" y="231299"/>
                      <a:pt x="220645" y="210559"/>
                    </a:cubicBezTo>
                    <a:cubicBezTo>
                      <a:pt x="243271" y="188805"/>
                      <a:pt x="264223" y="165284"/>
                      <a:pt x="285599" y="142258"/>
                    </a:cubicBezTo>
                    <a:cubicBezTo>
                      <a:pt x="288404" y="139241"/>
                      <a:pt x="290148" y="134645"/>
                      <a:pt x="290949" y="130521"/>
                    </a:cubicBezTo>
                    <a:cubicBezTo>
                      <a:pt x="291468" y="127834"/>
                      <a:pt x="290266" y="123285"/>
                      <a:pt x="288263" y="122060"/>
                    </a:cubicBezTo>
                    <a:cubicBezTo>
                      <a:pt x="286377" y="120882"/>
                      <a:pt x="281899" y="122107"/>
                      <a:pt x="279613" y="123757"/>
                    </a:cubicBezTo>
                    <a:cubicBezTo>
                      <a:pt x="273415" y="128211"/>
                      <a:pt x="267782" y="133491"/>
                      <a:pt x="261913" y="138393"/>
                    </a:cubicBezTo>
                    <a:cubicBezTo>
                      <a:pt x="256045" y="143295"/>
                      <a:pt x="250435" y="148598"/>
                      <a:pt x="244166" y="152934"/>
                    </a:cubicBezTo>
                    <a:cubicBezTo>
                      <a:pt x="238557" y="156823"/>
                      <a:pt x="231439" y="157978"/>
                      <a:pt x="226160" y="153194"/>
                    </a:cubicBezTo>
                    <a:cubicBezTo>
                      <a:pt x="216214" y="144190"/>
                      <a:pt x="206740" y="146736"/>
                      <a:pt x="198161" y="153759"/>
                    </a:cubicBezTo>
                    <a:cubicBezTo>
                      <a:pt x="177727" y="170516"/>
                      <a:pt x="157317" y="187415"/>
                      <a:pt x="137921" y="205350"/>
                    </a:cubicBezTo>
                    <a:cubicBezTo>
                      <a:pt x="101555" y="238982"/>
                      <a:pt x="66108" y="273580"/>
                      <a:pt x="29860" y="307353"/>
                    </a:cubicBezTo>
                    <a:cubicBezTo>
                      <a:pt x="22342" y="314377"/>
                      <a:pt x="13056" y="319491"/>
                      <a:pt x="4642" y="325548"/>
                    </a:cubicBezTo>
                    <a:cubicBezTo>
                      <a:pt x="-1768" y="330168"/>
                      <a:pt x="-1509" y="332901"/>
                      <a:pt x="5231" y="336790"/>
                    </a:cubicBezTo>
                    <a:cubicBezTo>
                      <a:pt x="11595" y="340443"/>
                      <a:pt x="17982" y="340962"/>
                      <a:pt x="24157" y="336932"/>
                    </a:cubicBezTo>
                    <a:cubicBezTo>
                      <a:pt x="32641" y="331417"/>
                      <a:pt x="41833" y="326514"/>
                      <a:pt x="49021" y="319585"/>
                    </a:cubicBezTo>
                    <a:cubicBezTo>
                      <a:pt x="73249" y="296206"/>
                      <a:pt x="96323" y="271648"/>
                      <a:pt x="120598" y="248339"/>
                    </a:cubicBezTo>
                    <a:cubicBezTo>
                      <a:pt x="141809" y="227976"/>
                      <a:pt x="163893" y="208508"/>
                      <a:pt x="185929" y="189017"/>
                    </a:cubicBezTo>
                    <a:cubicBezTo>
                      <a:pt x="191727" y="183879"/>
                      <a:pt x="198727" y="180226"/>
                      <a:pt x="207070" y="185765"/>
                    </a:cubicBezTo>
                    <a:cubicBezTo>
                      <a:pt x="207565" y="185176"/>
                      <a:pt x="208036" y="184610"/>
                      <a:pt x="208531" y="184021"/>
                    </a:cubicBezTo>
                    <a:cubicBezTo>
                      <a:pt x="206740" y="179849"/>
                      <a:pt x="204949" y="175678"/>
                      <a:pt x="203134" y="171530"/>
                    </a:cubicBezTo>
                    <a:cubicBezTo>
                      <a:pt x="201249" y="167287"/>
                      <a:pt x="201696" y="162597"/>
                      <a:pt x="206151" y="161702"/>
                    </a:cubicBezTo>
                    <a:cubicBezTo>
                      <a:pt x="210794" y="160783"/>
                      <a:pt x="216238" y="161914"/>
                      <a:pt x="220739" y="163705"/>
                    </a:cubicBezTo>
                    <a:cubicBezTo>
                      <a:pt x="221753" y="164106"/>
                      <a:pt x="220787" y="171035"/>
                      <a:pt x="219726" y="174664"/>
                    </a:cubicBezTo>
                    <a:cubicBezTo>
                      <a:pt x="218925" y="177351"/>
                      <a:pt x="216780" y="179826"/>
                      <a:pt x="214777" y="181970"/>
                    </a:cubicBezTo>
                    <a:cubicBezTo>
                      <a:pt x="199269" y="198633"/>
                      <a:pt x="184232" y="215814"/>
                      <a:pt x="167923" y="231699"/>
                    </a:cubicBezTo>
                    <a:cubicBezTo>
                      <a:pt x="123002" y="275442"/>
                      <a:pt x="77916" y="318996"/>
                      <a:pt x="39028" y="368372"/>
                    </a:cubicBezTo>
                    <a:cubicBezTo>
                      <a:pt x="26702" y="384021"/>
                      <a:pt x="16143" y="401131"/>
                      <a:pt x="5420" y="417983"/>
                    </a:cubicBezTo>
                    <a:cubicBezTo>
                      <a:pt x="3558" y="420929"/>
                      <a:pt x="4878" y="425902"/>
                      <a:pt x="4736" y="429932"/>
                    </a:cubicBezTo>
                    <a:cubicBezTo>
                      <a:pt x="9379" y="428306"/>
                      <a:pt x="14258" y="427127"/>
                      <a:pt x="18571" y="424841"/>
                    </a:cubicBezTo>
                    <a:cubicBezTo>
                      <a:pt x="20197" y="423946"/>
                      <a:pt x="21376" y="420670"/>
                      <a:pt x="21541" y="418383"/>
                    </a:cubicBezTo>
                    <a:close/>
                    <a:moveTo>
                      <a:pt x="498161" y="87203"/>
                    </a:moveTo>
                    <a:cubicBezTo>
                      <a:pt x="508319" y="78694"/>
                      <a:pt x="545015" y="76691"/>
                      <a:pt x="557954" y="84304"/>
                    </a:cubicBezTo>
                    <a:cubicBezTo>
                      <a:pt x="546712" y="95828"/>
                      <a:pt x="533632" y="102192"/>
                      <a:pt x="518831" y="104784"/>
                    </a:cubicBezTo>
                    <a:cubicBezTo>
                      <a:pt x="513410" y="105727"/>
                      <a:pt x="507329" y="105680"/>
                      <a:pt x="502144" y="104101"/>
                    </a:cubicBezTo>
                    <a:cubicBezTo>
                      <a:pt x="498916" y="103111"/>
                      <a:pt x="495922" y="98704"/>
                      <a:pt x="494650" y="95192"/>
                    </a:cubicBezTo>
                    <a:cubicBezTo>
                      <a:pt x="493895" y="93142"/>
                      <a:pt x="496064" y="88947"/>
                      <a:pt x="498161" y="8720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FA3E92F7-7242-4E7B-95D1-61761434CFCE}"/>
                  </a:ext>
                </a:extLst>
              </p:cNvPr>
              <p:cNvSpPr/>
              <p:nvPr/>
            </p:nvSpPr>
            <p:spPr>
              <a:xfrm>
                <a:off x="437812" y="2880888"/>
                <a:ext cx="459214" cy="631201"/>
              </a:xfrm>
              <a:custGeom>
                <a:avLst/>
                <a:gdLst>
                  <a:gd name="connsiteX0" fmla="*/ 119444 w 459214"/>
                  <a:gd name="connsiteY0" fmla="*/ 78172 h 631201"/>
                  <a:gd name="connsiteX1" fmla="*/ 147066 w 459214"/>
                  <a:gd name="connsiteY1" fmla="*/ 30776 h 631201"/>
                  <a:gd name="connsiteX2" fmla="*/ 156706 w 459214"/>
                  <a:gd name="connsiteY2" fmla="*/ 12888 h 631201"/>
                  <a:gd name="connsiteX3" fmla="*/ 152322 w 459214"/>
                  <a:gd name="connsiteY3" fmla="*/ 1787 h 631201"/>
                  <a:gd name="connsiteX4" fmla="*/ 140231 w 459214"/>
                  <a:gd name="connsiteY4" fmla="*/ 4615 h 631201"/>
                  <a:gd name="connsiteX5" fmla="*/ 132972 w 459214"/>
                  <a:gd name="connsiteY5" fmla="*/ 14915 h 631201"/>
                  <a:gd name="connsiteX6" fmla="*/ 92388 w 459214"/>
                  <a:gd name="connsiteY6" fmla="*/ 98016 h 631201"/>
                  <a:gd name="connsiteX7" fmla="*/ 72190 w 459214"/>
                  <a:gd name="connsiteY7" fmla="*/ 161274 h 631201"/>
                  <a:gd name="connsiteX8" fmla="*/ 62880 w 459214"/>
                  <a:gd name="connsiteY8" fmla="*/ 171196 h 631201"/>
                  <a:gd name="connsiteX9" fmla="*/ 49164 w 459214"/>
                  <a:gd name="connsiteY9" fmla="*/ 171408 h 631201"/>
                  <a:gd name="connsiteX10" fmla="*/ 23639 w 459214"/>
                  <a:gd name="connsiteY10" fmla="*/ 187081 h 631201"/>
                  <a:gd name="connsiteX11" fmla="*/ 9192 w 459214"/>
                  <a:gd name="connsiteY11" fmla="*/ 244422 h 631201"/>
                  <a:gd name="connsiteX12" fmla="*/ 283 w 459214"/>
                  <a:gd name="connsiteY12" fmla="*/ 293939 h 631201"/>
                  <a:gd name="connsiteX13" fmla="*/ 7990 w 459214"/>
                  <a:gd name="connsiteY13" fmla="*/ 309777 h 631201"/>
                  <a:gd name="connsiteX14" fmla="*/ 20505 w 459214"/>
                  <a:gd name="connsiteY14" fmla="*/ 296862 h 631201"/>
                  <a:gd name="connsiteX15" fmla="*/ 23969 w 459214"/>
                  <a:gd name="connsiteY15" fmla="*/ 264502 h 631201"/>
                  <a:gd name="connsiteX16" fmla="*/ 33538 w 459214"/>
                  <a:gd name="connsiteY16" fmla="*/ 216046 h 631201"/>
                  <a:gd name="connsiteX17" fmla="*/ 46878 w 459214"/>
                  <a:gd name="connsiteY17" fmla="*/ 194222 h 631201"/>
                  <a:gd name="connsiteX18" fmla="*/ 73816 w 459214"/>
                  <a:gd name="connsiteY18" fmla="*/ 195660 h 631201"/>
                  <a:gd name="connsiteX19" fmla="*/ 66204 w 459214"/>
                  <a:gd name="connsiteY19" fmla="*/ 218002 h 631201"/>
                  <a:gd name="connsiteX20" fmla="*/ 60712 w 459214"/>
                  <a:gd name="connsiteY20" fmla="*/ 222834 h 631201"/>
                  <a:gd name="connsiteX21" fmla="*/ 41858 w 459214"/>
                  <a:gd name="connsiteY21" fmla="*/ 285054 h 631201"/>
                  <a:gd name="connsiteX22" fmla="*/ 52251 w 459214"/>
                  <a:gd name="connsiteY22" fmla="*/ 296320 h 631201"/>
                  <a:gd name="connsiteX23" fmla="*/ 79779 w 459214"/>
                  <a:gd name="connsiteY23" fmla="*/ 312700 h 631201"/>
                  <a:gd name="connsiteX24" fmla="*/ 95546 w 459214"/>
                  <a:gd name="connsiteY24" fmla="*/ 345931 h 631201"/>
                  <a:gd name="connsiteX25" fmla="*/ 102664 w 459214"/>
                  <a:gd name="connsiteY25" fmla="*/ 391677 h 631201"/>
                  <a:gd name="connsiteX26" fmla="*/ 92529 w 459214"/>
                  <a:gd name="connsiteY26" fmla="*/ 404733 h 631201"/>
                  <a:gd name="connsiteX27" fmla="*/ 79095 w 459214"/>
                  <a:gd name="connsiteY27" fmla="*/ 395424 h 631201"/>
                  <a:gd name="connsiteX28" fmla="*/ 77210 w 459214"/>
                  <a:gd name="connsiteY28" fmla="*/ 387576 h 631201"/>
                  <a:gd name="connsiteX29" fmla="*/ 72968 w 459214"/>
                  <a:gd name="connsiteY29" fmla="*/ 370536 h 631201"/>
                  <a:gd name="connsiteX30" fmla="*/ 65237 w 459214"/>
                  <a:gd name="connsiteY30" fmla="*/ 365375 h 631201"/>
                  <a:gd name="connsiteX31" fmla="*/ 59722 w 459214"/>
                  <a:gd name="connsiteY31" fmla="*/ 372610 h 631201"/>
                  <a:gd name="connsiteX32" fmla="*/ 65237 w 459214"/>
                  <a:gd name="connsiteY32" fmla="*/ 415339 h 631201"/>
                  <a:gd name="connsiteX33" fmla="*/ 95617 w 459214"/>
                  <a:gd name="connsiteY33" fmla="*/ 420218 h 631201"/>
                  <a:gd name="connsiteX34" fmla="*/ 107047 w 459214"/>
                  <a:gd name="connsiteY34" fmla="*/ 418615 h 631201"/>
                  <a:gd name="connsiteX35" fmla="*/ 124936 w 459214"/>
                  <a:gd name="connsiteY35" fmla="*/ 439237 h 631201"/>
                  <a:gd name="connsiteX36" fmla="*/ 158520 w 459214"/>
                  <a:gd name="connsiteY36" fmla="*/ 495165 h 631201"/>
                  <a:gd name="connsiteX37" fmla="*/ 252558 w 459214"/>
                  <a:gd name="connsiteY37" fmla="*/ 586280 h 631201"/>
                  <a:gd name="connsiteX38" fmla="*/ 359746 w 459214"/>
                  <a:gd name="connsiteY38" fmla="*/ 628867 h 631201"/>
                  <a:gd name="connsiteX39" fmla="*/ 412704 w 459214"/>
                  <a:gd name="connsiteY39" fmla="*/ 609070 h 631201"/>
                  <a:gd name="connsiteX40" fmla="*/ 411384 w 459214"/>
                  <a:gd name="connsiteY40" fmla="*/ 599101 h 631201"/>
                  <a:gd name="connsiteX41" fmla="*/ 437969 w 459214"/>
                  <a:gd name="connsiteY41" fmla="*/ 565327 h 631201"/>
                  <a:gd name="connsiteX42" fmla="*/ 458709 w 459214"/>
                  <a:gd name="connsiteY42" fmla="*/ 531366 h 631201"/>
                  <a:gd name="connsiteX43" fmla="*/ 458261 w 459214"/>
                  <a:gd name="connsiteY43" fmla="*/ 522245 h 631201"/>
                  <a:gd name="connsiteX44" fmla="*/ 449518 w 459214"/>
                  <a:gd name="connsiteY44" fmla="*/ 523965 h 631201"/>
                  <a:gd name="connsiteX45" fmla="*/ 423263 w 459214"/>
                  <a:gd name="connsiteY45" fmla="*/ 545624 h 631201"/>
                  <a:gd name="connsiteX46" fmla="*/ 389159 w 459214"/>
                  <a:gd name="connsiteY46" fmla="*/ 590946 h 631201"/>
                  <a:gd name="connsiteX47" fmla="*/ 378436 w 459214"/>
                  <a:gd name="connsiteY47" fmla="*/ 598417 h 631201"/>
                  <a:gd name="connsiteX48" fmla="*/ 271082 w 459214"/>
                  <a:gd name="connsiteY48" fmla="*/ 571597 h 631201"/>
                  <a:gd name="connsiteX49" fmla="*/ 159982 w 459214"/>
                  <a:gd name="connsiteY49" fmla="*/ 461651 h 631201"/>
                  <a:gd name="connsiteX50" fmla="*/ 101108 w 459214"/>
                  <a:gd name="connsiteY50" fmla="*/ 274213 h 631201"/>
                  <a:gd name="connsiteX51" fmla="*/ 99435 w 459214"/>
                  <a:gd name="connsiteY51" fmla="*/ 217837 h 631201"/>
                  <a:gd name="connsiteX52" fmla="*/ 78412 w 459214"/>
                  <a:gd name="connsiteY52" fmla="*/ 186986 h 631201"/>
                  <a:gd name="connsiteX53" fmla="*/ 86378 w 459214"/>
                  <a:gd name="connsiteY53" fmla="*/ 178785 h 631201"/>
                  <a:gd name="connsiteX54" fmla="*/ 102074 w 459214"/>
                  <a:gd name="connsiteY54" fmla="*/ 166388 h 631201"/>
                  <a:gd name="connsiteX55" fmla="*/ 105138 w 459214"/>
                  <a:gd name="connsiteY55" fmla="*/ 158115 h 631201"/>
                  <a:gd name="connsiteX56" fmla="*/ 104031 w 459214"/>
                  <a:gd name="connsiteY56" fmla="*/ 144304 h 631201"/>
                  <a:gd name="connsiteX57" fmla="*/ 119444 w 459214"/>
                  <a:gd name="connsiteY57" fmla="*/ 78172 h 631201"/>
                  <a:gd name="connsiteX58" fmla="*/ 68631 w 459214"/>
                  <a:gd name="connsiteY58" fmla="*/ 277583 h 631201"/>
                  <a:gd name="connsiteX59" fmla="*/ 68230 w 459214"/>
                  <a:gd name="connsiteY59" fmla="*/ 235113 h 631201"/>
                  <a:gd name="connsiteX60" fmla="*/ 68631 w 459214"/>
                  <a:gd name="connsiteY60" fmla="*/ 277583 h 63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59214" h="631201">
                    <a:moveTo>
                      <a:pt x="119444" y="78172"/>
                    </a:moveTo>
                    <a:cubicBezTo>
                      <a:pt x="124488" y="60284"/>
                      <a:pt x="132595" y="43762"/>
                      <a:pt x="147066" y="30776"/>
                    </a:cubicBezTo>
                    <a:cubicBezTo>
                      <a:pt x="151874" y="26463"/>
                      <a:pt x="154844" y="19298"/>
                      <a:pt x="156706" y="12888"/>
                    </a:cubicBezTo>
                    <a:cubicBezTo>
                      <a:pt x="157625" y="9753"/>
                      <a:pt x="155103" y="4144"/>
                      <a:pt x="152322" y="1787"/>
                    </a:cubicBezTo>
                    <a:cubicBezTo>
                      <a:pt x="148339" y="-1583"/>
                      <a:pt x="143460" y="67"/>
                      <a:pt x="140231" y="4615"/>
                    </a:cubicBezTo>
                    <a:cubicBezTo>
                      <a:pt x="137804" y="8033"/>
                      <a:pt x="134811" y="11191"/>
                      <a:pt x="132972" y="14915"/>
                    </a:cubicBezTo>
                    <a:cubicBezTo>
                      <a:pt x="119256" y="42513"/>
                      <a:pt x="105068" y="69947"/>
                      <a:pt x="92388" y="98016"/>
                    </a:cubicBezTo>
                    <a:cubicBezTo>
                      <a:pt x="83267" y="118191"/>
                      <a:pt x="75183" y="138907"/>
                      <a:pt x="72190" y="161274"/>
                    </a:cubicBezTo>
                    <a:cubicBezTo>
                      <a:pt x="71695" y="165044"/>
                      <a:pt x="66793" y="169499"/>
                      <a:pt x="62880" y="171196"/>
                    </a:cubicBezTo>
                    <a:cubicBezTo>
                      <a:pt x="58992" y="172893"/>
                      <a:pt x="53689" y="172068"/>
                      <a:pt x="49164" y="171408"/>
                    </a:cubicBezTo>
                    <a:cubicBezTo>
                      <a:pt x="33255" y="169004"/>
                      <a:pt x="28282" y="171266"/>
                      <a:pt x="23639" y="187081"/>
                    </a:cubicBezTo>
                    <a:cubicBezTo>
                      <a:pt x="18077" y="205982"/>
                      <a:pt x="13434" y="225167"/>
                      <a:pt x="9192" y="244422"/>
                    </a:cubicBezTo>
                    <a:cubicBezTo>
                      <a:pt x="5586" y="260779"/>
                      <a:pt x="2758" y="277347"/>
                      <a:pt x="283" y="293939"/>
                    </a:cubicBezTo>
                    <a:cubicBezTo>
                      <a:pt x="-660" y="300350"/>
                      <a:pt x="472" y="307279"/>
                      <a:pt x="7990" y="309777"/>
                    </a:cubicBezTo>
                    <a:cubicBezTo>
                      <a:pt x="13151" y="311497"/>
                      <a:pt x="18737" y="306383"/>
                      <a:pt x="20505" y="296862"/>
                    </a:cubicBezTo>
                    <a:cubicBezTo>
                      <a:pt x="22461" y="286232"/>
                      <a:pt x="22249" y="275202"/>
                      <a:pt x="23969" y="264502"/>
                    </a:cubicBezTo>
                    <a:cubicBezTo>
                      <a:pt x="26585" y="248240"/>
                      <a:pt x="29084" y="231860"/>
                      <a:pt x="33538" y="216046"/>
                    </a:cubicBezTo>
                    <a:cubicBezTo>
                      <a:pt x="35777" y="208104"/>
                      <a:pt x="41245" y="200538"/>
                      <a:pt x="46878" y="194222"/>
                    </a:cubicBezTo>
                    <a:cubicBezTo>
                      <a:pt x="53948" y="186303"/>
                      <a:pt x="67830" y="187741"/>
                      <a:pt x="73816" y="195660"/>
                    </a:cubicBezTo>
                    <a:cubicBezTo>
                      <a:pt x="79590" y="203319"/>
                      <a:pt x="76809" y="211332"/>
                      <a:pt x="66204" y="218002"/>
                    </a:cubicBezTo>
                    <a:cubicBezTo>
                      <a:pt x="64153" y="219299"/>
                      <a:pt x="61985" y="220854"/>
                      <a:pt x="60712" y="222834"/>
                    </a:cubicBezTo>
                    <a:cubicBezTo>
                      <a:pt x="48692" y="241806"/>
                      <a:pt x="42235" y="262570"/>
                      <a:pt x="41858" y="285054"/>
                    </a:cubicBezTo>
                    <a:cubicBezTo>
                      <a:pt x="41740" y="291653"/>
                      <a:pt x="45628" y="296107"/>
                      <a:pt x="52251" y="296320"/>
                    </a:cubicBezTo>
                    <a:cubicBezTo>
                      <a:pt x="64624" y="296744"/>
                      <a:pt x="73840" y="302919"/>
                      <a:pt x="79779" y="312700"/>
                    </a:cubicBezTo>
                    <a:cubicBezTo>
                      <a:pt x="86119" y="323117"/>
                      <a:pt x="91280" y="334477"/>
                      <a:pt x="95546" y="345931"/>
                    </a:cubicBezTo>
                    <a:cubicBezTo>
                      <a:pt x="100990" y="360543"/>
                      <a:pt x="104384" y="375815"/>
                      <a:pt x="102664" y="391677"/>
                    </a:cubicBezTo>
                    <a:cubicBezTo>
                      <a:pt x="101980" y="398064"/>
                      <a:pt x="99270" y="403437"/>
                      <a:pt x="92529" y="404733"/>
                    </a:cubicBezTo>
                    <a:cubicBezTo>
                      <a:pt x="85412" y="406100"/>
                      <a:pt x="81664" y="401128"/>
                      <a:pt x="79095" y="395424"/>
                    </a:cubicBezTo>
                    <a:cubicBezTo>
                      <a:pt x="78011" y="393020"/>
                      <a:pt x="77799" y="390192"/>
                      <a:pt x="77210" y="387576"/>
                    </a:cubicBezTo>
                    <a:cubicBezTo>
                      <a:pt x="75890" y="381849"/>
                      <a:pt x="75207" y="375862"/>
                      <a:pt x="72968" y="370536"/>
                    </a:cubicBezTo>
                    <a:cubicBezTo>
                      <a:pt x="71907" y="368014"/>
                      <a:pt x="67735" y="365139"/>
                      <a:pt x="65237" y="365375"/>
                    </a:cubicBezTo>
                    <a:cubicBezTo>
                      <a:pt x="63116" y="365563"/>
                      <a:pt x="60288" y="369782"/>
                      <a:pt x="59722" y="372610"/>
                    </a:cubicBezTo>
                    <a:cubicBezTo>
                      <a:pt x="56753" y="387387"/>
                      <a:pt x="60170" y="401528"/>
                      <a:pt x="65237" y="415339"/>
                    </a:cubicBezTo>
                    <a:cubicBezTo>
                      <a:pt x="72614" y="435396"/>
                      <a:pt x="85624" y="436268"/>
                      <a:pt x="95617" y="420218"/>
                    </a:cubicBezTo>
                    <a:cubicBezTo>
                      <a:pt x="98963" y="414868"/>
                      <a:pt x="103064" y="414467"/>
                      <a:pt x="107047" y="418615"/>
                    </a:cubicBezTo>
                    <a:cubicBezTo>
                      <a:pt x="113364" y="425167"/>
                      <a:pt x="120081" y="431648"/>
                      <a:pt x="124936" y="439237"/>
                    </a:cubicBezTo>
                    <a:cubicBezTo>
                      <a:pt x="136649" y="457550"/>
                      <a:pt x="147160" y="476617"/>
                      <a:pt x="158520" y="495165"/>
                    </a:cubicBezTo>
                    <a:cubicBezTo>
                      <a:pt x="182041" y="533581"/>
                      <a:pt x="210795" y="567331"/>
                      <a:pt x="252558" y="586280"/>
                    </a:cubicBezTo>
                    <a:cubicBezTo>
                      <a:pt x="287533" y="602141"/>
                      <a:pt x="323616" y="615716"/>
                      <a:pt x="359746" y="628867"/>
                    </a:cubicBezTo>
                    <a:cubicBezTo>
                      <a:pt x="379237" y="635962"/>
                      <a:pt x="402263" y="626181"/>
                      <a:pt x="412704" y="609070"/>
                    </a:cubicBezTo>
                    <a:cubicBezTo>
                      <a:pt x="406741" y="606548"/>
                      <a:pt x="408650" y="602612"/>
                      <a:pt x="411384" y="599101"/>
                    </a:cubicBezTo>
                    <a:cubicBezTo>
                      <a:pt x="420175" y="587788"/>
                      <a:pt x="429720" y="577017"/>
                      <a:pt x="437969" y="565327"/>
                    </a:cubicBezTo>
                    <a:cubicBezTo>
                      <a:pt x="445605" y="554510"/>
                      <a:pt x="452228" y="542938"/>
                      <a:pt x="458709" y="531366"/>
                    </a:cubicBezTo>
                    <a:cubicBezTo>
                      <a:pt x="459982" y="529103"/>
                      <a:pt x="458473" y="525309"/>
                      <a:pt x="458261" y="522245"/>
                    </a:cubicBezTo>
                    <a:cubicBezTo>
                      <a:pt x="455315" y="522763"/>
                      <a:pt x="451639" y="522363"/>
                      <a:pt x="449518" y="523965"/>
                    </a:cubicBezTo>
                    <a:cubicBezTo>
                      <a:pt x="440467" y="530824"/>
                      <a:pt x="431299" y="537682"/>
                      <a:pt x="423263" y="545624"/>
                    </a:cubicBezTo>
                    <a:cubicBezTo>
                      <a:pt x="409734" y="559011"/>
                      <a:pt x="396277" y="572846"/>
                      <a:pt x="389159" y="590946"/>
                    </a:cubicBezTo>
                    <a:cubicBezTo>
                      <a:pt x="386873" y="596791"/>
                      <a:pt x="383998" y="598464"/>
                      <a:pt x="378436" y="598417"/>
                    </a:cubicBezTo>
                    <a:cubicBezTo>
                      <a:pt x="340491" y="598111"/>
                      <a:pt x="304502" y="589956"/>
                      <a:pt x="271082" y="571597"/>
                    </a:cubicBezTo>
                    <a:cubicBezTo>
                      <a:pt x="223592" y="545530"/>
                      <a:pt x="187934" y="507373"/>
                      <a:pt x="159982" y="461651"/>
                    </a:cubicBezTo>
                    <a:cubicBezTo>
                      <a:pt x="124818" y="404121"/>
                      <a:pt x="105280" y="341500"/>
                      <a:pt x="101108" y="274213"/>
                    </a:cubicBezTo>
                    <a:cubicBezTo>
                      <a:pt x="99953" y="255452"/>
                      <a:pt x="100802" y="236574"/>
                      <a:pt x="99435" y="217837"/>
                    </a:cubicBezTo>
                    <a:cubicBezTo>
                      <a:pt x="98492" y="204828"/>
                      <a:pt x="98327" y="190145"/>
                      <a:pt x="78412" y="186986"/>
                    </a:cubicBezTo>
                    <a:cubicBezTo>
                      <a:pt x="81829" y="183428"/>
                      <a:pt x="83880" y="180835"/>
                      <a:pt x="86378" y="178785"/>
                    </a:cubicBezTo>
                    <a:cubicBezTo>
                      <a:pt x="91539" y="174542"/>
                      <a:pt x="97243" y="170937"/>
                      <a:pt x="102074" y="166388"/>
                    </a:cubicBezTo>
                    <a:cubicBezTo>
                      <a:pt x="104031" y="164549"/>
                      <a:pt x="105044" y="160944"/>
                      <a:pt x="105138" y="158115"/>
                    </a:cubicBezTo>
                    <a:cubicBezTo>
                      <a:pt x="105280" y="153520"/>
                      <a:pt x="103111" y="148641"/>
                      <a:pt x="104031" y="144304"/>
                    </a:cubicBezTo>
                    <a:cubicBezTo>
                      <a:pt x="108744" y="122150"/>
                      <a:pt x="113293" y="99949"/>
                      <a:pt x="119444" y="78172"/>
                    </a:cubicBezTo>
                    <a:close/>
                    <a:moveTo>
                      <a:pt x="68631" y="277583"/>
                    </a:moveTo>
                    <a:cubicBezTo>
                      <a:pt x="63917" y="263253"/>
                      <a:pt x="64719" y="249678"/>
                      <a:pt x="68230" y="235113"/>
                    </a:cubicBezTo>
                    <a:cubicBezTo>
                      <a:pt x="77116" y="244422"/>
                      <a:pt x="77210" y="267873"/>
                      <a:pt x="68631" y="27758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A3CEAF9C-5E20-482C-8896-15319513D937}"/>
                  </a:ext>
                </a:extLst>
              </p:cNvPr>
              <p:cNvSpPr/>
              <p:nvPr/>
            </p:nvSpPr>
            <p:spPr>
              <a:xfrm>
                <a:off x="406776" y="3394388"/>
                <a:ext cx="471525" cy="358476"/>
              </a:xfrm>
              <a:custGeom>
                <a:avLst/>
                <a:gdLst>
                  <a:gd name="connsiteX0" fmla="*/ 200798 w 471525"/>
                  <a:gd name="connsiteY0" fmla="*/ 236672 h 358476"/>
                  <a:gd name="connsiteX1" fmla="*/ 187458 w 471525"/>
                  <a:gd name="connsiteY1" fmla="*/ 235329 h 358476"/>
                  <a:gd name="connsiteX2" fmla="*/ 158234 w 471525"/>
                  <a:gd name="connsiteY2" fmla="*/ 213010 h 358476"/>
                  <a:gd name="connsiteX3" fmla="*/ 148877 w 471525"/>
                  <a:gd name="connsiteY3" fmla="*/ 198138 h 358476"/>
                  <a:gd name="connsiteX4" fmla="*/ 141995 w 471525"/>
                  <a:gd name="connsiteY4" fmla="*/ 180415 h 358476"/>
                  <a:gd name="connsiteX5" fmla="*/ 121067 w 471525"/>
                  <a:gd name="connsiteY5" fmla="*/ 147184 h 358476"/>
                  <a:gd name="connsiteX6" fmla="*/ 93138 w 471525"/>
                  <a:gd name="connsiteY6" fmla="*/ 97667 h 358476"/>
                  <a:gd name="connsiteX7" fmla="*/ 74284 w 471525"/>
                  <a:gd name="connsiteY7" fmla="*/ 49517 h 358476"/>
                  <a:gd name="connsiteX8" fmla="*/ 51281 w 471525"/>
                  <a:gd name="connsiteY8" fmla="*/ 3959 h 358476"/>
                  <a:gd name="connsiteX9" fmla="*/ 45742 w 471525"/>
                  <a:gd name="connsiteY9" fmla="*/ 0 h 358476"/>
                  <a:gd name="connsiteX10" fmla="*/ 41830 w 471525"/>
                  <a:gd name="connsiteY10" fmla="*/ 6411 h 358476"/>
                  <a:gd name="connsiteX11" fmla="*/ 42514 w 471525"/>
                  <a:gd name="connsiteY11" fmla="*/ 17417 h 358476"/>
                  <a:gd name="connsiteX12" fmla="*/ 70819 w 471525"/>
                  <a:gd name="connsiteY12" fmla="*/ 91115 h 358476"/>
                  <a:gd name="connsiteX13" fmla="*/ 135349 w 471525"/>
                  <a:gd name="connsiteY13" fmla="*/ 201838 h 358476"/>
                  <a:gd name="connsiteX14" fmla="*/ 156584 w 471525"/>
                  <a:gd name="connsiteY14" fmla="*/ 244898 h 358476"/>
                  <a:gd name="connsiteX15" fmla="*/ 152247 w 471525"/>
                  <a:gd name="connsiteY15" fmla="*/ 255810 h 358476"/>
                  <a:gd name="connsiteX16" fmla="*/ 143716 w 471525"/>
                  <a:gd name="connsiteY16" fmla="*/ 252934 h 358476"/>
                  <a:gd name="connsiteX17" fmla="*/ 139308 w 471525"/>
                  <a:gd name="connsiteY17" fmla="*/ 248009 h 358476"/>
                  <a:gd name="connsiteX18" fmla="*/ 98912 w 471525"/>
                  <a:gd name="connsiteY18" fmla="*/ 190243 h 358476"/>
                  <a:gd name="connsiteX19" fmla="*/ 31154 w 471525"/>
                  <a:gd name="connsiteY19" fmla="*/ 63257 h 358476"/>
                  <a:gd name="connsiteX20" fmla="*/ 19699 w 471525"/>
                  <a:gd name="connsiteY20" fmla="*/ 43625 h 358476"/>
                  <a:gd name="connsiteX21" fmla="*/ 3343 w 471525"/>
                  <a:gd name="connsiteY21" fmla="*/ 41975 h 358476"/>
                  <a:gd name="connsiteX22" fmla="*/ 1811 w 471525"/>
                  <a:gd name="connsiteY22" fmla="*/ 53641 h 358476"/>
                  <a:gd name="connsiteX23" fmla="*/ 3744 w 471525"/>
                  <a:gd name="connsiteY23" fmla="*/ 59227 h 358476"/>
                  <a:gd name="connsiteX24" fmla="*/ 54486 w 471525"/>
                  <a:gd name="connsiteY24" fmla="*/ 159510 h 358476"/>
                  <a:gd name="connsiteX25" fmla="*/ 84041 w 471525"/>
                  <a:gd name="connsiteY25" fmla="*/ 203088 h 358476"/>
                  <a:gd name="connsiteX26" fmla="*/ 87623 w 471525"/>
                  <a:gd name="connsiteY26" fmla="*/ 212397 h 358476"/>
                  <a:gd name="connsiteX27" fmla="*/ 93845 w 471525"/>
                  <a:gd name="connsiteY27" fmla="*/ 228659 h 358476"/>
                  <a:gd name="connsiteX28" fmla="*/ 120289 w 471525"/>
                  <a:gd name="connsiteY28" fmla="*/ 255763 h 358476"/>
                  <a:gd name="connsiteX29" fmla="*/ 137541 w 471525"/>
                  <a:gd name="connsiteY29" fmla="*/ 276078 h 358476"/>
                  <a:gd name="connsiteX30" fmla="*/ 133911 w 471525"/>
                  <a:gd name="connsiteY30" fmla="*/ 297290 h 358476"/>
                  <a:gd name="connsiteX31" fmla="*/ 131932 w 471525"/>
                  <a:gd name="connsiteY31" fmla="*/ 313599 h 358476"/>
                  <a:gd name="connsiteX32" fmla="*/ 150315 w 471525"/>
                  <a:gd name="connsiteY32" fmla="*/ 329625 h 358476"/>
                  <a:gd name="connsiteX33" fmla="*/ 161934 w 471525"/>
                  <a:gd name="connsiteY33" fmla="*/ 324676 h 358476"/>
                  <a:gd name="connsiteX34" fmla="*/ 162994 w 471525"/>
                  <a:gd name="connsiteY34" fmla="*/ 275041 h 358476"/>
                  <a:gd name="connsiteX35" fmla="*/ 163725 w 471525"/>
                  <a:gd name="connsiteY35" fmla="*/ 266557 h 358476"/>
                  <a:gd name="connsiteX36" fmla="*/ 173506 w 471525"/>
                  <a:gd name="connsiteY36" fmla="*/ 267924 h 358476"/>
                  <a:gd name="connsiteX37" fmla="*/ 200421 w 471525"/>
                  <a:gd name="connsiteY37" fmla="*/ 286236 h 358476"/>
                  <a:gd name="connsiteX38" fmla="*/ 279752 w 471525"/>
                  <a:gd name="connsiteY38" fmla="*/ 339501 h 358476"/>
                  <a:gd name="connsiteX39" fmla="*/ 333487 w 471525"/>
                  <a:gd name="connsiteY39" fmla="*/ 354301 h 358476"/>
                  <a:gd name="connsiteX40" fmla="*/ 347275 w 471525"/>
                  <a:gd name="connsiteY40" fmla="*/ 349446 h 358476"/>
                  <a:gd name="connsiteX41" fmla="*/ 338884 w 471525"/>
                  <a:gd name="connsiteY41" fmla="*/ 338086 h 358476"/>
                  <a:gd name="connsiteX42" fmla="*/ 326535 w 471525"/>
                  <a:gd name="connsiteY42" fmla="*/ 328376 h 358476"/>
                  <a:gd name="connsiteX43" fmla="*/ 327312 w 471525"/>
                  <a:gd name="connsiteY43" fmla="*/ 325548 h 358476"/>
                  <a:gd name="connsiteX44" fmla="*/ 344352 w 471525"/>
                  <a:gd name="connsiteY44" fmla="*/ 323898 h 358476"/>
                  <a:gd name="connsiteX45" fmla="*/ 382957 w 471525"/>
                  <a:gd name="connsiteY45" fmla="*/ 338935 h 358476"/>
                  <a:gd name="connsiteX46" fmla="*/ 391960 w 471525"/>
                  <a:gd name="connsiteY46" fmla="*/ 345204 h 358476"/>
                  <a:gd name="connsiteX47" fmla="*/ 443268 w 471525"/>
                  <a:gd name="connsiteY47" fmla="*/ 358284 h 358476"/>
                  <a:gd name="connsiteX48" fmla="*/ 465351 w 471525"/>
                  <a:gd name="connsiteY48" fmla="*/ 357177 h 358476"/>
                  <a:gd name="connsiteX49" fmla="*/ 471503 w 471525"/>
                  <a:gd name="connsiteY49" fmla="*/ 352039 h 358476"/>
                  <a:gd name="connsiteX50" fmla="*/ 467166 w 471525"/>
                  <a:gd name="connsiteY50" fmla="*/ 345133 h 358476"/>
                  <a:gd name="connsiteX51" fmla="*/ 452931 w 471525"/>
                  <a:gd name="connsiteY51" fmla="*/ 339312 h 358476"/>
                  <a:gd name="connsiteX52" fmla="*/ 405771 w 471525"/>
                  <a:gd name="connsiteY52" fmla="*/ 334645 h 358476"/>
                  <a:gd name="connsiteX53" fmla="*/ 397192 w 471525"/>
                  <a:gd name="connsiteY53" fmla="*/ 332854 h 358476"/>
                  <a:gd name="connsiteX54" fmla="*/ 397027 w 471525"/>
                  <a:gd name="connsiteY54" fmla="*/ 330733 h 358476"/>
                  <a:gd name="connsiteX55" fmla="*/ 427030 w 471525"/>
                  <a:gd name="connsiteY55" fmla="*/ 315320 h 358476"/>
                  <a:gd name="connsiteX56" fmla="*/ 426417 w 471525"/>
                  <a:gd name="connsiteY56" fmla="*/ 313081 h 358476"/>
                  <a:gd name="connsiteX57" fmla="*/ 418074 w 471525"/>
                  <a:gd name="connsiteY57" fmla="*/ 310959 h 358476"/>
                  <a:gd name="connsiteX58" fmla="*/ 375179 w 471525"/>
                  <a:gd name="connsiteY58" fmla="*/ 307707 h 358476"/>
                  <a:gd name="connsiteX59" fmla="*/ 343574 w 471525"/>
                  <a:gd name="connsiteY59" fmla="*/ 303889 h 358476"/>
                  <a:gd name="connsiteX60" fmla="*/ 330188 w 471525"/>
                  <a:gd name="connsiteY60" fmla="*/ 290691 h 358476"/>
                  <a:gd name="connsiteX61" fmla="*/ 344729 w 471525"/>
                  <a:gd name="connsiteY61" fmla="*/ 280839 h 358476"/>
                  <a:gd name="connsiteX62" fmla="*/ 365446 w 471525"/>
                  <a:gd name="connsiteY62" fmla="*/ 281405 h 358476"/>
                  <a:gd name="connsiteX63" fmla="*/ 376476 w 471525"/>
                  <a:gd name="connsiteY63" fmla="*/ 280250 h 358476"/>
                  <a:gd name="connsiteX64" fmla="*/ 375203 w 471525"/>
                  <a:gd name="connsiteY64" fmla="*/ 276738 h 358476"/>
                  <a:gd name="connsiteX65" fmla="*/ 316141 w 471525"/>
                  <a:gd name="connsiteY65" fmla="*/ 262645 h 358476"/>
                  <a:gd name="connsiteX66" fmla="*/ 310697 w 471525"/>
                  <a:gd name="connsiteY66" fmla="*/ 269691 h 358476"/>
                  <a:gd name="connsiteX67" fmla="*/ 292337 w 471525"/>
                  <a:gd name="connsiteY67" fmla="*/ 281476 h 358476"/>
                  <a:gd name="connsiteX68" fmla="*/ 250197 w 471525"/>
                  <a:gd name="connsiteY68" fmla="*/ 258803 h 358476"/>
                  <a:gd name="connsiteX69" fmla="*/ 215929 w 471525"/>
                  <a:gd name="connsiteY69" fmla="*/ 238440 h 358476"/>
                  <a:gd name="connsiteX70" fmla="*/ 200798 w 471525"/>
                  <a:gd name="connsiteY70" fmla="*/ 236672 h 358476"/>
                  <a:gd name="connsiteX71" fmla="*/ 306831 w 471525"/>
                  <a:gd name="connsiteY71" fmla="*/ 306717 h 358476"/>
                  <a:gd name="connsiteX72" fmla="*/ 309777 w 471525"/>
                  <a:gd name="connsiteY72" fmla="*/ 308980 h 358476"/>
                  <a:gd name="connsiteX73" fmla="*/ 307374 w 471525"/>
                  <a:gd name="connsiteY73" fmla="*/ 334551 h 358476"/>
                  <a:gd name="connsiteX74" fmla="*/ 298347 w 471525"/>
                  <a:gd name="connsiteY74" fmla="*/ 333279 h 358476"/>
                  <a:gd name="connsiteX75" fmla="*/ 289014 w 471525"/>
                  <a:gd name="connsiteY75" fmla="*/ 321919 h 358476"/>
                  <a:gd name="connsiteX76" fmla="*/ 274496 w 471525"/>
                  <a:gd name="connsiteY76" fmla="*/ 315272 h 358476"/>
                  <a:gd name="connsiteX77" fmla="*/ 254109 w 471525"/>
                  <a:gd name="connsiteY77" fmla="*/ 310158 h 358476"/>
                  <a:gd name="connsiteX78" fmla="*/ 213218 w 471525"/>
                  <a:gd name="connsiteY78" fmla="*/ 269621 h 358476"/>
                  <a:gd name="connsiteX79" fmla="*/ 206030 w 471525"/>
                  <a:gd name="connsiteY79" fmla="*/ 258991 h 358476"/>
                  <a:gd name="connsiteX80" fmla="*/ 207845 w 471525"/>
                  <a:gd name="connsiteY80" fmla="*/ 257389 h 358476"/>
                  <a:gd name="connsiteX81" fmla="*/ 306831 w 471525"/>
                  <a:gd name="connsiteY81" fmla="*/ 306717 h 3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71525" h="358476">
                    <a:moveTo>
                      <a:pt x="200798" y="236672"/>
                    </a:moveTo>
                    <a:cubicBezTo>
                      <a:pt x="196296" y="236272"/>
                      <a:pt x="190781" y="237497"/>
                      <a:pt x="187458" y="235329"/>
                    </a:cubicBezTo>
                    <a:cubicBezTo>
                      <a:pt x="177206" y="228659"/>
                      <a:pt x="167355" y="221164"/>
                      <a:pt x="158234" y="213010"/>
                    </a:cubicBezTo>
                    <a:cubicBezTo>
                      <a:pt x="154015" y="209239"/>
                      <a:pt x="151399" y="203418"/>
                      <a:pt x="148877" y="198138"/>
                    </a:cubicBezTo>
                    <a:cubicBezTo>
                      <a:pt x="146143" y="192435"/>
                      <a:pt x="145106" y="185836"/>
                      <a:pt x="141995" y="180415"/>
                    </a:cubicBezTo>
                    <a:cubicBezTo>
                      <a:pt x="135467" y="169079"/>
                      <a:pt x="127736" y="158449"/>
                      <a:pt x="121067" y="147184"/>
                    </a:cubicBezTo>
                    <a:cubicBezTo>
                      <a:pt x="111404" y="130875"/>
                      <a:pt x="101316" y="114707"/>
                      <a:pt x="93138" y="97667"/>
                    </a:cubicBezTo>
                    <a:cubicBezTo>
                      <a:pt x="85714" y="82159"/>
                      <a:pt x="81236" y="65284"/>
                      <a:pt x="74284" y="49517"/>
                    </a:cubicBezTo>
                    <a:cubicBezTo>
                      <a:pt x="67425" y="33985"/>
                      <a:pt x="59200" y="19020"/>
                      <a:pt x="51281" y="3959"/>
                    </a:cubicBezTo>
                    <a:cubicBezTo>
                      <a:pt x="50338" y="2168"/>
                      <a:pt x="47628" y="1296"/>
                      <a:pt x="45742" y="0"/>
                    </a:cubicBezTo>
                    <a:cubicBezTo>
                      <a:pt x="44375" y="2121"/>
                      <a:pt x="42136" y="4148"/>
                      <a:pt x="41830" y="6411"/>
                    </a:cubicBezTo>
                    <a:cubicBezTo>
                      <a:pt x="41359" y="9993"/>
                      <a:pt x="41806" y="13835"/>
                      <a:pt x="42514" y="17417"/>
                    </a:cubicBezTo>
                    <a:cubicBezTo>
                      <a:pt x="47604" y="43625"/>
                      <a:pt x="58116" y="68018"/>
                      <a:pt x="70819" y="91115"/>
                    </a:cubicBezTo>
                    <a:cubicBezTo>
                      <a:pt x="91394" y="128541"/>
                      <a:pt x="114114" y="164766"/>
                      <a:pt x="135349" y="201838"/>
                    </a:cubicBezTo>
                    <a:cubicBezTo>
                      <a:pt x="143291" y="215697"/>
                      <a:pt x="149608" y="230497"/>
                      <a:pt x="156584" y="244898"/>
                    </a:cubicBezTo>
                    <a:cubicBezTo>
                      <a:pt x="159035" y="249965"/>
                      <a:pt x="156702" y="254136"/>
                      <a:pt x="152247" y="255810"/>
                    </a:cubicBezTo>
                    <a:cubicBezTo>
                      <a:pt x="150032" y="256635"/>
                      <a:pt x="146355" y="254443"/>
                      <a:pt x="143716" y="252934"/>
                    </a:cubicBezTo>
                    <a:cubicBezTo>
                      <a:pt x="141901" y="251897"/>
                      <a:pt x="140581" y="249800"/>
                      <a:pt x="139308" y="248009"/>
                    </a:cubicBezTo>
                    <a:cubicBezTo>
                      <a:pt x="125780" y="228801"/>
                      <a:pt x="111946" y="209781"/>
                      <a:pt x="98912" y="190243"/>
                    </a:cubicBezTo>
                    <a:cubicBezTo>
                      <a:pt x="72186" y="150153"/>
                      <a:pt x="45625" y="109970"/>
                      <a:pt x="31154" y="63257"/>
                    </a:cubicBezTo>
                    <a:cubicBezTo>
                      <a:pt x="28962" y="56187"/>
                      <a:pt x="24295" y="49611"/>
                      <a:pt x="19699" y="43625"/>
                    </a:cubicBezTo>
                    <a:cubicBezTo>
                      <a:pt x="15410" y="38039"/>
                      <a:pt x="8952" y="39453"/>
                      <a:pt x="3343" y="41975"/>
                    </a:cubicBezTo>
                    <a:cubicBezTo>
                      <a:pt x="-2973" y="44803"/>
                      <a:pt x="1552" y="49682"/>
                      <a:pt x="1811" y="53641"/>
                    </a:cubicBezTo>
                    <a:cubicBezTo>
                      <a:pt x="1929" y="55527"/>
                      <a:pt x="3060" y="57365"/>
                      <a:pt x="3744" y="59227"/>
                    </a:cubicBezTo>
                    <a:cubicBezTo>
                      <a:pt x="16848" y="94579"/>
                      <a:pt x="34430" y="127716"/>
                      <a:pt x="54486" y="159510"/>
                    </a:cubicBezTo>
                    <a:cubicBezTo>
                      <a:pt x="63843" y="174334"/>
                      <a:pt x="74307" y="188475"/>
                      <a:pt x="84041" y="203088"/>
                    </a:cubicBezTo>
                    <a:cubicBezTo>
                      <a:pt x="85903" y="205869"/>
                      <a:pt x="88566" y="210182"/>
                      <a:pt x="87623" y="212397"/>
                    </a:cubicBezTo>
                    <a:cubicBezTo>
                      <a:pt x="84182" y="220410"/>
                      <a:pt x="89791" y="224299"/>
                      <a:pt x="93845" y="228659"/>
                    </a:cubicBezTo>
                    <a:cubicBezTo>
                      <a:pt x="102448" y="237898"/>
                      <a:pt x="111663" y="246547"/>
                      <a:pt x="120289" y="255763"/>
                    </a:cubicBezTo>
                    <a:cubicBezTo>
                      <a:pt x="126369" y="262244"/>
                      <a:pt x="132497" y="268819"/>
                      <a:pt x="137541" y="276078"/>
                    </a:cubicBezTo>
                    <a:cubicBezTo>
                      <a:pt x="144093" y="285459"/>
                      <a:pt x="142867" y="290125"/>
                      <a:pt x="133911" y="297290"/>
                    </a:cubicBezTo>
                    <a:cubicBezTo>
                      <a:pt x="127289" y="302593"/>
                      <a:pt x="126228" y="307448"/>
                      <a:pt x="131932" y="313599"/>
                    </a:cubicBezTo>
                    <a:cubicBezTo>
                      <a:pt x="137423" y="319538"/>
                      <a:pt x="143763" y="324865"/>
                      <a:pt x="150315" y="329625"/>
                    </a:cubicBezTo>
                    <a:cubicBezTo>
                      <a:pt x="156937" y="334433"/>
                      <a:pt x="161415" y="332760"/>
                      <a:pt x="161934" y="324676"/>
                    </a:cubicBezTo>
                    <a:cubicBezTo>
                      <a:pt x="162994" y="308178"/>
                      <a:pt x="162664" y="291586"/>
                      <a:pt x="162994" y="275041"/>
                    </a:cubicBezTo>
                    <a:cubicBezTo>
                      <a:pt x="163042" y="272213"/>
                      <a:pt x="163489" y="269385"/>
                      <a:pt x="163725" y="266557"/>
                    </a:cubicBezTo>
                    <a:cubicBezTo>
                      <a:pt x="167025" y="266958"/>
                      <a:pt x="170937" y="266345"/>
                      <a:pt x="173506" y="267924"/>
                    </a:cubicBezTo>
                    <a:cubicBezTo>
                      <a:pt x="182745" y="273604"/>
                      <a:pt x="191960" y="279496"/>
                      <a:pt x="200421" y="286236"/>
                    </a:cubicBezTo>
                    <a:cubicBezTo>
                      <a:pt x="225403" y="306199"/>
                      <a:pt x="251281" y="324818"/>
                      <a:pt x="279752" y="339501"/>
                    </a:cubicBezTo>
                    <a:cubicBezTo>
                      <a:pt x="296579" y="348174"/>
                      <a:pt x="314326" y="354325"/>
                      <a:pt x="333487" y="354301"/>
                    </a:cubicBezTo>
                    <a:cubicBezTo>
                      <a:pt x="338083" y="354301"/>
                      <a:pt x="342679" y="351167"/>
                      <a:pt x="347275" y="349446"/>
                    </a:cubicBezTo>
                    <a:cubicBezTo>
                      <a:pt x="344517" y="345628"/>
                      <a:pt x="342184" y="341386"/>
                      <a:pt x="338884" y="338086"/>
                    </a:cubicBezTo>
                    <a:cubicBezTo>
                      <a:pt x="335208" y="334410"/>
                      <a:pt x="330706" y="331582"/>
                      <a:pt x="326535" y="328376"/>
                    </a:cubicBezTo>
                    <a:cubicBezTo>
                      <a:pt x="326794" y="327434"/>
                      <a:pt x="327053" y="326491"/>
                      <a:pt x="327312" y="325548"/>
                    </a:cubicBezTo>
                    <a:cubicBezTo>
                      <a:pt x="332992" y="324959"/>
                      <a:pt x="338672" y="323781"/>
                      <a:pt x="344352" y="323898"/>
                    </a:cubicBezTo>
                    <a:cubicBezTo>
                      <a:pt x="358941" y="324181"/>
                      <a:pt x="373742" y="324087"/>
                      <a:pt x="382957" y="338935"/>
                    </a:cubicBezTo>
                    <a:cubicBezTo>
                      <a:pt x="384748" y="341810"/>
                      <a:pt x="388684" y="343625"/>
                      <a:pt x="391960" y="345204"/>
                    </a:cubicBezTo>
                    <a:cubicBezTo>
                      <a:pt x="408151" y="353052"/>
                      <a:pt x="425474" y="356941"/>
                      <a:pt x="443268" y="358284"/>
                    </a:cubicBezTo>
                    <a:cubicBezTo>
                      <a:pt x="450574" y="358827"/>
                      <a:pt x="458069" y="358143"/>
                      <a:pt x="465351" y="357177"/>
                    </a:cubicBezTo>
                    <a:cubicBezTo>
                      <a:pt x="467732" y="356870"/>
                      <a:pt x="471244" y="354066"/>
                      <a:pt x="471503" y="352039"/>
                    </a:cubicBezTo>
                    <a:cubicBezTo>
                      <a:pt x="471786" y="349894"/>
                      <a:pt x="469358" y="346406"/>
                      <a:pt x="467166" y="345133"/>
                    </a:cubicBezTo>
                    <a:cubicBezTo>
                      <a:pt x="462783" y="342541"/>
                      <a:pt x="457880" y="339948"/>
                      <a:pt x="452931" y="339312"/>
                    </a:cubicBezTo>
                    <a:cubicBezTo>
                      <a:pt x="437282" y="337285"/>
                      <a:pt x="421491" y="336225"/>
                      <a:pt x="405771" y="334645"/>
                    </a:cubicBezTo>
                    <a:cubicBezTo>
                      <a:pt x="402872" y="334363"/>
                      <a:pt x="400044" y="333467"/>
                      <a:pt x="397192" y="332854"/>
                    </a:cubicBezTo>
                    <a:cubicBezTo>
                      <a:pt x="397145" y="332147"/>
                      <a:pt x="397098" y="331440"/>
                      <a:pt x="397027" y="330733"/>
                    </a:cubicBezTo>
                    <a:cubicBezTo>
                      <a:pt x="407020" y="325595"/>
                      <a:pt x="417037" y="320457"/>
                      <a:pt x="427030" y="315320"/>
                    </a:cubicBezTo>
                    <a:cubicBezTo>
                      <a:pt x="426817" y="314565"/>
                      <a:pt x="426629" y="313835"/>
                      <a:pt x="426417" y="313081"/>
                    </a:cubicBezTo>
                    <a:cubicBezTo>
                      <a:pt x="423636" y="312350"/>
                      <a:pt x="420878" y="311195"/>
                      <a:pt x="418074" y="310959"/>
                    </a:cubicBezTo>
                    <a:cubicBezTo>
                      <a:pt x="403791" y="309757"/>
                      <a:pt x="389462" y="308980"/>
                      <a:pt x="375179" y="307707"/>
                    </a:cubicBezTo>
                    <a:cubicBezTo>
                      <a:pt x="364621" y="306764"/>
                      <a:pt x="353992" y="305751"/>
                      <a:pt x="343574" y="303889"/>
                    </a:cubicBezTo>
                    <a:cubicBezTo>
                      <a:pt x="333959" y="302169"/>
                      <a:pt x="329976" y="297549"/>
                      <a:pt x="330188" y="290691"/>
                    </a:cubicBezTo>
                    <a:cubicBezTo>
                      <a:pt x="330353" y="285199"/>
                      <a:pt x="335349" y="281381"/>
                      <a:pt x="344729" y="280839"/>
                    </a:cubicBezTo>
                    <a:cubicBezTo>
                      <a:pt x="351611" y="280439"/>
                      <a:pt x="358540" y="281381"/>
                      <a:pt x="365446" y="281405"/>
                    </a:cubicBezTo>
                    <a:cubicBezTo>
                      <a:pt x="368887" y="281428"/>
                      <a:pt x="372328" y="280721"/>
                      <a:pt x="376476" y="280250"/>
                    </a:cubicBezTo>
                    <a:cubicBezTo>
                      <a:pt x="375533" y="277634"/>
                      <a:pt x="375486" y="277092"/>
                      <a:pt x="375203" y="276738"/>
                    </a:cubicBezTo>
                    <a:cubicBezTo>
                      <a:pt x="364857" y="263823"/>
                      <a:pt x="330989" y="255503"/>
                      <a:pt x="316141" y="262645"/>
                    </a:cubicBezTo>
                    <a:cubicBezTo>
                      <a:pt x="313713" y="263823"/>
                      <a:pt x="311286" y="267028"/>
                      <a:pt x="310697" y="269691"/>
                    </a:cubicBezTo>
                    <a:cubicBezTo>
                      <a:pt x="308175" y="281098"/>
                      <a:pt x="303603" y="284280"/>
                      <a:pt x="292337" y="281476"/>
                    </a:cubicBezTo>
                    <a:cubicBezTo>
                      <a:pt x="276334" y="277516"/>
                      <a:pt x="263513" y="267830"/>
                      <a:pt x="250197" y="258803"/>
                    </a:cubicBezTo>
                    <a:cubicBezTo>
                      <a:pt x="239214" y="251355"/>
                      <a:pt x="227736" y="244521"/>
                      <a:pt x="215929" y="238440"/>
                    </a:cubicBezTo>
                    <a:cubicBezTo>
                      <a:pt x="211710" y="236295"/>
                      <a:pt x="205912" y="237144"/>
                      <a:pt x="200798" y="236672"/>
                    </a:cubicBezTo>
                    <a:close/>
                    <a:moveTo>
                      <a:pt x="306831" y="306717"/>
                    </a:moveTo>
                    <a:cubicBezTo>
                      <a:pt x="307868" y="307401"/>
                      <a:pt x="308811" y="308202"/>
                      <a:pt x="309777" y="308980"/>
                    </a:cubicBezTo>
                    <a:cubicBezTo>
                      <a:pt x="320454" y="317488"/>
                      <a:pt x="319676" y="328070"/>
                      <a:pt x="307374" y="334551"/>
                    </a:cubicBezTo>
                    <a:cubicBezTo>
                      <a:pt x="305111" y="335753"/>
                      <a:pt x="300421" y="334975"/>
                      <a:pt x="298347" y="333279"/>
                    </a:cubicBezTo>
                    <a:cubicBezTo>
                      <a:pt x="294623" y="330238"/>
                      <a:pt x="292031" y="325807"/>
                      <a:pt x="289014" y="321919"/>
                    </a:cubicBezTo>
                    <a:cubicBezTo>
                      <a:pt x="285314" y="317134"/>
                      <a:pt x="280529" y="313269"/>
                      <a:pt x="274496" y="315272"/>
                    </a:cubicBezTo>
                    <a:cubicBezTo>
                      <a:pt x="266200" y="318030"/>
                      <a:pt x="259436" y="315107"/>
                      <a:pt x="254109" y="310158"/>
                    </a:cubicBezTo>
                    <a:cubicBezTo>
                      <a:pt x="240039" y="297125"/>
                      <a:pt x="226629" y="283361"/>
                      <a:pt x="213218" y="269621"/>
                    </a:cubicBezTo>
                    <a:cubicBezTo>
                      <a:pt x="210272" y="266604"/>
                      <a:pt x="208387" y="262550"/>
                      <a:pt x="206030" y="258991"/>
                    </a:cubicBezTo>
                    <a:cubicBezTo>
                      <a:pt x="206643" y="258449"/>
                      <a:pt x="207232" y="257907"/>
                      <a:pt x="207845" y="257389"/>
                    </a:cubicBezTo>
                    <a:cubicBezTo>
                      <a:pt x="241241" y="272991"/>
                      <a:pt x="275721" y="286425"/>
                      <a:pt x="306831" y="30671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1">
                <a:extLst>
                  <a:ext uri="{FF2B5EF4-FFF2-40B4-BE49-F238E27FC236}">
                    <a16:creationId xmlns:a16="http://schemas.microsoft.com/office/drawing/2014/main" id="{5F22D112-5D9E-46D3-80D3-C7CD22A27E76}"/>
                  </a:ext>
                </a:extLst>
              </p:cNvPr>
              <p:cNvSpPr/>
              <p:nvPr/>
            </p:nvSpPr>
            <p:spPr>
              <a:xfrm>
                <a:off x="425960" y="3624014"/>
                <a:ext cx="499682" cy="282108"/>
              </a:xfrm>
              <a:custGeom>
                <a:avLst/>
                <a:gdLst>
                  <a:gd name="connsiteX0" fmla="*/ 481968 w 499682"/>
                  <a:gd name="connsiteY0" fmla="*/ 218619 h 282108"/>
                  <a:gd name="connsiteX1" fmla="*/ 486658 w 499682"/>
                  <a:gd name="connsiteY1" fmla="*/ 230168 h 282108"/>
                  <a:gd name="connsiteX2" fmla="*/ 477466 w 499682"/>
                  <a:gd name="connsiteY2" fmla="*/ 250201 h 282108"/>
                  <a:gd name="connsiteX3" fmla="*/ 456561 w 499682"/>
                  <a:gd name="connsiteY3" fmla="*/ 248975 h 282108"/>
                  <a:gd name="connsiteX4" fmla="*/ 384113 w 499682"/>
                  <a:gd name="connsiteY4" fmla="*/ 206128 h 282108"/>
                  <a:gd name="connsiteX5" fmla="*/ 273743 w 499682"/>
                  <a:gd name="connsiteY5" fmla="*/ 185411 h 282108"/>
                  <a:gd name="connsiteX6" fmla="*/ 226441 w 499682"/>
                  <a:gd name="connsiteY6" fmla="*/ 169668 h 282108"/>
                  <a:gd name="connsiteX7" fmla="*/ 149019 w 499682"/>
                  <a:gd name="connsiteY7" fmla="*/ 121494 h 282108"/>
                  <a:gd name="connsiteX8" fmla="*/ 40511 w 499682"/>
                  <a:gd name="connsiteY8" fmla="*/ 28235 h 282108"/>
                  <a:gd name="connsiteX9" fmla="*/ 10909 w 499682"/>
                  <a:gd name="connsiteY9" fmla="*/ 1556 h 282108"/>
                  <a:gd name="connsiteX10" fmla="*/ 563 w 499682"/>
                  <a:gd name="connsiteY10" fmla="*/ 0 h 282108"/>
                  <a:gd name="connsiteX11" fmla="*/ 610 w 499682"/>
                  <a:gd name="connsiteY11" fmla="*/ 9969 h 282108"/>
                  <a:gd name="connsiteX12" fmla="*/ 16448 w 499682"/>
                  <a:gd name="connsiteY12" fmla="*/ 38322 h 282108"/>
                  <a:gd name="connsiteX13" fmla="*/ 92738 w 499682"/>
                  <a:gd name="connsiteY13" fmla="*/ 111549 h 282108"/>
                  <a:gd name="connsiteX14" fmla="*/ 110297 w 499682"/>
                  <a:gd name="connsiteY14" fmla="*/ 127363 h 282108"/>
                  <a:gd name="connsiteX15" fmla="*/ 114162 w 499682"/>
                  <a:gd name="connsiteY15" fmla="*/ 140019 h 282108"/>
                  <a:gd name="connsiteX16" fmla="*/ 101836 w 499682"/>
                  <a:gd name="connsiteY16" fmla="*/ 138463 h 282108"/>
                  <a:gd name="connsiteX17" fmla="*/ 62689 w 499682"/>
                  <a:gd name="connsiteY17" fmla="*/ 111831 h 282108"/>
                  <a:gd name="connsiteX18" fmla="*/ 20030 w 499682"/>
                  <a:gd name="connsiteY18" fmla="*/ 79802 h 282108"/>
                  <a:gd name="connsiteX19" fmla="*/ 8859 w 499682"/>
                  <a:gd name="connsiteY19" fmla="*/ 75772 h 282108"/>
                  <a:gd name="connsiteX20" fmla="*/ 7327 w 499682"/>
                  <a:gd name="connsiteY20" fmla="*/ 77728 h 282108"/>
                  <a:gd name="connsiteX21" fmla="*/ 13738 w 499682"/>
                  <a:gd name="connsiteY21" fmla="*/ 88805 h 282108"/>
                  <a:gd name="connsiteX22" fmla="*/ 33370 w 499682"/>
                  <a:gd name="connsiteY22" fmla="*/ 109027 h 282108"/>
                  <a:gd name="connsiteX23" fmla="*/ 144966 w 499682"/>
                  <a:gd name="connsiteY23" fmla="*/ 198845 h 282108"/>
                  <a:gd name="connsiteX24" fmla="*/ 188590 w 499682"/>
                  <a:gd name="connsiteY24" fmla="*/ 215390 h 282108"/>
                  <a:gd name="connsiteX25" fmla="*/ 218711 w 499682"/>
                  <a:gd name="connsiteY25" fmla="*/ 230568 h 282108"/>
                  <a:gd name="connsiteX26" fmla="*/ 237942 w 499682"/>
                  <a:gd name="connsiteY26" fmla="*/ 241645 h 282108"/>
                  <a:gd name="connsiteX27" fmla="*/ 247346 w 499682"/>
                  <a:gd name="connsiteY27" fmla="*/ 238911 h 282108"/>
                  <a:gd name="connsiteX28" fmla="*/ 243811 w 499682"/>
                  <a:gd name="connsiteY28" fmla="*/ 229979 h 282108"/>
                  <a:gd name="connsiteX29" fmla="*/ 211923 w 499682"/>
                  <a:gd name="connsiteY29" fmla="*/ 204832 h 282108"/>
                  <a:gd name="connsiteX30" fmla="*/ 148147 w 499682"/>
                  <a:gd name="connsiteY30" fmla="*/ 167146 h 282108"/>
                  <a:gd name="connsiteX31" fmla="*/ 131320 w 499682"/>
                  <a:gd name="connsiteY31" fmla="*/ 152722 h 282108"/>
                  <a:gd name="connsiteX32" fmla="*/ 130070 w 499682"/>
                  <a:gd name="connsiteY32" fmla="*/ 147584 h 282108"/>
                  <a:gd name="connsiteX33" fmla="*/ 135185 w 499682"/>
                  <a:gd name="connsiteY33" fmla="*/ 145817 h 282108"/>
                  <a:gd name="connsiteX34" fmla="*/ 148029 w 499682"/>
                  <a:gd name="connsiteY34" fmla="*/ 149069 h 282108"/>
                  <a:gd name="connsiteX35" fmla="*/ 247982 w 499682"/>
                  <a:gd name="connsiteY35" fmla="*/ 205020 h 282108"/>
                  <a:gd name="connsiteX36" fmla="*/ 273672 w 499682"/>
                  <a:gd name="connsiteY36" fmla="*/ 233208 h 282108"/>
                  <a:gd name="connsiteX37" fmla="*/ 284843 w 499682"/>
                  <a:gd name="connsiteY37" fmla="*/ 243696 h 282108"/>
                  <a:gd name="connsiteX38" fmla="*/ 328374 w 499682"/>
                  <a:gd name="connsiteY38" fmla="*/ 251921 h 282108"/>
                  <a:gd name="connsiteX39" fmla="*/ 345084 w 499682"/>
                  <a:gd name="connsiteY39" fmla="*/ 234528 h 282108"/>
                  <a:gd name="connsiteX40" fmla="*/ 353898 w 499682"/>
                  <a:gd name="connsiteY40" fmla="*/ 223969 h 282108"/>
                  <a:gd name="connsiteX41" fmla="*/ 396510 w 499682"/>
                  <a:gd name="connsiteY41" fmla="*/ 232359 h 282108"/>
                  <a:gd name="connsiteX42" fmla="*/ 397004 w 499682"/>
                  <a:gd name="connsiteY42" fmla="*/ 234952 h 282108"/>
                  <a:gd name="connsiteX43" fmla="*/ 367238 w 499682"/>
                  <a:gd name="connsiteY43" fmla="*/ 250318 h 282108"/>
                  <a:gd name="connsiteX44" fmla="*/ 367898 w 499682"/>
                  <a:gd name="connsiteY44" fmla="*/ 252487 h 282108"/>
                  <a:gd name="connsiteX45" fmla="*/ 377914 w 499682"/>
                  <a:gd name="connsiteY45" fmla="*/ 252463 h 282108"/>
                  <a:gd name="connsiteX46" fmla="*/ 411970 w 499682"/>
                  <a:gd name="connsiteY46" fmla="*/ 250601 h 282108"/>
                  <a:gd name="connsiteX47" fmla="*/ 453450 w 499682"/>
                  <a:gd name="connsiteY47" fmla="*/ 272826 h 282108"/>
                  <a:gd name="connsiteX48" fmla="*/ 473059 w 499682"/>
                  <a:gd name="connsiteY48" fmla="*/ 279708 h 282108"/>
                  <a:gd name="connsiteX49" fmla="*/ 499621 w 499682"/>
                  <a:gd name="connsiteY49" fmla="*/ 234645 h 282108"/>
                  <a:gd name="connsiteX50" fmla="*/ 481968 w 499682"/>
                  <a:gd name="connsiteY50" fmla="*/ 218619 h 282108"/>
                  <a:gd name="connsiteX51" fmla="*/ 327879 w 499682"/>
                  <a:gd name="connsiteY51" fmla="*/ 234645 h 282108"/>
                  <a:gd name="connsiteX52" fmla="*/ 323283 w 499682"/>
                  <a:gd name="connsiteY52" fmla="*/ 234033 h 282108"/>
                  <a:gd name="connsiteX53" fmla="*/ 286163 w 499682"/>
                  <a:gd name="connsiteY53" fmla="*/ 209333 h 282108"/>
                  <a:gd name="connsiteX54" fmla="*/ 284442 w 499682"/>
                  <a:gd name="connsiteY54" fmla="*/ 203465 h 282108"/>
                  <a:gd name="connsiteX55" fmla="*/ 289863 w 499682"/>
                  <a:gd name="connsiteY55" fmla="*/ 202310 h 282108"/>
                  <a:gd name="connsiteX56" fmla="*/ 329458 w 499682"/>
                  <a:gd name="connsiteY56" fmla="*/ 225312 h 282108"/>
                  <a:gd name="connsiteX57" fmla="*/ 331202 w 499682"/>
                  <a:gd name="connsiteY57" fmla="*/ 232689 h 282108"/>
                  <a:gd name="connsiteX58" fmla="*/ 327879 w 499682"/>
                  <a:gd name="connsiteY58" fmla="*/ 234645 h 2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99682" h="282108">
                    <a:moveTo>
                      <a:pt x="481968" y="218619"/>
                    </a:moveTo>
                    <a:cubicBezTo>
                      <a:pt x="483618" y="222602"/>
                      <a:pt x="485362" y="226302"/>
                      <a:pt x="486658" y="230168"/>
                    </a:cubicBezTo>
                    <a:cubicBezTo>
                      <a:pt x="488921" y="236932"/>
                      <a:pt x="484843" y="245558"/>
                      <a:pt x="477466" y="250201"/>
                    </a:cubicBezTo>
                    <a:cubicBezTo>
                      <a:pt x="469571" y="255173"/>
                      <a:pt x="461888" y="255221"/>
                      <a:pt x="456561" y="248975"/>
                    </a:cubicBezTo>
                    <a:cubicBezTo>
                      <a:pt x="437259" y="226350"/>
                      <a:pt x="411051" y="215579"/>
                      <a:pt x="384113" y="206128"/>
                    </a:cubicBezTo>
                    <a:cubicBezTo>
                      <a:pt x="348407" y="193613"/>
                      <a:pt x="310839" y="190620"/>
                      <a:pt x="273743" y="185411"/>
                    </a:cubicBezTo>
                    <a:cubicBezTo>
                      <a:pt x="256868" y="183055"/>
                      <a:pt x="240983" y="178907"/>
                      <a:pt x="226441" y="169668"/>
                    </a:cubicBezTo>
                    <a:cubicBezTo>
                      <a:pt x="200775" y="153382"/>
                      <a:pt x="175133" y="137026"/>
                      <a:pt x="149019" y="121494"/>
                    </a:cubicBezTo>
                    <a:cubicBezTo>
                      <a:pt x="107351" y="96724"/>
                      <a:pt x="70325" y="66910"/>
                      <a:pt x="40511" y="28235"/>
                    </a:cubicBezTo>
                    <a:cubicBezTo>
                      <a:pt x="32521" y="17865"/>
                      <a:pt x="21209" y="9969"/>
                      <a:pt x="10909" y="1556"/>
                    </a:cubicBezTo>
                    <a:cubicBezTo>
                      <a:pt x="8576" y="-330"/>
                      <a:pt x="4075" y="448"/>
                      <a:pt x="563" y="0"/>
                    </a:cubicBezTo>
                    <a:cubicBezTo>
                      <a:pt x="516" y="3370"/>
                      <a:pt x="-710" y="7283"/>
                      <a:pt x="610" y="9969"/>
                    </a:cubicBezTo>
                    <a:cubicBezTo>
                      <a:pt x="5371" y="19680"/>
                      <a:pt x="10132" y="29602"/>
                      <a:pt x="16448" y="38322"/>
                    </a:cubicBezTo>
                    <a:cubicBezTo>
                      <a:pt x="37400" y="67311"/>
                      <a:pt x="63914" y="90644"/>
                      <a:pt x="92738" y="111549"/>
                    </a:cubicBezTo>
                    <a:cubicBezTo>
                      <a:pt x="99102" y="116168"/>
                      <a:pt x="105230" y="121400"/>
                      <a:pt x="110297" y="127363"/>
                    </a:cubicBezTo>
                    <a:cubicBezTo>
                      <a:pt x="112913" y="130450"/>
                      <a:pt x="112960" y="135730"/>
                      <a:pt x="114162" y="140019"/>
                    </a:cubicBezTo>
                    <a:cubicBezTo>
                      <a:pt x="110014" y="139571"/>
                      <a:pt x="105017" y="140467"/>
                      <a:pt x="101836" y="138463"/>
                    </a:cubicBezTo>
                    <a:cubicBezTo>
                      <a:pt x="88472" y="130073"/>
                      <a:pt x="75463" y="121094"/>
                      <a:pt x="62689" y="111831"/>
                    </a:cubicBezTo>
                    <a:cubicBezTo>
                      <a:pt x="48289" y="101391"/>
                      <a:pt x="34407" y="90243"/>
                      <a:pt x="20030" y="79802"/>
                    </a:cubicBezTo>
                    <a:cubicBezTo>
                      <a:pt x="16943" y="77563"/>
                      <a:pt x="12630" y="77068"/>
                      <a:pt x="8859" y="75772"/>
                    </a:cubicBezTo>
                    <a:cubicBezTo>
                      <a:pt x="8340" y="76432"/>
                      <a:pt x="7846" y="77068"/>
                      <a:pt x="7327" y="77728"/>
                    </a:cubicBezTo>
                    <a:cubicBezTo>
                      <a:pt x="9425" y="81452"/>
                      <a:pt x="10980" y="85671"/>
                      <a:pt x="13738" y="88805"/>
                    </a:cubicBezTo>
                    <a:cubicBezTo>
                      <a:pt x="19936" y="95876"/>
                      <a:pt x="26134" y="103111"/>
                      <a:pt x="33370" y="109027"/>
                    </a:cubicBezTo>
                    <a:cubicBezTo>
                      <a:pt x="70349" y="139241"/>
                      <a:pt x="107421" y="169362"/>
                      <a:pt x="144966" y="198845"/>
                    </a:cubicBezTo>
                    <a:cubicBezTo>
                      <a:pt x="157480" y="208673"/>
                      <a:pt x="172046" y="214447"/>
                      <a:pt x="188590" y="215390"/>
                    </a:cubicBezTo>
                    <a:cubicBezTo>
                      <a:pt x="200304" y="216050"/>
                      <a:pt x="211145" y="220269"/>
                      <a:pt x="218711" y="230568"/>
                    </a:cubicBezTo>
                    <a:cubicBezTo>
                      <a:pt x="223354" y="236884"/>
                      <a:pt x="229646" y="241598"/>
                      <a:pt x="237942" y="241645"/>
                    </a:cubicBezTo>
                    <a:cubicBezTo>
                      <a:pt x="241077" y="241669"/>
                      <a:pt x="244211" y="239878"/>
                      <a:pt x="247346" y="238911"/>
                    </a:cubicBezTo>
                    <a:cubicBezTo>
                      <a:pt x="246215" y="235871"/>
                      <a:pt x="245979" y="231817"/>
                      <a:pt x="243811" y="229979"/>
                    </a:cubicBezTo>
                    <a:cubicBezTo>
                      <a:pt x="233511" y="221188"/>
                      <a:pt x="223306" y="212020"/>
                      <a:pt x="211923" y="204832"/>
                    </a:cubicBezTo>
                    <a:cubicBezTo>
                      <a:pt x="191065" y="191633"/>
                      <a:pt x="169241" y="179991"/>
                      <a:pt x="148147" y="167146"/>
                    </a:cubicBezTo>
                    <a:cubicBezTo>
                      <a:pt x="141925" y="163351"/>
                      <a:pt x="136717" y="157789"/>
                      <a:pt x="131320" y="152722"/>
                    </a:cubicBezTo>
                    <a:cubicBezTo>
                      <a:pt x="130188" y="151662"/>
                      <a:pt x="129411" y="148692"/>
                      <a:pt x="130070" y="147584"/>
                    </a:cubicBezTo>
                    <a:cubicBezTo>
                      <a:pt x="130825" y="146359"/>
                      <a:pt x="133535" y="145557"/>
                      <a:pt x="135185" y="145817"/>
                    </a:cubicBezTo>
                    <a:cubicBezTo>
                      <a:pt x="139545" y="146524"/>
                      <a:pt x="143929" y="147490"/>
                      <a:pt x="148029" y="149069"/>
                    </a:cubicBezTo>
                    <a:cubicBezTo>
                      <a:pt x="184065" y="162833"/>
                      <a:pt x="216802" y="182583"/>
                      <a:pt x="247982" y="205020"/>
                    </a:cubicBezTo>
                    <a:cubicBezTo>
                      <a:pt x="258447" y="212538"/>
                      <a:pt x="267898" y="221023"/>
                      <a:pt x="273672" y="233208"/>
                    </a:cubicBezTo>
                    <a:cubicBezTo>
                      <a:pt x="275722" y="237521"/>
                      <a:pt x="280530" y="241056"/>
                      <a:pt x="284843" y="243696"/>
                    </a:cubicBezTo>
                    <a:cubicBezTo>
                      <a:pt x="298206" y="251921"/>
                      <a:pt x="313007" y="254113"/>
                      <a:pt x="328374" y="251921"/>
                    </a:cubicBezTo>
                    <a:cubicBezTo>
                      <a:pt x="339168" y="250389"/>
                      <a:pt x="343245" y="245723"/>
                      <a:pt x="345084" y="234528"/>
                    </a:cubicBezTo>
                    <a:cubicBezTo>
                      <a:pt x="345956" y="229296"/>
                      <a:pt x="348147" y="224794"/>
                      <a:pt x="353898" y="223969"/>
                    </a:cubicBezTo>
                    <a:cubicBezTo>
                      <a:pt x="369194" y="221706"/>
                      <a:pt x="382722" y="227669"/>
                      <a:pt x="396510" y="232359"/>
                    </a:cubicBezTo>
                    <a:cubicBezTo>
                      <a:pt x="396674" y="233231"/>
                      <a:pt x="396839" y="234080"/>
                      <a:pt x="397004" y="234952"/>
                    </a:cubicBezTo>
                    <a:cubicBezTo>
                      <a:pt x="387082" y="240066"/>
                      <a:pt x="377160" y="245204"/>
                      <a:pt x="367238" y="250318"/>
                    </a:cubicBezTo>
                    <a:cubicBezTo>
                      <a:pt x="367450" y="251049"/>
                      <a:pt x="367686" y="251780"/>
                      <a:pt x="367898" y="252487"/>
                    </a:cubicBezTo>
                    <a:cubicBezTo>
                      <a:pt x="371244" y="252487"/>
                      <a:pt x="374591" y="252628"/>
                      <a:pt x="377914" y="252463"/>
                    </a:cubicBezTo>
                    <a:cubicBezTo>
                      <a:pt x="389274" y="251874"/>
                      <a:pt x="400610" y="250978"/>
                      <a:pt x="411970" y="250601"/>
                    </a:cubicBezTo>
                    <a:cubicBezTo>
                      <a:pt x="429976" y="249988"/>
                      <a:pt x="445696" y="252958"/>
                      <a:pt x="453450" y="272826"/>
                    </a:cubicBezTo>
                    <a:cubicBezTo>
                      <a:pt x="456986" y="281900"/>
                      <a:pt x="466177" y="284587"/>
                      <a:pt x="473059" y="279708"/>
                    </a:cubicBezTo>
                    <a:cubicBezTo>
                      <a:pt x="488473" y="268796"/>
                      <a:pt x="497877" y="253618"/>
                      <a:pt x="499621" y="234645"/>
                    </a:cubicBezTo>
                    <a:cubicBezTo>
                      <a:pt x="500493" y="225548"/>
                      <a:pt x="492079" y="218430"/>
                      <a:pt x="481968" y="218619"/>
                    </a:cubicBezTo>
                    <a:close/>
                    <a:moveTo>
                      <a:pt x="327879" y="234645"/>
                    </a:moveTo>
                    <a:cubicBezTo>
                      <a:pt x="325711" y="234363"/>
                      <a:pt x="324414" y="234433"/>
                      <a:pt x="323283" y="234033"/>
                    </a:cubicBezTo>
                    <a:cubicBezTo>
                      <a:pt x="308953" y="228730"/>
                      <a:pt x="296274" y="220905"/>
                      <a:pt x="286163" y="209333"/>
                    </a:cubicBezTo>
                    <a:cubicBezTo>
                      <a:pt x="284937" y="207943"/>
                      <a:pt x="284985" y="205444"/>
                      <a:pt x="284442" y="203465"/>
                    </a:cubicBezTo>
                    <a:cubicBezTo>
                      <a:pt x="286257" y="203040"/>
                      <a:pt x="288284" y="201886"/>
                      <a:pt x="289863" y="202310"/>
                    </a:cubicBezTo>
                    <a:cubicBezTo>
                      <a:pt x="305135" y="206364"/>
                      <a:pt x="318946" y="213151"/>
                      <a:pt x="329458" y="225312"/>
                    </a:cubicBezTo>
                    <a:cubicBezTo>
                      <a:pt x="330966" y="227033"/>
                      <a:pt x="331155" y="230191"/>
                      <a:pt x="331202" y="232689"/>
                    </a:cubicBezTo>
                    <a:cubicBezTo>
                      <a:pt x="331225" y="233444"/>
                      <a:pt x="328633" y="234245"/>
                      <a:pt x="327879" y="23464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2">
                <a:extLst>
                  <a:ext uri="{FF2B5EF4-FFF2-40B4-BE49-F238E27FC236}">
                    <a16:creationId xmlns:a16="http://schemas.microsoft.com/office/drawing/2014/main" id="{A433F365-2199-42C1-A95D-AB712D061966}"/>
                  </a:ext>
                </a:extLst>
              </p:cNvPr>
              <p:cNvSpPr/>
              <p:nvPr/>
            </p:nvSpPr>
            <p:spPr>
              <a:xfrm>
                <a:off x="1023012" y="2543575"/>
                <a:ext cx="418240" cy="362550"/>
              </a:xfrm>
              <a:custGeom>
                <a:avLst/>
                <a:gdLst>
                  <a:gd name="connsiteX0" fmla="*/ 272001 w 418240"/>
                  <a:gd name="connsiteY0" fmla="*/ 124794 h 362550"/>
                  <a:gd name="connsiteX1" fmla="*/ 216757 w 418240"/>
                  <a:gd name="connsiteY1" fmla="*/ 93613 h 362550"/>
                  <a:gd name="connsiteX2" fmla="*/ 197502 w 418240"/>
                  <a:gd name="connsiteY2" fmla="*/ 97101 h 362550"/>
                  <a:gd name="connsiteX3" fmla="*/ 175088 w 418240"/>
                  <a:gd name="connsiteY3" fmla="*/ 107377 h 362550"/>
                  <a:gd name="connsiteX4" fmla="*/ 168819 w 418240"/>
                  <a:gd name="connsiteY4" fmla="*/ 105091 h 362550"/>
                  <a:gd name="connsiteX5" fmla="*/ 170422 w 418240"/>
                  <a:gd name="connsiteY5" fmla="*/ 99364 h 362550"/>
                  <a:gd name="connsiteX6" fmla="*/ 169385 w 418240"/>
                  <a:gd name="connsiteY6" fmla="*/ 88310 h 362550"/>
                  <a:gd name="connsiteX7" fmla="*/ 163187 w 418240"/>
                  <a:gd name="connsiteY7" fmla="*/ 83007 h 362550"/>
                  <a:gd name="connsiteX8" fmla="*/ 12915 w 418240"/>
                  <a:gd name="connsiteY8" fmla="*/ 3064 h 362550"/>
                  <a:gd name="connsiteX9" fmla="*/ 1202 w 418240"/>
                  <a:gd name="connsiteY9" fmla="*/ 0 h 362550"/>
                  <a:gd name="connsiteX10" fmla="*/ 0 w 418240"/>
                  <a:gd name="connsiteY10" fmla="*/ 1956 h 362550"/>
                  <a:gd name="connsiteX11" fmla="*/ 8084 w 418240"/>
                  <a:gd name="connsiteY11" fmla="*/ 9922 h 362550"/>
                  <a:gd name="connsiteX12" fmla="*/ 63163 w 418240"/>
                  <a:gd name="connsiteY12" fmla="*/ 47608 h 362550"/>
                  <a:gd name="connsiteX13" fmla="*/ 214282 w 418240"/>
                  <a:gd name="connsiteY13" fmla="*/ 157459 h 362550"/>
                  <a:gd name="connsiteX14" fmla="*/ 324888 w 418240"/>
                  <a:gd name="connsiteY14" fmla="*/ 258921 h 362550"/>
                  <a:gd name="connsiteX15" fmla="*/ 379779 w 418240"/>
                  <a:gd name="connsiteY15" fmla="*/ 319656 h 362550"/>
                  <a:gd name="connsiteX16" fmla="*/ 415933 w 418240"/>
                  <a:gd name="connsiteY16" fmla="*/ 362550 h 362550"/>
                  <a:gd name="connsiteX17" fmla="*/ 418171 w 418240"/>
                  <a:gd name="connsiteY17" fmla="*/ 361513 h 362550"/>
                  <a:gd name="connsiteX18" fmla="*/ 413858 w 418240"/>
                  <a:gd name="connsiteY18" fmla="*/ 311101 h 362550"/>
                  <a:gd name="connsiteX19" fmla="*/ 409050 w 418240"/>
                  <a:gd name="connsiteY19" fmla="*/ 304313 h 362550"/>
                  <a:gd name="connsiteX20" fmla="*/ 393802 w 418240"/>
                  <a:gd name="connsiteY20" fmla="*/ 296489 h 362550"/>
                  <a:gd name="connsiteX21" fmla="*/ 364200 w 418240"/>
                  <a:gd name="connsiteY21" fmla="*/ 269456 h 362550"/>
                  <a:gd name="connsiteX22" fmla="*/ 282630 w 418240"/>
                  <a:gd name="connsiteY22" fmla="*/ 193330 h 362550"/>
                  <a:gd name="connsiteX23" fmla="*/ 210370 w 418240"/>
                  <a:gd name="connsiteY23" fmla="*/ 117087 h 362550"/>
                  <a:gd name="connsiteX24" fmla="*/ 204949 w 418240"/>
                  <a:gd name="connsiteY24" fmla="*/ 102758 h 362550"/>
                  <a:gd name="connsiteX25" fmla="*/ 219797 w 418240"/>
                  <a:gd name="connsiteY25" fmla="*/ 107424 h 362550"/>
                  <a:gd name="connsiteX26" fmla="*/ 260170 w 418240"/>
                  <a:gd name="connsiteY26" fmla="*/ 137544 h 362550"/>
                  <a:gd name="connsiteX27" fmla="*/ 367075 w 418240"/>
                  <a:gd name="connsiteY27" fmla="*/ 235329 h 362550"/>
                  <a:gd name="connsiteX28" fmla="*/ 395711 w 418240"/>
                  <a:gd name="connsiteY28" fmla="*/ 260995 h 362550"/>
                  <a:gd name="connsiteX29" fmla="*/ 395664 w 418240"/>
                  <a:gd name="connsiteY29" fmla="*/ 246123 h 362550"/>
                  <a:gd name="connsiteX30" fmla="*/ 393118 w 418240"/>
                  <a:gd name="connsiteY30" fmla="*/ 215956 h 362550"/>
                  <a:gd name="connsiteX31" fmla="*/ 381122 w 418240"/>
                  <a:gd name="connsiteY31" fmla="*/ 209451 h 362550"/>
                  <a:gd name="connsiteX32" fmla="*/ 367264 w 418240"/>
                  <a:gd name="connsiteY32" fmla="*/ 205751 h 362550"/>
                  <a:gd name="connsiteX33" fmla="*/ 350884 w 418240"/>
                  <a:gd name="connsiteY33" fmla="*/ 187745 h 362550"/>
                  <a:gd name="connsiteX34" fmla="*/ 272001 w 418240"/>
                  <a:gd name="connsiteY34" fmla="*/ 124794 h 3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18240" h="362550">
                    <a:moveTo>
                      <a:pt x="272001" y="124794"/>
                    </a:moveTo>
                    <a:cubicBezTo>
                      <a:pt x="255103" y="112043"/>
                      <a:pt x="237427" y="100047"/>
                      <a:pt x="216757" y="93613"/>
                    </a:cubicBezTo>
                    <a:cubicBezTo>
                      <a:pt x="209569" y="91374"/>
                      <a:pt x="203865" y="92647"/>
                      <a:pt x="197502" y="97101"/>
                    </a:cubicBezTo>
                    <a:cubicBezTo>
                      <a:pt x="190856" y="101744"/>
                      <a:pt x="182772" y="104431"/>
                      <a:pt x="175088" y="107377"/>
                    </a:cubicBezTo>
                    <a:cubicBezTo>
                      <a:pt x="173415" y="108013"/>
                      <a:pt x="170186" y="106599"/>
                      <a:pt x="168819" y="105091"/>
                    </a:cubicBezTo>
                    <a:cubicBezTo>
                      <a:pt x="168089" y="104289"/>
                      <a:pt x="169173" y="100778"/>
                      <a:pt x="170422" y="99364"/>
                    </a:cubicBezTo>
                    <a:cubicBezTo>
                      <a:pt x="174240" y="95074"/>
                      <a:pt x="172402" y="91610"/>
                      <a:pt x="169385" y="88310"/>
                    </a:cubicBezTo>
                    <a:cubicBezTo>
                      <a:pt x="167570" y="86307"/>
                      <a:pt x="165473" y="84469"/>
                      <a:pt x="163187" y="83007"/>
                    </a:cubicBezTo>
                    <a:cubicBezTo>
                      <a:pt x="115343" y="52156"/>
                      <a:pt x="65072" y="25807"/>
                      <a:pt x="12915" y="3064"/>
                    </a:cubicBezTo>
                    <a:cubicBezTo>
                      <a:pt x="9262" y="1461"/>
                      <a:pt x="5114" y="990"/>
                      <a:pt x="1202" y="0"/>
                    </a:cubicBezTo>
                    <a:cubicBezTo>
                      <a:pt x="801" y="660"/>
                      <a:pt x="401" y="1296"/>
                      <a:pt x="0" y="1956"/>
                    </a:cubicBezTo>
                    <a:cubicBezTo>
                      <a:pt x="2687" y="4643"/>
                      <a:pt x="5020" y="7778"/>
                      <a:pt x="8084" y="9922"/>
                    </a:cubicBezTo>
                    <a:cubicBezTo>
                      <a:pt x="26326" y="22649"/>
                      <a:pt x="44332" y="35777"/>
                      <a:pt x="63163" y="47608"/>
                    </a:cubicBezTo>
                    <a:cubicBezTo>
                      <a:pt x="116026" y="80839"/>
                      <a:pt x="167570" y="115885"/>
                      <a:pt x="214282" y="157459"/>
                    </a:cubicBezTo>
                    <a:cubicBezTo>
                      <a:pt x="251662" y="190714"/>
                      <a:pt x="288593" y="224487"/>
                      <a:pt x="324888" y="258921"/>
                    </a:cubicBezTo>
                    <a:cubicBezTo>
                      <a:pt x="344638" y="277634"/>
                      <a:pt x="366698" y="293849"/>
                      <a:pt x="379779" y="319656"/>
                    </a:cubicBezTo>
                    <a:cubicBezTo>
                      <a:pt x="388004" y="335895"/>
                      <a:pt x="403630" y="348386"/>
                      <a:pt x="415933" y="362550"/>
                    </a:cubicBezTo>
                    <a:cubicBezTo>
                      <a:pt x="416687" y="362197"/>
                      <a:pt x="417417" y="361867"/>
                      <a:pt x="418171" y="361513"/>
                    </a:cubicBezTo>
                    <a:cubicBezTo>
                      <a:pt x="418195" y="344591"/>
                      <a:pt x="419067" y="327599"/>
                      <a:pt x="413858" y="311101"/>
                    </a:cubicBezTo>
                    <a:cubicBezTo>
                      <a:pt x="413057" y="308532"/>
                      <a:pt x="411242" y="305680"/>
                      <a:pt x="409050" y="304313"/>
                    </a:cubicBezTo>
                    <a:cubicBezTo>
                      <a:pt x="404195" y="301296"/>
                      <a:pt x="398091" y="300047"/>
                      <a:pt x="393802" y="296489"/>
                    </a:cubicBezTo>
                    <a:cubicBezTo>
                      <a:pt x="383526" y="287980"/>
                      <a:pt x="373839" y="278718"/>
                      <a:pt x="364200" y="269456"/>
                    </a:cubicBezTo>
                    <a:cubicBezTo>
                      <a:pt x="337427" y="243672"/>
                      <a:pt x="314235" y="214636"/>
                      <a:pt x="282630" y="193330"/>
                    </a:cubicBezTo>
                    <a:cubicBezTo>
                      <a:pt x="253500" y="173698"/>
                      <a:pt x="231157" y="145628"/>
                      <a:pt x="210370" y="117087"/>
                    </a:cubicBezTo>
                    <a:cubicBezTo>
                      <a:pt x="207471" y="113104"/>
                      <a:pt x="206694" y="107565"/>
                      <a:pt x="204949" y="102758"/>
                    </a:cubicBezTo>
                    <a:cubicBezTo>
                      <a:pt x="209946" y="104242"/>
                      <a:pt x="215720" y="104619"/>
                      <a:pt x="219797" y="107424"/>
                    </a:cubicBezTo>
                    <a:cubicBezTo>
                      <a:pt x="233632" y="116946"/>
                      <a:pt x="247679" y="126396"/>
                      <a:pt x="260170" y="137544"/>
                    </a:cubicBezTo>
                    <a:cubicBezTo>
                      <a:pt x="296182" y="169715"/>
                      <a:pt x="331464" y="202710"/>
                      <a:pt x="367075" y="235329"/>
                    </a:cubicBezTo>
                    <a:cubicBezTo>
                      <a:pt x="376102" y="243601"/>
                      <a:pt x="385317" y="251685"/>
                      <a:pt x="395711" y="260995"/>
                    </a:cubicBezTo>
                    <a:cubicBezTo>
                      <a:pt x="395711" y="254843"/>
                      <a:pt x="395947" y="250460"/>
                      <a:pt x="395664" y="246123"/>
                    </a:cubicBezTo>
                    <a:cubicBezTo>
                      <a:pt x="395027" y="236036"/>
                      <a:pt x="394910" y="225831"/>
                      <a:pt x="393118" y="215956"/>
                    </a:cubicBezTo>
                    <a:cubicBezTo>
                      <a:pt x="391657" y="207872"/>
                      <a:pt x="388758" y="207047"/>
                      <a:pt x="381122" y="209451"/>
                    </a:cubicBezTo>
                    <a:cubicBezTo>
                      <a:pt x="375772" y="211124"/>
                      <a:pt x="371223" y="210724"/>
                      <a:pt x="367264" y="205751"/>
                    </a:cubicBezTo>
                    <a:cubicBezTo>
                      <a:pt x="362220" y="199411"/>
                      <a:pt x="357106" y="192835"/>
                      <a:pt x="350884" y="187745"/>
                    </a:cubicBezTo>
                    <a:cubicBezTo>
                      <a:pt x="324888" y="166368"/>
                      <a:pt x="298845" y="145015"/>
                      <a:pt x="272001" y="1247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">
                <a:extLst>
                  <a:ext uri="{FF2B5EF4-FFF2-40B4-BE49-F238E27FC236}">
                    <a16:creationId xmlns:a16="http://schemas.microsoft.com/office/drawing/2014/main" id="{16A07D0A-EAF8-47D8-A214-3BDDD9AF3AFC}"/>
                  </a:ext>
                </a:extLst>
              </p:cNvPr>
              <p:cNvSpPr/>
              <p:nvPr/>
            </p:nvSpPr>
            <p:spPr>
              <a:xfrm>
                <a:off x="700050" y="3045042"/>
                <a:ext cx="117417" cy="253593"/>
              </a:xfrm>
              <a:custGeom>
                <a:avLst/>
                <a:gdLst>
                  <a:gd name="connsiteX0" fmla="*/ 2858 w 117417"/>
                  <a:gd name="connsiteY0" fmla="*/ 188210 h 253593"/>
                  <a:gd name="connsiteX1" fmla="*/ 194 w 117417"/>
                  <a:gd name="connsiteY1" fmla="*/ 201785 h 253593"/>
                  <a:gd name="connsiteX2" fmla="*/ 5686 w 117417"/>
                  <a:gd name="connsiteY2" fmla="*/ 215384 h 253593"/>
                  <a:gd name="connsiteX3" fmla="*/ 42641 w 117417"/>
                  <a:gd name="connsiteY3" fmla="*/ 252599 h 253593"/>
                  <a:gd name="connsiteX4" fmla="*/ 53859 w 117417"/>
                  <a:gd name="connsiteY4" fmla="*/ 251562 h 253593"/>
                  <a:gd name="connsiteX5" fmla="*/ 55933 w 117417"/>
                  <a:gd name="connsiteY5" fmla="*/ 238033 h 253593"/>
                  <a:gd name="connsiteX6" fmla="*/ 49688 w 117417"/>
                  <a:gd name="connsiteY6" fmla="*/ 230138 h 253593"/>
                  <a:gd name="connsiteX7" fmla="*/ 35099 w 117417"/>
                  <a:gd name="connsiteY7" fmla="*/ 221512 h 253593"/>
                  <a:gd name="connsiteX8" fmla="*/ 18083 w 117417"/>
                  <a:gd name="connsiteY8" fmla="*/ 202822 h 253593"/>
                  <a:gd name="connsiteX9" fmla="*/ 29419 w 117417"/>
                  <a:gd name="connsiteY9" fmla="*/ 187173 h 253593"/>
                  <a:gd name="connsiteX10" fmla="*/ 42641 w 117417"/>
                  <a:gd name="connsiteY10" fmla="*/ 191203 h 253593"/>
                  <a:gd name="connsiteX11" fmla="*/ 75589 w 117417"/>
                  <a:gd name="connsiteY11" fmla="*/ 227404 h 253593"/>
                  <a:gd name="connsiteX12" fmla="*/ 76626 w 117417"/>
                  <a:gd name="connsiteY12" fmla="*/ 242936 h 253593"/>
                  <a:gd name="connsiteX13" fmla="*/ 77545 w 117417"/>
                  <a:gd name="connsiteY13" fmla="*/ 252033 h 253593"/>
                  <a:gd name="connsiteX14" fmla="*/ 87538 w 117417"/>
                  <a:gd name="connsiteY14" fmla="*/ 252622 h 253593"/>
                  <a:gd name="connsiteX15" fmla="*/ 100430 w 117417"/>
                  <a:gd name="connsiteY15" fmla="*/ 238010 h 253593"/>
                  <a:gd name="connsiteX16" fmla="*/ 115255 w 117417"/>
                  <a:gd name="connsiteY16" fmla="*/ 177982 h 253593"/>
                  <a:gd name="connsiteX17" fmla="*/ 113864 w 117417"/>
                  <a:gd name="connsiteY17" fmla="*/ 84698 h 253593"/>
                  <a:gd name="connsiteX18" fmla="*/ 83791 w 117417"/>
                  <a:gd name="connsiteY18" fmla="*/ 9068 h 253593"/>
                  <a:gd name="connsiteX19" fmla="*/ 58054 w 117417"/>
                  <a:gd name="connsiteY19" fmla="*/ 9209 h 253593"/>
                  <a:gd name="connsiteX20" fmla="*/ 42217 w 117417"/>
                  <a:gd name="connsiteY20" fmla="*/ 35912 h 253593"/>
                  <a:gd name="connsiteX21" fmla="*/ 37008 w 117417"/>
                  <a:gd name="connsiteY21" fmla="*/ 88469 h 253593"/>
                  <a:gd name="connsiteX22" fmla="*/ 59445 w 117417"/>
                  <a:gd name="connsiteY22" fmla="*/ 97802 h 253593"/>
                  <a:gd name="connsiteX23" fmla="*/ 69344 w 117417"/>
                  <a:gd name="connsiteY23" fmla="*/ 93866 h 253593"/>
                  <a:gd name="connsiteX24" fmla="*/ 50159 w 117417"/>
                  <a:gd name="connsiteY24" fmla="*/ 114371 h 253593"/>
                  <a:gd name="connsiteX25" fmla="*/ 28193 w 117417"/>
                  <a:gd name="connsiteY25" fmla="*/ 115856 h 253593"/>
                  <a:gd name="connsiteX26" fmla="*/ 14335 w 117417"/>
                  <a:gd name="connsiteY26" fmla="*/ 127569 h 253593"/>
                  <a:gd name="connsiteX27" fmla="*/ 14241 w 117417"/>
                  <a:gd name="connsiteY27" fmla="*/ 157831 h 253593"/>
                  <a:gd name="connsiteX28" fmla="*/ 2858 w 117417"/>
                  <a:gd name="connsiteY28" fmla="*/ 188210 h 253593"/>
                  <a:gd name="connsiteX29" fmla="*/ 28688 w 117417"/>
                  <a:gd name="connsiteY29" fmla="*/ 124552 h 253593"/>
                  <a:gd name="connsiteX30" fmla="*/ 44455 w 117417"/>
                  <a:gd name="connsiteY30" fmla="*/ 135417 h 253593"/>
                  <a:gd name="connsiteX31" fmla="*/ 62579 w 117417"/>
                  <a:gd name="connsiteY31" fmla="*/ 149393 h 253593"/>
                  <a:gd name="connsiteX32" fmla="*/ 79337 w 117417"/>
                  <a:gd name="connsiteY32" fmla="*/ 143265 h 253593"/>
                  <a:gd name="connsiteX33" fmla="*/ 82118 w 117417"/>
                  <a:gd name="connsiteY33" fmla="*/ 89954 h 253593"/>
                  <a:gd name="connsiteX34" fmla="*/ 68990 w 117417"/>
                  <a:gd name="connsiteY34" fmla="*/ 82530 h 253593"/>
                  <a:gd name="connsiteX35" fmla="*/ 56193 w 117417"/>
                  <a:gd name="connsiteY35" fmla="*/ 86113 h 253593"/>
                  <a:gd name="connsiteX36" fmla="*/ 47873 w 117417"/>
                  <a:gd name="connsiteY36" fmla="*/ 78547 h 253593"/>
                  <a:gd name="connsiteX37" fmla="*/ 64913 w 117417"/>
                  <a:gd name="connsiteY37" fmla="*/ 29973 h 253593"/>
                  <a:gd name="connsiteX38" fmla="*/ 80373 w 117417"/>
                  <a:gd name="connsiteY38" fmla="*/ 30869 h 253593"/>
                  <a:gd name="connsiteX39" fmla="*/ 89518 w 117417"/>
                  <a:gd name="connsiteY39" fmla="*/ 65019 h 253593"/>
                  <a:gd name="connsiteX40" fmla="*/ 98521 w 117417"/>
                  <a:gd name="connsiteY40" fmla="*/ 140319 h 253593"/>
                  <a:gd name="connsiteX41" fmla="*/ 95811 w 117417"/>
                  <a:gd name="connsiteY41" fmla="*/ 162144 h 253593"/>
                  <a:gd name="connsiteX42" fmla="*/ 85936 w 117417"/>
                  <a:gd name="connsiteY42" fmla="*/ 171689 h 253593"/>
                  <a:gd name="connsiteX43" fmla="*/ 37856 w 117417"/>
                  <a:gd name="connsiteY43" fmla="*/ 165184 h 253593"/>
                  <a:gd name="connsiteX44" fmla="*/ 20322 w 117417"/>
                  <a:gd name="connsiteY44" fmla="*/ 129667 h 253593"/>
                  <a:gd name="connsiteX45" fmla="*/ 28688 w 117417"/>
                  <a:gd name="connsiteY45" fmla="*/ 124552 h 25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17" h="253593">
                    <a:moveTo>
                      <a:pt x="2858" y="188210"/>
                    </a:moveTo>
                    <a:cubicBezTo>
                      <a:pt x="76" y="190920"/>
                      <a:pt x="-324" y="197308"/>
                      <a:pt x="194" y="201785"/>
                    </a:cubicBezTo>
                    <a:cubicBezTo>
                      <a:pt x="736" y="206476"/>
                      <a:pt x="3187" y="211213"/>
                      <a:pt x="5686" y="215384"/>
                    </a:cubicBezTo>
                    <a:cubicBezTo>
                      <a:pt x="14924" y="230822"/>
                      <a:pt x="25412" y="245292"/>
                      <a:pt x="42641" y="252599"/>
                    </a:cubicBezTo>
                    <a:cubicBezTo>
                      <a:pt x="45846" y="253966"/>
                      <a:pt x="52492" y="253612"/>
                      <a:pt x="53859" y="251562"/>
                    </a:cubicBezTo>
                    <a:cubicBezTo>
                      <a:pt x="56193" y="248074"/>
                      <a:pt x="56546" y="242488"/>
                      <a:pt x="55933" y="238033"/>
                    </a:cubicBezTo>
                    <a:cubicBezTo>
                      <a:pt x="55533" y="235135"/>
                      <a:pt x="52374" y="232094"/>
                      <a:pt x="49688" y="230138"/>
                    </a:cubicBezTo>
                    <a:cubicBezTo>
                      <a:pt x="45139" y="226815"/>
                      <a:pt x="40072" y="224199"/>
                      <a:pt x="35099" y="221512"/>
                    </a:cubicBezTo>
                    <a:cubicBezTo>
                      <a:pt x="27227" y="217246"/>
                      <a:pt x="20934" y="211613"/>
                      <a:pt x="18083" y="202822"/>
                    </a:cubicBezTo>
                    <a:cubicBezTo>
                      <a:pt x="15066" y="193489"/>
                      <a:pt x="19803" y="186537"/>
                      <a:pt x="29419" y="187173"/>
                    </a:cubicBezTo>
                    <a:cubicBezTo>
                      <a:pt x="33920" y="187456"/>
                      <a:pt x="38776" y="188894"/>
                      <a:pt x="42641" y="191203"/>
                    </a:cubicBezTo>
                    <a:cubicBezTo>
                      <a:pt x="57206" y="199900"/>
                      <a:pt x="68637" y="211920"/>
                      <a:pt x="75589" y="227404"/>
                    </a:cubicBezTo>
                    <a:cubicBezTo>
                      <a:pt x="77592" y="231835"/>
                      <a:pt x="76343" y="237727"/>
                      <a:pt x="76626" y="242936"/>
                    </a:cubicBezTo>
                    <a:cubicBezTo>
                      <a:pt x="76791" y="246094"/>
                      <a:pt x="75943" y="250972"/>
                      <a:pt x="77545" y="252033"/>
                    </a:cubicBezTo>
                    <a:cubicBezTo>
                      <a:pt x="80067" y="253683"/>
                      <a:pt x="85488" y="254248"/>
                      <a:pt x="87538" y="252622"/>
                    </a:cubicBezTo>
                    <a:cubicBezTo>
                      <a:pt x="92558" y="248592"/>
                      <a:pt x="97555" y="243666"/>
                      <a:pt x="100430" y="238010"/>
                    </a:cubicBezTo>
                    <a:cubicBezTo>
                      <a:pt x="109999" y="219273"/>
                      <a:pt x="113157" y="198651"/>
                      <a:pt x="115255" y="177982"/>
                    </a:cubicBezTo>
                    <a:cubicBezTo>
                      <a:pt x="118413" y="146872"/>
                      <a:pt x="118248" y="115738"/>
                      <a:pt x="113864" y="84698"/>
                    </a:cubicBezTo>
                    <a:cubicBezTo>
                      <a:pt x="109975" y="57053"/>
                      <a:pt x="100006" y="31764"/>
                      <a:pt x="83791" y="9068"/>
                    </a:cubicBezTo>
                    <a:cubicBezTo>
                      <a:pt x="75141" y="-3046"/>
                      <a:pt x="66657" y="-3046"/>
                      <a:pt x="58054" y="9209"/>
                    </a:cubicBezTo>
                    <a:cubicBezTo>
                      <a:pt x="52115" y="17670"/>
                      <a:pt x="46577" y="26579"/>
                      <a:pt x="42217" y="35912"/>
                    </a:cubicBezTo>
                    <a:cubicBezTo>
                      <a:pt x="34392" y="52646"/>
                      <a:pt x="31304" y="70322"/>
                      <a:pt x="37008" y="88469"/>
                    </a:cubicBezTo>
                    <a:cubicBezTo>
                      <a:pt x="40685" y="100183"/>
                      <a:pt x="48415" y="103035"/>
                      <a:pt x="59445" y="97802"/>
                    </a:cubicBezTo>
                    <a:cubicBezTo>
                      <a:pt x="62155" y="96506"/>
                      <a:pt x="65031" y="95563"/>
                      <a:pt x="69344" y="93866"/>
                    </a:cubicBezTo>
                    <a:cubicBezTo>
                      <a:pt x="64983" y="106546"/>
                      <a:pt x="60482" y="111943"/>
                      <a:pt x="50159" y="114371"/>
                    </a:cubicBezTo>
                    <a:cubicBezTo>
                      <a:pt x="43112" y="116044"/>
                      <a:pt x="35547" y="115691"/>
                      <a:pt x="28193" y="115856"/>
                    </a:cubicBezTo>
                    <a:cubicBezTo>
                      <a:pt x="19214" y="116044"/>
                      <a:pt x="15042" y="118613"/>
                      <a:pt x="14335" y="127569"/>
                    </a:cubicBezTo>
                    <a:cubicBezTo>
                      <a:pt x="13510" y="137586"/>
                      <a:pt x="14618" y="147744"/>
                      <a:pt x="14241" y="157831"/>
                    </a:cubicBezTo>
                    <a:cubicBezTo>
                      <a:pt x="13817" y="169096"/>
                      <a:pt x="11648" y="179608"/>
                      <a:pt x="2858" y="188210"/>
                    </a:cubicBezTo>
                    <a:close/>
                    <a:moveTo>
                      <a:pt x="28688" y="124552"/>
                    </a:moveTo>
                    <a:cubicBezTo>
                      <a:pt x="34203" y="127711"/>
                      <a:pt x="39341" y="131599"/>
                      <a:pt x="44455" y="135417"/>
                    </a:cubicBezTo>
                    <a:cubicBezTo>
                      <a:pt x="50560" y="139990"/>
                      <a:pt x="56051" y="145552"/>
                      <a:pt x="62579" y="149393"/>
                    </a:cubicBezTo>
                    <a:cubicBezTo>
                      <a:pt x="69862" y="153683"/>
                      <a:pt x="76414" y="151279"/>
                      <a:pt x="79337" y="143265"/>
                    </a:cubicBezTo>
                    <a:cubicBezTo>
                      <a:pt x="85700" y="125896"/>
                      <a:pt x="86030" y="107890"/>
                      <a:pt x="82118" y="89954"/>
                    </a:cubicBezTo>
                    <a:cubicBezTo>
                      <a:pt x="80751" y="83685"/>
                      <a:pt x="75801" y="80668"/>
                      <a:pt x="68990" y="82530"/>
                    </a:cubicBezTo>
                    <a:cubicBezTo>
                      <a:pt x="64724" y="83685"/>
                      <a:pt x="60529" y="85311"/>
                      <a:pt x="56193" y="86113"/>
                    </a:cubicBezTo>
                    <a:cubicBezTo>
                      <a:pt x="49829" y="87267"/>
                      <a:pt x="46883" y="84793"/>
                      <a:pt x="47873" y="78547"/>
                    </a:cubicBezTo>
                    <a:cubicBezTo>
                      <a:pt x="50583" y="61342"/>
                      <a:pt x="55768" y="44868"/>
                      <a:pt x="64913" y="29973"/>
                    </a:cubicBezTo>
                    <a:cubicBezTo>
                      <a:pt x="70333" y="21158"/>
                      <a:pt x="76791" y="21323"/>
                      <a:pt x="80373" y="30869"/>
                    </a:cubicBezTo>
                    <a:cubicBezTo>
                      <a:pt x="84498" y="41851"/>
                      <a:pt x="87845" y="53400"/>
                      <a:pt x="89518" y="65019"/>
                    </a:cubicBezTo>
                    <a:cubicBezTo>
                      <a:pt x="93289" y="90920"/>
                      <a:pt x="95811" y="116987"/>
                      <a:pt x="98521" y="140319"/>
                    </a:cubicBezTo>
                    <a:cubicBezTo>
                      <a:pt x="97531" y="149558"/>
                      <a:pt x="97932" y="156299"/>
                      <a:pt x="95811" y="162144"/>
                    </a:cubicBezTo>
                    <a:cubicBezTo>
                      <a:pt x="94373" y="166127"/>
                      <a:pt x="89801" y="170958"/>
                      <a:pt x="85936" y="171689"/>
                    </a:cubicBezTo>
                    <a:cubicBezTo>
                      <a:pt x="69414" y="174753"/>
                      <a:pt x="52940" y="174376"/>
                      <a:pt x="37856" y="165184"/>
                    </a:cubicBezTo>
                    <a:cubicBezTo>
                      <a:pt x="24493" y="157029"/>
                      <a:pt x="20769" y="144043"/>
                      <a:pt x="20322" y="129667"/>
                    </a:cubicBezTo>
                    <a:cubicBezTo>
                      <a:pt x="20157" y="124269"/>
                      <a:pt x="23645" y="121653"/>
                      <a:pt x="28688" y="12455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4">
                <a:extLst>
                  <a:ext uri="{FF2B5EF4-FFF2-40B4-BE49-F238E27FC236}">
                    <a16:creationId xmlns:a16="http://schemas.microsoft.com/office/drawing/2014/main" id="{751D32FE-184C-4856-AFF8-0301EDC9B5B6}"/>
                  </a:ext>
                </a:extLst>
              </p:cNvPr>
              <p:cNvSpPr/>
              <p:nvPr/>
            </p:nvSpPr>
            <p:spPr>
              <a:xfrm>
                <a:off x="858634" y="3448973"/>
                <a:ext cx="234682" cy="295687"/>
              </a:xfrm>
              <a:custGeom>
                <a:avLst/>
                <a:gdLst>
                  <a:gd name="connsiteX0" fmla="*/ 136921 w 234682"/>
                  <a:gd name="connsiteY0" fmla="*/ 122248 h 295687"/>
                  <a:gd name="connsiteX1" fmla="*/ 115686 w 234682"/>
                  <a:gd name="connsiteY1" fmla="*/ 137497 h 295687"/>
                  <a:gd name="connsiteX2" fmla="*/ 104090 w 234682"/>
                  <a:gd name="connsiteY2" fmla="*/ 167287 h 295687"/>
                  <a:gd name="connsiteX3" fmla="*/ 21060 w 234682"/>
                  <a:gd name="connsiteY3" fmla="*/ 211737 h 295687"/>
                  <a:gd name="connsiteX4" fmla="*/ 437 w 234682"/>
                  <a:gd name="connsiteY4" fmla="*/ 229484 h 295687"/>
                  <a:gd name="connsiteX5" fmla="*/ 1215 w 234682"/>
                  <a:gd name="connsiteY5" fmla="*/ 250790 h 295687"/>
                  <a:gd name="connsiteX6" fmla="*/ 19810 w 234682"/>
                  <a:gd name="connsiteY6" fmla="*/ 269385 h 295687"/>
                  <a:gd name="connsiteX7" fmla="*/ 34258 w 234682"/>
                  <a:gd name="connsiteY7" fmla="*/ 285129 h 295687"/>
                  <a:gd name="connsiteX8" fmla="*/ 38217 w 234682"/>
                  <a:gd name="connsiteY8" fmla="*/ 295687 h 295687"/>
                  <a:gd name="connsiteX9" fmla="*/ 40433 w 234682"/>
                  <a:gd name="connsiteY9" fmla="*/ 295169 h 295687"/>
                  <a:gd name="connsiteX10" fmla="*/ 41941 w 234682"/>
                  <a:gd name="connsiteY10" fmla="*/ 292105 h 295687"/>
                  <a:gd name="connsiteX11" fmla="*/ 37628 w 234682"/>
                  <a:gd name="connsiteY11" fmla="*/ 248032 h 295687"/>
                  <a:gd name="connsiteX12" fmla="*/ 29945 w 234682"/>
                  <a:gd name="connsiteY12" fmla="*/ 241787 h 295687"/>
                  <a:gd name="connsiteX13" fmla="*/ 25420 w 234682"/>
                  <a:gd name="connsiteY13" fmla="*/ 233538 h 295687"/>
                  <a:gd name="connsiteX14" fmla="*/ 36049 w 234682"/>
                  <a:gd name="connsiteY14" fmla="*/ 219232 h 295687"/>
                  <a:gd name="connsiteX15" fmla="*/ 47150 w 234682"/>
                  <a:gd name="connsiteY15" fmla="*/ 227928 h 295687"/>
                  <a:gd name="connsiteX16" fmla="*/ 48493 w 234682"/>
                  <a:gd name="connsiteY16" fmla="*/ 229696 h 295687"/>
                  <a:gd name="connsiteX17" fmla="*/ 65910 w 234682"/>
                  <a:gd name="connsiteY17" fmla="*/ 233797 h 295687"/>
                  <a:gd name="connsiteX18" fmla="*/ 83398 w 234682"/>
                  <a:gd name="connsiteY18" fmla="*/ 221447 h 295687"/>
                  <a:gd name="connsiteX19" fmla="*/ 115686 w 234682"/>
                  <a:gd name="connsiteY19" fmla="*/ 199458 h 295687"/>
                  <a:gd name="connsiteX20" fmla="*/ 132608 w 234682"/>
                  <a:gd name="connsiteY20" fmla="*/ 196041 h 295687"/>
                  <a:gd name="connsiteX21" fmla="*/ 165038 w 234682"/>
                  <a:gd name="connsiteY21" fmla="*/ 183432 h 295687"/>
                  <a:gd name="connsiteX22" fmla="*/ 179132 w 234682"/>
                  <a:gd name="connsiteY22" fmla="*/ 183149 h 295687"/>
                  <a:gd name="connsiteX23" fmla="*/ 190185 w 234682"/>
                  <a:gd name="connsiteY23" fmla="*/ 181381 h 295687"/>
                  <a:gd name="connsiteX24" fmla="*/ 203525 w 234682"/>
                  <a:gd name="connsiteY24" fmla="*/ 139948 h 295687"/>
                  <a:gd name="connsiteX25" fmla="*/ 234352 w 234682"/>
                  <a:gd name="connsiteY25" fmla="*/ 7448 h 295687"/>
                  <a:gd name="connsiteX26" fmla="*/ 234682 w 234682"/>
                  <a:gd name="connsiteY26" fmla="*/ 1249 h 295687"/>
                  <a:gd name="connsiteX27" fmla="*/ 232373 w 234682"/>
                  <a:gd name="connsiteY27" fmla="*/ 0 h 295687"/>
                  <a:gd name="connsiteX28" fmla="*/ 219009 w 234682"/>
                  <a:gd name="connsiteY28" fmla="*/ 17865 h 295687"/>
                  <a:gd name="connsiteX29" fmla="*/ 191835 w 234682"/>
                  <a:gd name="connsiteY29" fmla="*/ 94980 h 295687"/>
                  <a:gd name="connsiteX30" fmla="*/ 188842 w 234682"/>
                  <a:gd name="connsiteY30" fmla="*/ 130827 h 295687"/>
                  <a:gd name="connsiteX31" fmla="*/ 193343 w 234682"/>
                  <a:gd name="connsiteY31" fmla="*/ 144615 h 295687"/>
                  <a:gd name="connsiteX32" fmla="*/ 179391 w 234682"/>
                  <a:gd name="connsiteY32" fmla="*/ 139170 h 295687"/>
                  <a:gd name="connsiteX33" fmla="*/ 136921 w 234682"/>
                  <a:gd name="connsiteY33" fmla="*/ 122248 h 295687"/>
                  <a:gd name="connsiteX34" fmla="*/ 135248 w 234682"/>
                  <a:gd name="connsiteY34" fmla="*/ 182041 h 295687"/>
                  <a:gd name="connsiteX35" fmla="*/ 129120 w 234682"/>
                  <a:gd name="connsiteY35" fmla="*/ 177021 h 295687"/>
                  <a:gd name="connsiteX36" fmla="*/ 147362 w 234682"/>
                  <a:gd name="connsiteY36" fmla="*/ 141669 h 295687"/>
                  <a:gd name="connsiteX37" fmla="*/ 156011 w 234682"/>
                  <a:gd name="connsiteY37" fmla="*/ 140702 h 295687"/>
                  <a:gd name="connsiteX38" fmla="*/ 161880 w 234682"/>
                  <a:gd name="connsiteY38" fmla="*/ 148433 h 295687"/>
                  <a:gd name="connsiteX39" fmla="*/ 135248 w 234682"/>
                  <a:gd name="connsiteY39" fmla="*/ 182041 h 2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4682" h="295687">
                    <a:moveTo>
                      <a:pt x="136921" y="122248"/>
                    </a:moveTo>
                    <a:cubicBezTo>
                      <a:pt x="124524" y="118336"/>
                      <a:pt x="116864" y="124346"/>
                      <a:pt x="115686" y="137497"/>
                    </a:cubicBezTo>
                    <a:cubicBezTo>
                      <a:pt x="114673" y="148692"/>
                      <a:pt x="111373" y="158567"/>
                      <a:pt x="104090" y="167287"/>
                    </a:cubicBezTo>
                    <a:cubicBezTo>
                      <a:pt x="82361" y="193307"/>
                      <a:pt x="55563" y="209545"/>
                      <a:pt x="21060" y="211737"/>
                    </a:cubicBezTo>
                    <a:cubicBezTo>
                      <a:pt x="7555" y="212585"/>
                      <a:pt x="2087" y="217111"/>
                      <a:pt x="437" y="229484"/>
                    </a:cubicBezTo>
                    <a:cubicBezTo>
                      <a:pt x="-482" y="236437"/>
                      <a:pt x="178" y="243790"/>
                      <a:pt x="1215" y="250790"/>
                    </a:cubicBezTo>
                    <a:cubicBezTo>
                      <a:pt x="2771" y="261254"/>
                      <a:pt x="8121" y="268042"/>
                      <a:pt x="19810" y="269385"/>
                    </a:cubicBezTo>
                    <a:cubicBezTo>
                      <a:pt x="29803" y="270540"/>
                      <a:pt x="32891" y="275230"/>
                      <a:pt x="34258" y="285129"/>
                    </a:cubicBezTo>
                    <a:cubicBezTo>
                      <a:pt x="34753" y="288758"/>
                      <a:pt x="36850" y="292175"/>
                      <a:pt x="38217" y="295687"/>
                    </a:cubicBezTo>
                    <a:cubicBezTo>
                      <a:pt x="38948" y="295522"/>
                      <a:pt x="39702" y="295334"/>
                      <a:pt x="40433" y="295169"/>
                    </a:cubicBezTo>
                    <a:cubicBezTo>
                      <a:pt x="40951" y="294155"/>
                      <a:pt x="41705" y="293189"/>
                      <a:pt x="41941" y="292105"/>
                    </a:cubicBezTo>
                    <a:cubicBezTo>
                      <a:pt x="45193" y="276950"/>
                      <a:pt x="44557" y="262079"/>
                      <a:pt x="37628" y="248032"/>
                    </a:cubicBezTo>
                    <a:cubicBezTo>
                      <a:pt x="36261" y="245298"/>
                      <a:pt x="32891" y="242588"/>
                      <a:pt x="29945" y="241787"/>
                    </a:cubicBezTo>
                    <a:cubicBezTo>
                      <a:pt x="24807" y="240443"/>
                      <a:pt x="23676" y="236814"/>
                      <a:pt x="25420" y="233538"/>
                    </a:cubicBezTo>
                    <a:cubicBezTo>
                      <a:pt x="28154" y="228353"/>
                      <a:pt x="32419" y="223969"/>
                      <a:pt x="36049" y="219232"/>
                    </a:cubicBezTo>
                    <a:cubicBezTo>
                      <a:pt x="39749" y="222131"/>
                      <a:pt x="43473" y="224982"/>
                      <a:pt x="47150" y="227928"/>
                    </a:cubicBezTo>
                    <a:cubicBezTo>
                      <a:pt x="47715" y="228376"/>
                      <a:pt x="48045" y="229107"/>
                      <a:pt x="48493" y="229696"/>
                    </a:cubicBezTo>
                    <a:cubicBezTo>
                      <a:pt x="53607" y="236224"/>
                      <a:pt x="58533" y="237851"/>
                      <a:pt x="65910" y="233797"/>
                    </a:cubicBezTo>
                    <a:cubicBezTo>
                      <a:pt x="72108" y="230380"/>
                      <a:pt x="77529" y="225525"/>
                      <a:pt x="83398" y="221447"/>
                    </a:cubicBezTo>
                    <a:cubicBezTo>
                      <a:pt x="94074" y="213976"/>
                      <a:pt x="104468" y="206010"/>
                      <a:pt x="115686" y="199458"/>
                    </a:cubicBezTo>
                    <a:cubicBezTo>
                      <a:pt x="120447" y="196653"/>
                      <a:pt x="127399" y="194886"/>
                      <a:pt x="132608" y="196041"/>
                    </a:cubicBezTo>
                    <a:cubicBezTo>
                      <a:pt x="146773" y="199175"/>
                      <a:pt x="157166" y="195923"/>
                      <a:pt x="165038" y="183432"/>
                    </a:cubicBezTo>
                    <a:cubicBezTo>
                      <a:pt x="169398" y="176502"/>
                      <a:pt x="173805" y="176785"/>
                      <a:pt x="179132" y="183149"/>
                    </a:cubicBezTo>
                    <a:cubicBezTo>
                      <a:pt x="184882" y="190031"/>
                      <a:pt x="186839" y="190172"/>
                      <a:pt x="190185" y="181381"/>
                    </a:cubicBezTo>
                    <a:cubicBezTo>
                      <a:pt x="195347" y="167829"/>
                      <a:pt x="200108" y="154018"/>
                      <a:pt x="203525" y="139948"/>
                    </a:cubicBezTo>
                    <a:cubicBezTo>
                      <a:pt x="214201" y="95876"/>
                      <a:pt x="224171" y="51638"/>
                      <a:pt x="234352" y="7448"/>
                    </a:cubicBezTo>
                    <a:cubicBezTo>
                      <a:pt x="234800" y="5468"/>
                      <a:pt x="234588" y="3323"/>
                      <a:pt x="234682" y="1249"/>
                    </a:cubicBezTo>
                    <a:cubicBezTo>
                      <a:pt x="233904" y="825"/>
                      <a:pt x="233150" y="424"/>
                      <a:pt x="232373" y="0"/>
                    </a:cubicBezTo>
                    <a:cubicBezTo>
                      <a:pt x="227871" y="5916"/>
                      <a:pt x="222545" y="11407"/>
                      <a:pt x="219009" y="17865"/>
                    </a:cubicBezTo>
                    <a:cubicBezTo>
                      <a:pt x="205740" y="42022"/>
                      <a:pt x="197044" y="67994"/>
                      <a:pt x="191835" y="94980"/>
                    </a:cubicBezTo>
                    <a:cubicBezTo>
                      <a:pt x="189573" y="106693"/>
                      <a:pt x="189243" y="118831"/>
                      <a:pt x="188842" y="130827"/>
                    </a:cubicBezTo>
                    <a:cubicBezTo>
                      <a:pt x="188724" y="134575"/>
                      <a:pt x="191222" y="138416"/>
                      <a:pt x="193343" y="144615"/>
                    </a:cubicBezTo>
                    <a:cubicBezTo>
                      <a:pt x="187286" y="142258"/>
                      <a:pt x="183303" y="140773"/>
                      <a:pt x="179391" y="139170"/>
                    </a:cubicBezTo>
                    <a:cubicBezTo>
                      <a:pt x="165227" y="133443"/>
                      <a:pt x="151416" y="126797"/>
                      <a:pt x="136921" y="122248"/>
                    </a:cubicBezTo>
                    <a:close/>
                    <a:moveTo>
                      <a:pt x="135248" y="182041"/>
                    </a:moveTo>
                    <a:cubicBezTo>
                      <a:pt x="131170" y="182677"/>
                      <a:pt x="128601" y="181169"/>
                      <a:pt x="129120" y="177021"/>
                    </a:cubicBezTo>
                    <a:cubicBezTo>
                      <a:pt x="130840" y="163045"/>
                      <a:pt x="137251" y="151237"/>
                      <a:pt x="147362" y="141669"/>
                    </a:cubicBezTo>
                    <a:cubicBezTo>
                      <a:pt x="149129" y="139995"/>
                      <a:pt x="154149" y="139406"/>
                      <a:pt x="156011" y="140702"/>
                    </a:cubicBezTo>
                    <a:cubicBezTo>
                      <a:pt x="159099" y="142847"/>
                      <a:pt x="160819" y="146948"/>
                      <a:pt x="161880" y="148433"/>
                    </a:cubicBezTo>
                    <a:cubicBezTo>
                      <a:pt x="161903" y="162079"/>
                      <a:pt x="146207" y="180297"/>
                      <a:pt x="135248" y="18204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5">
                <a:extLst>
                  <a:ext uri="{FF2B5EF4-FFF2-40B4-BE49-F238E27FC236}">
                    <a16:creationId xmlns:a16="http://schemas.microsoft.com/office/drawing/2014/main" id="{CFDD74E1-4609-4DEB-B30F-81CC55E73916}"/>
                  </a:ext>
                </a:extLst>
              </p:cNvPr>
              <p:cNvSpPr/>
              <p:nvPr/>
            </p:nvSpPr>
            <p:spPr>
              <a:xfrm>
                <a:off x="719618" y="2154563"/>
                <a:ext cx="409209" cy="90285"/>
              </a:xfrm>
              <a:custGeom>
                <a:avLst/>
                <a:gdLst>
                  <a:gd name="connsiteX0" fmla="*/ 20080 w 409209"/>
                  <a:gd name="connsiteY0" fmla="*/ 18990 h 90285"/>
                  <a:gd name="connsiteX1" fmla="*/ 95098 w 409209"/>
                  <a:gd name="connsiteY1" fmla="*/ 18731 h 90285"/>
                  <a:gd name="connsiteX2" fmla="*/ 172944 w 409209"/>
                  <a:gd name="connsiteY2" fmla="*/ 27687 h 90285"/>
                  <a:gd name="connsiteX3" fmla="*/ 197714 w 409209"/>
                  <a:gd name="connsiteY3" fmla="*/ 28653 h 90285"/>
                  <a:gd name="connsiteX4" fmla="*/ 225737 w 409209"/>
                  <a:gd name="connsiteY4" fmla="*/ 26673 h 90285"/>
                  <a:gd name="connsiteX5" fmla="*/ 239878 w 409209"/>
                  <a:gd name="connsiteY5" fmla="*/ 34993 h 90285"/>
                  <a:gd name="connsiteX6" fmla="*/ 250978 w 409209"/>
                  <a:gd name="connsiteY6" fmla="*/ 46754 h 90285"/>
                  <a:gd name="connsiteX7" fmla="*/ 274028 w 409209"/>
                  <a:gd name="connsiteY7" fmla="*/ 51585 h 90285"/>
                  <a:gd name="connsiteX8" fmla="*/ 346430 w 409209"/>
                  <a:gd name="connsiteY8" fmla="*/ 70722 h 90285"/>
                  <a:gd name="connsiteX9" fmla="*/ 375796 w 409209"/>
                  <a:gd name="connsiteY9" fmla="*/ 84769 h 90285"/>
                  <a:gd name="connsiteX10" fmla="*/ 399340 w 409209"/>
                  <a:gd name="connsiteY10" fmla="*/ 90237 h 90285"/>
                  <a:gd name="connsiteX11" fmla="*/ 408509 w 409209"/>
                  <a:gd name="connsiteY11" fmla="*/ 77981 h 90285"/>
                  <a:gd name="connsiteX12" fmla="*/ 399034 w 409209"/>
                  <a:gd name="connsiteY12" fmla="*/ 58985 h 90285"/>
                  <a:gd name="connsiteX13" fmla="*/ 391021 w 409209"/>
                  <a:gd name="connsiteY13" fmla="*/ 54602 h 90285"/>
                  <a:gd name="connsiteX14" fmla="*/ 366015 w 409209"/>
                  <a:gd name="connsiteY14" fmla="*/ 51703 h 90285"/>
                  <a:gd name="connsiteX15" fmla="*/ 301202 w 409209"/>
                  <a:gd name="connsiteY15" fmla="*/ 37043 h 90285"/>
                  <a:gd name="connsiteX16" fmla="*/ 294815 w 409209"/>
                  <a:gd name="connsiteY16" fmla="*/ 17010 h 90285"/>
                  <a:gd name="connsiteX17" fmla="*/ 289795 w 409209"/>
                  <a:gd name="connsiteY17" fmla="*/ 4001 h 90285"/>
                  <a:gd name="connsiteX18" fmla="*/ 244120 w 409209"/>
                  <a:gd name="connsiteY18" fmla="*/ 18 h 90285"/>
                  <a:gd name="connsiteX19" fmla="*/ 112656 w 409209"/>
                  <a:gd name="connsiteY19" fmla="*/ 1597 h 90285"/>
                  <a:gd name="connsiteX20" fmla="*/ 18784 w 409209"/>
                  <a:gd name="connsiteY20" fmla="*/ 8950 h 90285"/>
                  <a:gd name="connsiteX21" fmla="*/ 0 w 409209"/>
                  <a:gd name="connsiteY21" fmla="*/ 13357 h 90285"/>
                  <a:gd name="connsiteX22" fmla="*/ 189 w 409209"/>
                  <a:gd name="connsiteY22" fmla="*/ 16586 h 90285"/>
                  <a:gd name="connsiteX23" fmla="*/ 20080 w 409209"/>
                  <a:gd name="connsiteY23" fmla="*/ 18990 h 9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9209" h="90285">
                    <a:moveTo>
                      <a:pt x="20080" y="18990"/>
                    </a:moveTo>
                    <a:cubicBezTo>
                      <a:pt x="45086" y="19108"/>
                      <a:pt x="70116" y="18000"/>
                      <a:pt x="95098" y="18731"/>
                    </a:cubicBezTo>
                    <a:cubicBezTo>
                      <a:pt x="121188" y="19485"/>
                      <a:pt x="147749" y="15502"/>
                      <a:pt x="172944" y="27687"/>
                    </a:cubicBezTo>
                    <a:cubicBezTo>
                      <a:pt x="179779" y="30986"/>
                      <a:pt x="189394" y="28936"/>
                      <a:pt x="197714" y="28653"/>
                    </a:cubicBezTo>
                    <a:cubicBezTo>
                      <a:pt x="207071" y="28347"/>
                      <a:pt x="216404" y="26791"/>
                      <a:pt x="225737" y="26673"/>
                    </a:cubicBezTo>
                    <a:cubicBezTo>
                      <a:pt x="231652" y="26603"/>
                      <a:pt x="238228" y="27899"/>
                      <a:pt x="239878" y="34993"/>
                    </a:cubicBezTo>
                    <a:cubicBezTo>
                      <a:pt x="241362" y="41427"/>
                      <a:pt x="245463" y="45080"/>
                      <a:pt x="250978" y="46754"/>
                    </a:cubicBezTo>
                    <a:cubicBezTo>
                      <a:pt x="258473" y="49016"/>
                      <a:pt x="266274" y="51255"/>
                      <a:pt x="274028" y="51585"/>
                    </a:cubicBezTo>
                    <a:cubicBezTo>
                      <a:pt x="299647" y="52646"/>
                      <a:pt x="323616" y="59292"/>
                      <a:pt x="346430" y="70722"/>
                    </a:cubicBezTo>
                    <a:cubicBezTo>
                      <a:pt x="356140" y="75577"/>
                      <a:pt x="365709" y="80857"/>
                      <a:pt x="375796" y="84769"/>
                    </a:cubicBezTo>
                    <a:cubicBezTo>
                      <a:pt x="383267" y="87668"/>
                      <a:pt x="391374" y="89553"/>
                      <a:pt x="399340" y="90237"/>
                    </a:cubicBezTo>
                    <a:cubicBezTo>
                      <a:pt x="406859" y="90873"/>
                      <a:pt x="410936" y="85240"/>
                      <a:pt x="408509" y="77981"/>
                    </a:cubicBezTo>
                    <a:cubicBezTo>
                      <a:pt x="406293" y="71312"/>
                      <a:pt x="402805" y="64948"/>
                      <a:pt x="399034" y="58985"/>
                    </a:cubicBezTo>
                    <a:cubicBezTo>
                      <a:pt x="397596" y="56699"/>
                      <a:pt x="393920" y="55073"/>
                      <a:pt x="391021" y="54602"/>
                    </a:cubicBezTo>
                    <a:cubicBezTo>
                      <a:pt x="382748" y="53282"/>
                      <a:pt x="374217" y="53376"/>
                      <a:pt x="366015" y="51703"/>
                    </a:cubicBezTo>
                    <a:cubicBezTo>
                      <a:pt x="344309" y="47248"/>
                      <a:pt x="322532" y="42912"/>
                      <a:pt x="301202" y="37043"/>
                    </a:cubicBezTo>
                    <a:cubicBezTo>
                      <a:pt x="288145" y="33461"/>
                      <a:pt x="287179" y="28017"/>
                      <a:pt x="294815" y="17010"/>
                    </a:cubicBezTo>
                    <a:cubicBezTo>
                      <a:pt x="300377" y="8997"/>
                      <a:pt x="299458" y="5344"/>
                      <a:pt x="289795" y="4001"/>
                    </a:cubicBezTo>
                    <a:cubicBezTo>
                      <a:pt x="274664" y="1880"/>
                      <a:pt x="259345" y="65"/>
                      <a:pt x="244120" y="18"/>
                    </a:cubicBezTo>
                    <a:cubicBezTo>
                      <a:pt x="200307" y="-53"/>
                      <a:pt x="156446" y="18"/>
                      <a:pt x="112656" y="1597"/>
                    </a:cubicBezTo>
                    <a:cubicBezTo>
                      <a:pt x="81310" y="2704"/>
                      <a:pt x="50035" y="6145"/>
                      <a:pt x="18784" y="8950"/>
                    </a:cubicBezTo>
                    <a:cubicBezTo>
                      <a:pt x="12444" y="9516"/>
                      <a:pt x="6246" y="11849"/>
                      <a:pt x="0" y="13357"/>
                    </a:cubicBezTo>
                    <a:cubicBezTo>
                      <a:pt x="71" y="14441"/>
                      <a:pt x="118" y="15526"/>
                      <a:pt x="189" y="16586"/>
                    </a:cubicBezTo>
                    <a:cubicBezTo>
                      <a:pt x="6835" y="17411"/>
                      <a:pt x="13457" y="18943"/>
                      <a:pt x="20080" y="1899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6">
                <a:extLst>
                  <a:ext uri="{FF2B5EF4-FFF2-40B4-BE49-F238E27FC236}">
                    <a16:creationId xmlns:a16="http://schemas.microsoft.com/office/drawing/2014/main" id="{9E93AC34-75B5-4D23-92FC-DB9C4F3D5D06}"/>
                  </a:ext>
                </a:extLst>
              </p:cNvPr>
              <p:cNvSpPr/>
              <p:nvPr/>
            </p:nvSpPr>
            <p:spPr>
              <a:xfrm>
                <a:off x="288460" y="2544271"/>
                <a:ext cx="355244" cy="424215"/>
              </a:xfrm>
              <a:custGeom>
                <a:avLst/>
                <a:gdLst>
                  <a:gd name="connsiteX0" fmla="*/ 64978 w 355244"/>
                  <a:gd name="connsiteY0" fmla="*/ 294991 h 424215"/>
                  <a:gd name="connsiteX1" fmla="*/ 113151 w 355244"/>
                  <a:gd name="connsiteY1" fmla="*/ 204795 h 424215"/>
                  <a:gd name="connsiteX2" fmla="*/ 210747 w 355244"/>
                  <a:gd name="connsiteY2" fmla="*/ 96004 h 424215"/>
                  <a:gd name="connsiteX3" fmla="*/ 305115 w 355244"/>
                  <a:gd name="connsiteY3" fmla="*/ 34986 h 424215"/>
                  <a:gd name="connsiteX4" fmla="*/ 345039 w 355244"/>
                  <a:gd name="connsiteY4" fmla="*/ 10876 h 424215"/>
                  <a:gd name="connsiteX5" fmla="*/ 355244 w 355244"/>
                  <a:gd name="connsiteY5" fmla="*/ 694 h 424215"/>
                  <a:gd name="connsiteX6" fmla="*/ 329932 w 355244"/>
                  <a:gd name="connsiteY6" fmla="*/ 6092 h 424215"/>
                  <a:gd name="connsiteX7" fmla="*/ 200377 w 355244"/>
                  <a:gd name="connsiteY7" fmla="*/ 83937 h 424215"/>
                  <a:gd name="connsiteX8" fmla="*/ 62692 w 355244"/>
                  <a:gd name="connsiteY8" fmla="*/ 267251 h 424215"/>
                  <a:gd name="connsiteX9" fmla="*/ 52345 w 355244"/>
                  <a:gd name="connsiteY9" fmla="*/ 283231 h 424215"/>
                  <a:gd name="connsiteX10" fmla="*/ 37780 w 355244"/>
                  <a:gd name="connsiteY10" fmla="*/ 301826 h 424215"/>
                  <a:gd name="connsiteX11" fmla="*/ 6882 w 355244"/>
                  <a:gd name="connsiteY11" fmla="*/ 384668 h 424215"/>
                  <a:gd name="connsiteX12" fmla="*/ 0 w 355244"/>
                  <a:gd name="connsiteY12" fmla="*/ 423697 h 424215"/>
                  <a:gd name="connsiteX13" fmla="*/ 2522 w 355244"/>
                  <a:gd name="connsiteY13" fmla="*/ 424216 h 424215"/>
                  <a:gd name="connsiteX14" fmla="*/ 6882 w 355244"/>
                  <a:gd name="connsiteY14" fmla="*/ 415778 h 424215"/>
                  <a:gd name="connsiteX15" fmla="*/ 64978 w 355244"/>
                  <a:gd name="connsiteY15" fmla="*/ 294991 h 424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244" h="424215">
                    <a:moveTo>
                      <a:pt x="64978" y="294991"/>
                    </a:moveTo>
                    <a:cubicBezTo>
                      <a:pt x="80226" y="264517"/>
                      <a:pt x="96536" y="234562"/>
                      <a:pt x="113151" y="204795"/>
                    </a:cubicBezTo>
                    <a:cubicBezTo>
                      <a:pt x="137474" y="161265"/>
                      <a:pt x="172496" y="127209"/>
                      <a:pt x="210747" y="96004"/>
                    </a:cubicBezTo>
                    <a:cubicBezTo>
                      <a:pt x="239995" y="72153"/>
                      <a:pt x="270705" y="50918"/>
                      <a:pt x="305115" y="34986"/>
                    </a:cubicBezTo>
                    <a:cubicBezTo>
                      <a:pt x="319138" y="28505"/>
                      <a:pt x="331935" y="19266"/>
                      <a:pt x="345039" y="10876"/>
                    </a:cubicBezTo>
                    <a:cubicBezTo>
                      <a:pt x="348480" y="8684"/>
                      <a:pt x="350978" y="5031"/>
                      <a:pt x="355244" y="694"/>
                    </a:cubicBezTo>
                    <a:cubicBezTo>
                      <a:pt x="344144" y="-1710"/>
                      <a:pt x="336955" y="2627"/>
                      <a:pt x="329932" y="6092"/>
                    </a:cubicBezTo>
                    <a:cubicBezTo>
                      <a:pt x="284563" y="28387"/>
                      <a:pt x="242588" y="56292"/>
                      <a:pt x="200377" y="83937"/>
                    </a:cubicBezTo>
                    <a:cubicBezTo>
                      <a:pt x="132171" y="128623"/>
                      <a:pt x="89253" y="191550"/>
                      <a:pt x="62692" y="267251"/>
                    </a:cubicBezTo>
                    <a:cubicBezTo>
                      <a:pt x="60641" y="273073"/>
                      <a:pt x="56116" y="278116"/>
                      <a:pt x="52345" y="283231"/>
                    </a:cubicBezTo>
                    <a:cubicBezTo>
                      <a:pt x="47655" y="289570"/>
                      <a:pt x="41810" y="295133"/>
                      <a:pt x="37780" y="301826"/>
                    </a:cubicBezTo>
                    <a:cubicBezTo>
                      <a:pt x="22272" y="327445"/>
                      <a:pt x="12915" y="355491"/>
                      <a:pt x="6882" y="384668"/>
                    </a:cubicBezTo>
                    <a:cubicBezTo>
                      <a:pt x="4219" y="397607"/>
                      <a:pt x="2263" y="410688"/>
                      <a:pt x="0" y="423697"/>
                    </a:cubicBezTo>
                    <a:cubicBezTo>
                      <a:pt x="848" y="423862"/>
                      <a:pt x="1673" y="424051"/>
                      <a:pt x="2522" y="424216"/>
                    </a:cubicBezTo>
                    <a:cubicBezTo>
                      <a:pt x="3983" y="421411"/>
                      <a:pt x="5515" y="418630"/>
                      <a:pt x="6882" y="415778"/>
                    </a:cubicBezTo>
                    <a:cubicBezTo>
                      <a:pt x="26184" y="375500"/>
                      <a:pt x="44992" y="334939"/>
                      <a:pt x="64978" y="2949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7">
                <a:extLst>
                  <a:ext uri="{FF2B5EF4-FFF2-40B4-BE49-F238E27FC236}">
                    <a16:creationId xmlns:a16="http://schemas.microsoft.com/office/drawing/2014/main" id="{301E6E2A-B78B-44BB-B4B5-C7532F59A273}"/>
                  </a:ext>
                </a:extLst>
              </p:cNvPr>
              <p:cNvSpPr/>
              <p:nvPr/>
            </p:nvSpPr>
            <p:spPr>
              <a:xfrm>
                <a:off x="1133971" y="2516189"/>
                <a:ext cx="242198" cy="173723"/>
              </a:xfrm>
              <a:custGeom>
                <a:avLst/>
                <a:gdLst>
                  <a:gd name="connsiteX0" fmla="*/ 186142 w 242198"/>
                  <a:gd name="connsiteY0" fmla="*/ 76927 h 173723"/>
                  <a:gd name="connsiteX1" fmla="*/ 200778 w 242198"/>
                  <a:gd name="connsiteY1" fmla="*/ 89465 h 173723"/>
                  <a:gd name="connsiteX2" fmla="*/ 211337 w 242198"/>
                  <a:gd name="connsiteY2" fmla="*/ 103441 h 173723"/>
                  <a:gd name="connsiteX3" fmla="*/ 203700 w 242198"/>
                  <a:gd name="connsiteY3" fmla="*/ 111973 h 173723"/>
                  <a:gd name="connsiteX4" fmla="*/ 193896 w 242198"/>
                  <a:gd name="connsiteY4" fmla="*/ 108744 h 173723"/>
                  <a:gd name="connsiteX5" fmla="*/ 113410 w 242198"/>
                  <a:gd name="connsiteY5" fmla="*/ 63139 h 173723"/>
                  <a:gd name="connsiteX6" fmla="*/ 20622 w 242198"/>
                  <a:gd name="connsiteY6" fmla="*/ 7495 h 173723"/>
                  <a:gd name="connsiteX7" fmla="*/ 1791 w 242198"/>
                  <a:gd name="connsiteY7" fmla="*/ 0 h 173723"/>
                  <a:gd name="connsiteX8" fmla="*/ 0 w 242198"/>
                  <a:gd name="connsiteY8" fmla="*/ 2805 h 173723"/>
                  <a:gd name="connsiteX9" fmla="*/ 9404 w 242198"/>
                  <a:gd name="connsiteY9" fmla="*/ 12750 h 173723"/>
                  <a:gd name="connsiteX10" fmla="*/ 49211 w 242198"/>
                  <a:gd name="connsiteY10" fmla="*/ 43743 h 173723"/>
                  <a:gd name="connsiteX11" fmla="*/ 216710 w 242198"/>
                  <a:gd name="connsiteY11" fmla="*/ 161513 h 173723"/>
                  <a:gd name="connsiteX12" fmla="*/ 234952 w 242198"/>
                  <a:gd name="connsiteY12" fmla="*/ 172849 h 173723"/>
                  <a:gd name="connsiteX13" fmla="*/ 241103 w 242198"/>
                  <a:gd name="connsiteY13" fmla="*/ 173132 h 173723"/>
                  <a:gd name="connsiteX14" fmla="*/ 242022 w 242198"/>
                  <a:gd name="connsiteY14" fmla="*/ 167193 h 173723"/>
                  <a:gd name="connsiteX15" fmla="*/ 238629 w 242198"/>
                  <a:gd name="connsiteY15" fmla="*/ 155126 h 173723"/>
                  <a:gd name="connsiteX16" fmla="*/ 218289 w 242198"/>
                  <a:gd name="connsiteY16" fmla="*/ 75041 h 173723"/>
                  <a:gd name="connsiteX17" fmla="*/ 200377 w 242198"/>
                  <a:gd name="connsiteY17" fmla="*/ 62055 h 173723"/>
                  <a:gd name="connsiteX18" fmla="*/ 187438 w 242198"/>
                  <a:gd name="connsiteY18" fmla="*/ 67382 h 173723"/>
                  <a:gd name="connsiteX19" fmla="*/ 186142 w 242198"/>
                  <a:gd name="connsiteY19" fmla="*/ 76927 h 1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2198" h="173723">
                    <a:moveTo>
                      <a:pt x="186142" y="76927"/>
                    </a:moveTo>
                    <a:cubicBezTo>
                      <a:pt x="190832" y="81310"/>
                      <a:pt x="196324" y="84869"/>
                      <a:pt x="200778" y="89465"/>
                    </a:cubicBezTo>
                    <a:cubicBezTo>
                      <a:pt x="204832" y="93637"/>
                      <a:pt x="208791" y="98280"/>
                      <a:pt x="211337" y="103441"/>
                    </a:cubicBezTo>
                    <a:cubicBezTo>
                      <a:pt x="213976" y="108791"/>
                      <a:pt x="209569" y="113293"/>
                      <a:pt x="203700" y="111973"/>
                    </a:cubicBezTo>
                    <a:cubicBezTo>
                      <a:pt x="200354" y="111219"/>
                      <a:pt x="196842" y="110394"/>
                      <a:pt x="193896" y="108744"/>
                    </a:cubicBezTo>
                    <a:cubicBezTo>
                      <a:pt x="166981" y="93684"/>
                      <a:pt x="139995" y="78765"/>
                      <a:pt x="113410" y="63139"/>
                    </a:cubicBezTo>
                    <a:cubicBezTo>
                      <a:pt x="82300" y="44874"/>
                      <a:pt x="51685" y="25831"/>
                      <a:pt x="20622" y="7495"/>
                    </a:cubicBezTo>
                    <a:cubicBezTo>
                      <a:pt x="14872" y="4101"/>
                      <a:pt x="8084" y="2451"/>
                      <a:pt x="1791" y="0"/>
                    </a:cubicBezTo>
                    <a:cubicBezTo>
                      <a:pt x="1202" y="943"/>
                      <a:pt x="589" y="1862"/>
                      <a:pt x="0" y="2805"/>
                    </a:cubicBezTo>
                    <a:cubicBezTo>
                      <a:pt x="3111" y="6151"/>
                      <a:pt x="5868" y="9922"/>
                      <a:pt x="9404" y="12750"/>
                    </a:cubicBezTo>
                    <a:cubicBezTo>
                      <a:pt x="22508" y="23285"/>
                      <a:pt x="35517" y="34033"/>
                      <a:pt x="49211" y="43743"/>
                    </a:cubicBezTo>
                    <a:cubicBezTo>
                      <a:pt x="104902" y="83196"/>
                      <a:pt x="160830" y="122343"/>
                      <a:pt x="216710" y="161513"/>
                    </a:cubicBezTo>
                    <a:cubicBezTo>
                      <a:pt x="222555" y="165614"/>
                      <a:pt x="228706" y="169361"/>
                      <a:pt x="234952" y="172849"/>
                    </a:cubicBezTo>
                    <a:cubicBezTo>
                      <a:pt x="236649" y="173792"/>
                      <a:pt x="239760" y="174099"/>
                      <a:pt x="241103" y="173132"/>
                    </a:cubicBezTo>
                    <a:cubicBezTo>
                      <a:pt x="242258" y="172307"/>
                      <a:pt x="242376" y="169149"/>
                      <a:pt x="242022" y="167193"/>
                    </a:cubicBezTo>
                    <a:cubicBezTo>
                      <a:pt x="241245" y="163092"/>
                      <a:pt x="240160" y="158991"/>
                      <a:pt x="238629" y="155126"/>
                    </a:cubicBezTo>
                    <a:cubicBezTo>
                      <a:pt x="228494" y="129272"/>
                      <a:pt x="221306" y="102710"/>
                      <a:pt x="218289" y="75041"/>
                    </a:cubicBezTo>
                    <a:cubicBezTo>
                      <a:pt x="216993" y="63257"/>
                      <a:pt x="211784" y="59510"/>
                      <a:pt x="200377" y="62055"/>
                    </a:cubicBezTo>
                    <a:cubicBezTo>
                      <a:pt x="195899" y="63045"/>
                      <a:pt x="191610" y="65308"/>
                      <a:pt x="187438" y="67382"/>
                    </a:cubicBezTo>
                    <a:cubicBezTo>
                      <a:pt x="182630" y="69786"/>
                      <a:pt x="182489" y="73509"/>
                      <a:pt x="186142" y="7692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8">
                <a:extLst>
                  <a:ext uri="{FF2B5EF4-FFF2-40B4-BE49-F238E27FC236}">
                    <a16:creationId xmlns:a16="http://schemas.microsoft.com/office/drawing/2014/main" id="{026DA9BC-F293-4ABA-AA64-5BB2B7541017}"/>
                  </a:ext>
                </a:extLst>
              </p:cNvPr>
              <p:cNvSpPr/>
              <p:nvPr/>
            </p:nvSpPr>
            <p:spPr>
              <a:xfrm>
                <a:off x="434135" y="2112369"/>
                <a:ext cx="278034" cy="117825"/>
              </a:xfrm>
              <a:custGeom>
                <a:avLst/>
                <a:gdLst>
                  <a:gd name="connsiteX0" fmla="*/ 19397 w 278034"/>
                  <a:gd name="connsiteY0" fmla="*/ 115391 h 117825"/>
                  <a:gd name="connsiteX1" fmla="*/ 212421 w 278034"/>
                  <a:gd name="connsiteY1" fmla="*/ 51474 h 117825"/>
                  <a:gd name="connsiteX2" fmla="*/ 270116 w 278034"/>
                  <a:gd name="connsiteY2" fmla="*/ 28684 h 117825"/>
                  <a:gd name="connsiteX3" fmla="*/ 273180 w 278034"/>
                  <a:gd name="connsiteY3" fmla="*/ 11479 h 117825"/>
                  <a:gd name="connsiteX4" fmla="*/ 265779 w 278034"/>
                  <a:gd name="connsiteY4" fmla="*/ 4244 h 117825"/>
                  <a:gd name="connsiteX5" fmla="*/ 246288 w 278034"/>
                  <a:gd name="connsiteY5" fmla="*/ 6506 h 117825"/>
                  <a:gd name="connsiteX6" fmla="*/ 230521 w 278034"/>
                  <a:gd name="connsiteY6" fmla="*/ 19351 h 117825"/>
                  <a:gd name="connsiteX7" fmla="*/ 169361 w 278034"/>
                  <a:gd name="connsiteY7" fmla="*/ 41269 h 117825"/>
                  <a:gd name="connsiteX8" fmla="*/ 81664 w 278034"/>
                  <a:gd name="connsiteY8" fmla="*/ 58309 h 117825"/>
                  <a:gd name="connsiteX9" fmla="*/ 56022 w 278034"/>
                  <a:gd name="connsiteY9" fmla="*/ 56471 h 117825"/>
                  <a:gd name="connsiteX10" fmla="*/ 56941 w 278034"/>
                  <a:gd name="connsiteY10" fmla="*/ 60030 h 117825"/>
                  <a:gd name="connsiteX11" fmla="*/ 48951 w 278034"/>
                  <a:gd name="connsiteY11" fmla="*/ 85790 h 117825"/>
                  <a:gd name="connsiteX12" fmla="*/ 25689 w 278034"/>
                  <a:gd name="connsiteY12" fmla="*/ 97079 h 117825"/>
                  <a:gd name="connsiteX13" fmla="*/ 2310 w 278034"/>
                  <a:gd name="connsiteY13" fmla="*/ 111173 h 117825"/>
                  <a:gd name="connsiteX14" fmla="*/ 0 w 278034"/>
                  <a:gd name="connsiteY14" fmla="*/ 115509 h 117825"/>
                  <a:gd name="connsiteX15" fmla="*/ 4879 w 278034"/>
                  <a:gd name="connsiteY15" fmla="*/ 117819 h 117825"/>
                  <a:gd name="connsiteX16" fmla="*/ 19397 w 278034"/>
                  <a:gd name="connsiteY16" fmla="*/ 115391 h 11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8034" h="117825">
                    <a:moveTo>
                      <a:pt x="19397" y="115391"/>
                    </a:moveTo>
                    <a:cubicBezTo>
                      <a:pt x="83785" y="94251"/>
                      <a:pt x="148197" y="73157"/>
                      <a:pt x="212421" y="51474"/>
                    </a:cubicBezTo>
                    <a:cubicBezTo>
                      <a:pt x="232006" y="44875"/>
                      <a:pt x="251238" y="37051"/>
                      <a:pt x="270116" y="28684"/>
                    </a:cubicBezTo>
                    <a:cubicBezTo>
                      <a:pt x="279991" y="24300"/>
                      <a:pt x="280179" y="19516"/>
                      <a:pt x="273180" y="11479"/>
                    </a:cubicBezTo>
                    <a:cubicBezTo>
                      <a:pt x="270917" y="8887"/>
                      <a:pt x="268466" y="6388"/>
                      <a:pt x="265779" y="4244"/>
                    </a:cubicBezTo>
                    <a:cubicBezTo>
                      <a:pt x="257719" y="-2214"/>
                      <a:pt x="253217" y="-1177"/>
                      <a:pt x="246288" y="6506"/>
                    </a:cubicBezTo>
                    <a:cubicBezTo>
                      <a:pt x="241763" y="11526"/>
                      <a:pt x="236555" y="16923"/>
                      <a:pt x="230521" y="19351"/>
                    </a:cubicBezTo>
                    <a:cubicBezTo>
                      <a:pt x="210417" y="27411"/>
                      <a:pt x="190078" y="35071"/>
                      <a:pt x="169361" y="41269"/>
                    </a:cubicBezTo>
                    <a:cubicBezTo>
                      <a:pt x="140750" y="49825"/>
                      <a:pt x="111643" y="56777"/>
                      <a:pt x="81664" y="58309"/>
                    </a:cubicBezTo>
                    <a:cubicBezTo>
                      <a:pt x="73297" y="58733"/>
                      <a:pt x="64836" y="57154"/>
                      <a:pt x="56022" y="56471"/>
                    </a:cubicBezTo>
                    <a:cubicBezTo>
                      <a:pt x="56257" y="57390"/>
                      <a:pt x="56422" y="58781"/>
                      <a:pt x="56941" y="60030"/>
                    </a:cubicBezTo>
                    <a:cubicBezTo>
                      <a:pt x="62385" y="72945"/>
                      <a:pt x="61065" y="78436"/>
                      <a:pt x="48951" y="85790"/>
                    </a:cubicBezTo>
                    <a:cubicBezTo>
                      <a:pt x="41622" y="90244"/>
                      <a:pt x="33278" y="92978"/>
                      <a:pt x="25689" y="97079"/>
                    </a:cubicBezTo>
                    <a:cubicBezTo>
                      <a:pt x="17676" y="101392"/>
                      <a:pt x="9993" y="106271"/>
                      <a:pt x="2310" y="111173"/>
                    </a:cubicBezTo>
                    <a:cubicBezTo>
                      <a:pt x="1108" y="111950"/>
                      <a:pt x="754" y="114048"/>
                      <a:pt x="0" y="115509"/>
                    </a:cubicBezTo>
                    <a:cubicBezTo>
                      <a:pt x="1626" y="116334"/>
                      <a:pt x="3323" y="117937"/>
                      <a:pt x="4879" y="117819"/>
                    </a:cubicBezTo>
                    <a:cubicBezTo>
                      <a:pt x="9781" y="117371"/>
                      <a:pt x="14777" y="116900"/>
                      <a:pt x="19397" y="1153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9">
                <a:extLst>
                  <a:ext uri="{FF2B5EF4-FFF2-40B4-BE49-F238E27FC236}">
                    <a16:creationId xmlns:a16="http://schemas.microsoft.com/office/drawing/2014/main" id="{78EBA05A-016B-4378-B4C7-6775FFAE531D}"/>
                  </a:ext>
                </a:extLst>
              </p:cNvPr>
              <p:cNvSpPr/>
              <p:nvPr/>
            </p:nvSpPr>
            <p:spPr>
              <a:xfrm>
                <a:off x="1170871" y="3380907"/>
                <a:ext cx="64372" cy="255206"/>
              </a:xfrm>
              <a:custGeom>
                <a:avLst/>
                <a:gdLst>
                  <a:gd name="connsiteX0" fmla="*/ 38730 w 64372"/>
                  <a:gd name="connsiteY0" fmla="*/ 250413 h 255206"/>
                  <a:gd name="connsiteX1" fmla="*/ 45753 w 64372"/>
                  <a:gd name="connsiteY1" fmla="*/ 228942 h 255206"/>
                  <a:gd name="connsiteX2" fmla="*/ 51221 w 64372"/>
                  <a:gd name="connsiteY2" fmla="*/ 180344 h 255206"/>
                  <a:gd name="connsiteX3" fmla="*/ 64372 w 64372"/>
                  <a:gd name="connsiteY3" fmla="*/ 55008 h 255206"/>
                  <a:gd name="connsiteX4" fmla="*/ 60601 w 64372"/>
                  <a:gd name="connsiteY4" fmla="*/ 8485 h 255206"/>
                  <a:gd name="connsiteX5" fmla="*/ 56076 w 64372"/>
                  <a:gd name="connsiteY5" fmla="*/ 0 h 255206"/>
                  <a:gd name="connsiteX6" fmla="*/ 48888 w 64372"/>
                  <a:gd name="connsiteY6" fmla="*/ 7542 h 255206"/>
                  <a:gd name="connsiteX7" fmla="*/ 47521 w 64372"/>
                  <a:gd name="connsiteY7" fmla="*/ 11713 h 255206"/>
                  <a:gd name="connsiteX8" fmla="*/ 44410 w 64372"/>
                  <a:gd name="connsiteY8" fmla="*/ 34386 h 255206"/>
                  <a:gd name="connsiteX9" fmla="*/ 28690 w 64372"/>
                  <a:gd name="connsiteY9" fmla="*/ 53029 h 255206"/>
                  <a:gd name="connsiteX10" fmla="*/ 14738 w 64372"/>
                  <a:gd name="connsiteY10" fmla="*/ 63799 h 255206"/>
                  <a:gd name="connsiteX11" fmla="*/ 1374 w 64372"/>
                  <a:gd name="connsiteY11" fmla="*/ 144332 h 255206"/>
                  <a:gd name="connsiteX12" fmla="*/ 9529 w 64372"/>
                  <a:gd name="connsiteY12" fmla="*/ 155645 h 255206"/>
                  <a:gd name="connsiteX13" fmla="*/ 15987 w 64372"/>
                  <a:gd name="connsiteY13" fmla="*/ 144709 h 255206"/>
                  <a:gd name="connsiteX14" fmla="*/ 19451 w 64372"/>
                  <a:gd name="connsiteY14" fmla="*/ 109333 h 255206"/>
                  <a:gd name="connsiteX15" fmla="*/ 28549 w 64372"/>
                  <a:gd name="connsiteY15" fmla="*/ 78364 h 255206"/>
                  <a:gd name="connsiteX16" fmla="*/ 35525 w 64372"/>
                  <a:gd name="connsiteY16" fmla="*/ 72661 h 255206"/>
                  <a:gd name="connsiteX17" fmla="*/ 39720 w 64372"/>
                  <a:gd name="connsiteY17" fmla="*/ 80815 h 255206"/>
                  <a:gd name="connsiteX18" fmla="*/ 41370 w 64372"/>
                  <a:gd name="connsiteY18" fmla="*/ 102993 h 255206"/>
                  <a:gd name="connsiteX19" fmla="*/ 25673 w 64372"/>
                  <a:gd name="connsiteY19" fmla="*/ 222508 h 255206"/>
                  <a:gd name="connsiteX20" fmla="*/ 22562 w 64372"/>
                  <a:gd name="connsiteY20" fmla="*/ 245793 h 255206"/>
                  <a:gd name="connsiteX21" fmla="*/ 29279 w 64372"/>
                  <a:gd name="connsiteY21" fmla="*/ 255032 h 255206"/>
                  <a:gd name="connsiteX22" fmla="*/ 38730 w 64372"/>
                  <a:gd name="connsiteY22" fmla="*/ 250413 h 25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4372" h="255206">
                    <a:moveTo>
                      <a:pt x="38730" y="250413"/>
                    </a:moveTo>
                    <a:cubicBezTo>
                      <a:pt x="42030" y="243696"/>
                      <a:pt x="44693" y="236319"/>
                      <a:pt x="45753" y="228942"/>
                    </a:cubicBezTo>
                    <a:cubicBezTo>
                      <a:pt x="48110" y="212821"/>
                      <a:pt x="48110" y="196300"/>
                      <a:pt x="51221" y="180344"/>
                    </a:cubicBezTo>
                    <a:cubicBezTo>
                      <a:pt x="59282" y="138935"/>
                      <a:pt x="62605" y="97148"/>
                      <a:pt x="64372" y="55008"/>
                    </a:cubicBezTo>
                    <a:cubicBezTo>
                      <a:pt x="63170" y="39500"/>
                      <a:pt x="62181" y="23945"/>
                      <a:pt x="60601" y="8485"/>
                    </a:cubicBezTo>
                    <a:cubicBezTo>
                      <a:pt x="60295" y="5538"/>
                      <a:pt x="57655" y="2828"/>
                      <a:pt x="56076" y="0"/>
                    </a:cubicBezTo>
                    <a:cubicBezTo>
                      <a:pt x="53649" y="2498"/>
                      <a:pt x="51103" y="4879"/>
                      <a:pt x="48888" y="7542"/>
                    </a:cubicBezTo>
                    <a:cubicBezTo>
                      <a:pt x="48016" y="8602"/>
                      <a:pt x="47710" y="10276"/>
                      <a:pt x="47521" y="11713"/>
                    </a:cubicBezTo>
                    <a:cubicBezTo>
                      <a:pt x="46461" y="19279"/>
                      <a:pt x="45895" y="26915"/>
                      <a:pt x="44410" y="34386"/>
                    </a:cubicBezTo>
                    <a:cubicBezTo>
                      <a:pt x="42619" y="43318"/>
                      <a:pt x="38377" y="51308"/>
                      <a:pt x="28690" y="53029"/>
                    </a:cubicBezTo>
                    <a:cubicBezTo>
                      <a:pt x="21596" y="54278"/>
                      <a:pt x="17448" y="58143"/>
                      <a:pt x="14738" y="63799"/>
                    </a:cubicBezTo>
                    <a:cubicBezTo>
                      <a:pt x="2529" y="89300"/>
                      <a:pt x="-2726" y="116121"/>
                      <a:pt x="1374" y="144332"/>
                    </a:cubicBezTo>
                    <a:cubicBezTo>
                      <a:pt x="2105" y="149352"/>
                      <a:pt x="3307" y="155951"/>
                      <a:pt x="9529" y="155645"/>
                    </a:cubicBezTo>
                    <a:cubicBezTo>
                      <a:pt x="11933" y="155527"/>
                      <a:pt x="15374" y="148786"/>
                      <a:pt x="15987" y="144709"/>
                    </a:cubicBezTo>
                    <a:cubicBezTo>
                      <a:pt x="17707" y="132996"/>
                      <a:pt x="17377" y="120952"/>
                      <a:pt x="19451" y="109333"/>
                    </a:cubicBezTo>
                    <a:cubicBezTo>
                      <a:pt x="21313" y="98798"/>
                      <a:pt x="24966" y="88522"/>
                      <a:pt x="28549" y="78364"/>
                    </a:cubicBezTo>
                    <a:cubicBezTo>
                      <a:pt x="29397" y="75937"/>
                      <a:pt x="33121" y="74546"/>
                      <a:pt x="35525" y="72661"/>
                    </a:cubicBezTo>
                    <a:cubicBezTo>
                      <a:pt x="36986" y="75371"/>
                      <a:pt x="39319" y="77964"/>
                      <a:pt x="39720" y="80815"/>
                    </a:cubicBezTo>
                    <a:cubicBezTo>
                      <a:pt x="40757" y="88145"/>
                      <a:pt x="41629" y="95616"/>
                      <a:pt x="41370" y="102993"/>
                    </a:cubicBezTo>
                    <a:cubicBezTo>
                      <a:pt x="39956" y="143318"/>
                      <a:pt x="35572" y="183267"/>
                      <a:pt x="25673" y="222508"/>
                    </a:cubicBezTo>
                    <a:cubicBezTo>
                      <a:pt x="23764" y="230073"/>
                      <a:pt x="22515" y="238039"/>
                      <a:pt x="22562" y="245793"/>
                    </a:cubicBezTo>
                    <a:cubicBezTo>
                      <a:pt x="22586" y="249046"/>
                      <a:pt x="26192" y="253853"/>
                      <a:pt x="29279" y="255032"/>
                    </a:cubicBezTo>
                    <a:cubicBezTo>
                      <a:pt x="31613" y="255951"/>
                      <a:pt x="37410" y="253076"/>
                      <a:pt x="38730" y="25041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0">
                <a:extLst>
                  <a:ext uri="{FF2B5EF4-FFF2-40B4-BE49-F238E27FC236}">
                    <a16:creationId xmlns:a16="http://schemas.microsoft.com/office/drawing/2014/main" id="{AF7F2DB2-0B76-47B1-BF31-8A9FCD460334}"/>
                  </a:ext>
                </a:extLst>
              </p:cNvPr>
              <p:cNvSpPr/>
              <p:nvPr/>
            </p:nvSpPr>
            <p:spPr>
              <a:xfrm>
                <a:off x="383276" y="2786340"/>
                <a:ext cx="130642" cy="246511"/>
              </a:xfrm>
              <a:custGeom>
                <a:avLst/>
                <a:gdLst>
                  <a:gd name="connsiteX0" fmla="*/ 14611 w 130642"/>
                  <a:gd name="connsiteY0" fmla="*/ 120233 h 246511"/>
                  <a:gd name="connsiteX1" fmla="*/ 29742 w 130642"/>
                  <a:gd name="connsiteY1" fmla="*/ 93954 h 246511"/>
                  <a:gd name="connsiteX2" fmla="*/ 47630 w 130642"/>
                  <a:gd name="connsiteY2" fmla="*/ 70527 h 246511"/>
                  <a:gd name="connsiteX3" fmla="*/ 59768 w 130642"/>
                  <a:gd name="connsiteY3" fmla="*/ 69349 h 246511"/>
                  <a:gd name="connsiteX4" fmla="*/ 62148 w 130642"/>
                  <a:gd name="connsiteY4" fmla="*/ 78847 h 246511"/>
                  <a:gd name="connsiteX5" fmla="*/ 59131 w 130642"/>
                  <a:gd name="connsiteY5" fmla="*/ 88675 h 246511"/>
                  <a:gd name="connsiteX6" fmla="*/ 42115 w 130642"/>
                  <a:gd name="connsiteY6" fmla="*/ 124027 h 246511"/>
                  <a:gd name="connsiteX7" fmla="*/ 20574 w 130642"/>
                  <a:gd name="connsiteY7" fmla="*/ 222542 h 246511"/>
                  <a:gd name="connsiteX8" fmla="*/ 23897 w 130642"/>
                  <a:gd name="connsiteY8" fmla="*/ 246511 h 246511"/>
                  <a:gd name="connsiteX9" fmla="*/ 28045 w 130642"/>
                  <a:gd name="connsiteY9" fmla="*/ 243612 h 246511"/>
                  <a:gd name="connsiteX10" fmla="*/ 38203 w 130642"/>
                  <a:gd name="connsiteY10" fmla="*/ 216815 h 246511"/>
                  <a:gd name="connsiteX11" fmla="*/ 56610 w 130642"/>
                  <a:gd name="connsiteY11" fmla="*/ 140760 h 246511"/>
                  <a:gd name="connsiteX12" fmla="*/ 119584 w 130642"/>
                  <a:gd name="connsiteY12" fmla="*/ 32347 h 246511"/>
                  <a:gd name="connsiteX13" fmla="*/ 130637 w 130642"/>
                  <a:gd name="connsiteY13" fmla="*/ 9627 h 246511"/>
                  <a:gd name="connsiteX14" fmla="*/ 116779 w 130642"/>
                  <a:gd name="connsiteY14" fmla="*/ 1519 h 246511"/>
                  <a:gd name="connsiteX15" fmla="*/ 107918 w 130642"/>
                  <a:gd name="connsiteY15" fmla="*/ 9273 h 246511"/>
                  <a:gd name="connsiteX16" fmla="*/ 88851 w 130642"/>
                  <a:gd name="connsiteY16" fmla="*/ 37484 h 246511"/>
                  <a:gd name="connsiteX17" fmla="*/ 74309 w 130642"/>
                  <a:gd name="connsiteY17" fmla="*/ 54972 h 246511"/>
                  <a:gd name="connsiteX18" fmla="*/ 61842 w 130642"/>
                  <a:gd name="connsiteY18" fmla="*/ 56103 h 246511"/>
                  <a:gd name="connsiteX19" fmla="*/ 40701 w 130642"/>
                  <a:gd name="connsiteY19" fmla="*/ 57093 h 246511"/>
                  <a:gd name="connsiteX20" fmla="*/ 16096 w 130642"/>
                  <a:gd name="connsiteY20" fmla="*/ 81463 h 246511"/>
                  <a:gd name="connsiteX21" fmla="*/ 352 w 130642"/>
                  <a:gd name="connsiteY21" fmla="*/ 113728 h 246511"/>
                  <a:gd name="connsiteX22" fmla="*/ 3275 w 130642"/>
                  <a:gd name="connsiteY22" fmla="*/ 127939 h 246511"/>
                  <a:gd name="connsiteX23" fmla="*/ 14611 w 130642"/>
                  <a:gd name="connsiteY23" fmla="*/ 120233 h 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0642" h="246511">
                    <a:moveTo>
                      <a:pt x="14611" y="120233"/>
                    </a:moveTo>
                    <a:cubicBezTo>
                      <a:pt x="20291" y="111913"/>
                      <a:pt x="24250" y="102438"/>
                      <a:pt x="29742" y="93954"/>
                    </a:cubicBezTo>
                    <a:cubicBezTo>
                      <a:pt x="35068" y="85705"/>
                      <a:pt x="40866" y="77598"/>
                      <a:pt x="47630" y="70527"/>
                    </a:cubicBezTo>
                    <a:cubicBezTo>
                      <a:pt x="49869" y="68194"/>
                      <a:pt x="55997" y="68288"/>
                      <a:pt x="59768" y="69349"/>
                    </a:cubicBezTo>
                    <a:cubicBezTo>
                      <a:pt x="61394" y="69797"/>
                      <a:pt x="62266" y="75547"/>
                      <a:pt x="62148" y="78847"/>
                    </a:cubicBezTo>
                    <a:cubicBezTo>
                      <a:pt x="62030" y="82170"/>
                      <a:pt x="60569" y="85564"/>
                      <a:pt x="59131" y="88675"/>
                    </a:cubicBezTo>
                    <a:cubicBezTo>
                      <a:pt x="53616" y="100529"/>
                      <a:pt x="48219" y="112479"/>
                      <a:pt x="42115" y="124027"/>
                    </a:cubicBezTo>
                    <a:cubicBezTo>
                      <a:pt x="25782" y="154925"/>
                      <a:pt x="17958" y="187614"/>
                      <a:pt x="20574" y="222542"/>
                    </a:cubicBezTo>
                    <a:cubicBezTo>
                      <a:pt x="21139" y="230178"/>
                      <a:pt x="22648" y="237744"/>
                      <a:pt x="23897" y="246511"/>
                    </a:cubicBezTo>
                    <a:cubicBezTo>
                      <a:pt x="26536" y="244720"/>
                      <a:pt x="27762" y="244343"/>
                      <a:pt x="28045" y="243612"/>
                    </a:cubicBezTo>
                    <a:cubicBezTo>
                      <a:pt x="31556" y="234727"/>
                      <a:pt x="35846" y="226030"/>
                      <a:pt x="38203" y="216815"/>
                    </a:cubicBezTo>
                    <a:cubicBezTo>
                      <a:pt x="44637" y="191527"/>
                      <a:pt x="48313" y="165366"/>
                      <a:pt x="56610" y="140760"/>
                    </a:cubicBezTo>
                    <a:cubicBezTo>
                      <a:pt x="70138" y="100624"/>
                      <a:pt x="87036" y="61854"/>
                      <a:pt x="119584" y="32347"/>
                    </a:cubicBezTo>
                    <a:cubicBezTo>
                      <a:pt x="125971" y="26572"/>
                      <a:pt x="130826" y="19078"/>
                      <a:pt x="130637" y="9627"/>
                    </a:cubicBezTo>
                    <a:cubicBezTo>
                      <a:pt x="130496" y="1849"/>
                      <a:pt x="123402" y="-2487"/>
                      <a:pt x="116779" y="1519"/>
                    </a:cubicBezTo>
                    <a:cubicBezTo>
                      <a:pt x="113456" y="3523"/>
                      <a:pt x="110157" y="6162"/>
                      <a:pt x="107918" y="9273"/>
                    </a:cubicBezTo>
                    <a:cubicBezTo>
                      <a:pt x="101295" y="18488"/>
                      <a:pt x="95426" y="28246"/>
                      <a:pt x="88851" y="37484"/>
                    </a:cubicBezTo>
                    <a:cubicBezTo>
                      <a:pt x="84444" y="43683"/>
                      <a:pt x="80013" y="50141"/>
                      <a:pt x="74309" y="54972"/>
                    </a:cubicBezTo>
                    <a:cubicBezTo>
                      <a:pt x="71599" y="57282"/>
                      <a:pt x="64623" y="57989"/>
                      <a:pt x="61842" y="56103"/>
                    </a:cubicBezTo>
                    <a:cubicBezTo>
                      <a:pt x="53993" y="50824"/>
                      <a:pt x="46829" y="52002"/>
                      <a:pt x="40701" y="57093"/>
                    </a:cubicBezTo>
                    <a:cubicBezTo>
                      <a:pt x="31816" y="64447"/>
                      <a:pt x="22695" y="72177"/>
                      <a:pt x="16096" y="81463"/>
                    </a:cubicBezTo>
                    <a:cubicBezTo>
                      <a:pt x="9214" y="91102"/>
                      <a:pt x="4477" y="102533"/>
                      <a:pt x="352" y="113728"/>
                    </a:cubicBezTo>
                    <a:cubicBezTo>
                      <a:pt x="-1062" y="117593"/>
                      <a:pt x="2167" y="123155"/>
                      <a:pt x="3275" y="127939"/>
                    </a:cubicBezTo>
                    <a:cubicBezTo>
                      <a:pt x="7093" y="125441"/>
                      <a:pt x="12207" y="123744"/>
                      <a:pt x="14611" y="12023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1">
                <a:extLst>
                  <a:ext uri="{FF2B5EF4-FFF2-40B4-BE49-F238E27FC236}">
                    <a16:creationId xmlns:a16="http://schemas.microsoft.com/office/drawing/2014/main" id="{4FF30716-C991-4130-8F55-7AE77E77F75A}"/>
                  </a:ext>
                </a:extLst>
              </p:cNvPr>
              <p:cNvSpPr/>
              <p:nvPr/>
            </p:nvSpPr>
            <p:spPr>
              <a:xfrm>
                <a:off x="395541" y="3043174"/>
                <a:ext cx="61705" cy="337316"/>
              </a:xfrm>
              <a:custGeom>
                <a:avLst/>
                <a:gdLst>
                  <a:gd name="connsiteX0" fmla="*/ 11044 w 61705"/>
                  <a:gd name="connsiteY0" fmla="*/ 214848 h 337316"/>
                  <a:gd name="connsiteX1" fmla="*/ 20047 w 61705"/>
                  <a:gd name="connsiteY1" fmla="*/ 239359 h 337316"/>
                  <a:gd name="connsiteX2" fmla="*/ 35719 w 61705"/>
                  <a:gd name="connsiteY2" fmla="*/ 327481 h 337316"/>
                  <a:gd name="connsiteX3" fmla="*/ 58722 w 61705"/>
                  <a:gd name="connsiteY3" fmla="*/ 334905 h 337316"/>
                  <a:gd name="connsiteX4" fmla="*/ 61668 w 61705"/>
                  <a:gd name="connsiteY4" fmla="*/ 329296 h 337316"/>
                  <a:gd name="connsiteX5" fmla="*/ 60419 w 61705"/>
                  <a:gd name="connsiteY5" fmla="*/ 317676 h 337316"/>
                  <a:gd name="connsiteX6" fmla="*/ 31336 w 61705"/>
                  <a:gd name="connsiteY6" fmla="*/ 203960 h 337316"/>
                  <a:gd name="connsiteX7" fmla="*/ 21767 w 61705"/>
                  <a:gd name="connsiteY7" fmla="*/ 119350 h 337316"/>
                  <a:gd name="connsiteX8" fmla="*/ 15357 w 61705"/>
                  <a:gd name="connsiteY8" fmla="*/ 26868 h 337316"/>
                  <a:gd name="connsiteX9" fmla="*/ 9464 w 61705"/>
                  <a:gd name="connsiteY9" fmla="*/ 0 h 337316"/>
                  <a:gd name="connsiteX10" fmla="*/ 4892 w 61705"/>
                  <a:gd name="connsiteY10" fmla="*/ 189 h 337316"/>
                  <a:gd name="connsiteX11" fmla="*/ 956 w 61705"/>
                  <a:gd name="connsiteY11" fmla="*/ 29602 h 337316"/>
                  <a:gd name="connsiteX12" fmla="*/ 8286 w 61705"/>
                  <a:gd name="connsiteY12" fmla="*/ 205845 h 337316"/>
                  <a:gd name="connsiteX13" fmla="*/ 11044 w 61705"/>
                  <a:gd name="connsiteY13" fmla="*/ 214848 h 3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05" h="337316">
                    <a:moveTo>
                      <a:pt x="11044" y="214848"/>
                    </a:moveTo>
                    <a:cubicBezTo>
                      <a:pt x="17784" y="221824"/>
                      <a:pt x="18491" y="230733"/>
                      <a:pt x="20047" y="239359"/>
                    </a:cubicBezTo>
                    <a:cubicBezTo>
                      <a:pt x="25326" y="268725"/>
                      <a:pt x="30275" y="298138"/>
                      <a:pt x="35719" y="327481"/>
                    </a:cubicBezTo>
                    <a:cubicBezTo>
                      <a:pt x="37251" y="335800"/>
                      <a:pt x="52217" y="340443"/>
                      <a:pt x="58722" y="334905"/>
                    </a:cubicBezTo>
                    <a:cubicBezTo>
                      <a:pt x="60254" y="333609"/>
                      <a:pt x="61597" y="331205"/>
                      <a:pt x="61668" y="329296"/>
                    </a:cubicBezTo>
                    <a:cubicBezTo>
                      <a:pt x="61786" y="325430"/>
                      <a:pt x="61692" y="321259"/>
                      <a:pt x="60419" y="317676"/>
                    </a:cubicBezTo>
                    <a:cubicBezTo>
                      <a:pt x="47032" y="280698"/>
                      <a:pt x="36945" y="242847"/>
                      <a:pt x="31336" y="203960"/>
                    </a:cubicBezTo>
                    <a:cubicBezTo>
                      <a:pt x="27282" y="175866"/>
                      <a:pt x="24218" y="147608"/>
                      <a:pt x="21767" y="119350"/>
                    </a:cubicBezTo>
                    <a:cubicBezTo>
                      <a:pt x="19080" y="88569"/>
                      <a:pt x="17902" y="57671"/>
                      <a:pt x="15357" y="26868"/>
                    </a:cubicBezTo>
                    <a:cubicBezTo>
                      <a:pt x="14602" y="17818"/>
                      <a:pt x="11491" y="8956"/>
                      <a:pt x="9464" y="0"/>
                    </a:cubicBezTo>
                    <a:cubicBezTo>
                      <a:pt x="7933" y="71"/>
                      <a:pt x="6424" y="141"/>
                      <a:pt x="4892" y="189"/>
                    </a:cubicBezTo>
                    <a:cubicBezTo>
                      <a:pt x="3549" y="9993"/>
                      <a:pt x="1381" y="19750"/>
                      <a:pt x="956" y="29602"/>
                    </a:cubicBezTo>
                    <a:cubicBezTo>
                      <a:pt x="-1542" y="88546"/>
                      <a:pt x="838" y="147302"/>
                      <a:pt x="8286" y="205845"/>
                    </a:cubicBezTo>
                    <a:cubicBezTo>
                      <a:pt x="8663" y="208956"/>
                      <a:pt x="9087" y="212821"/>
                      <a:pt x="11044" y="21484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2">
                <a:extLst>
                  <a:ext uri="{FF2B5EF4-FFF2-40B4-BE49-F238E27FC236}">
                    <a16:creationId xmlns:a16="http://schemas.microsoft.com/office/drawing/2014/main" id="{AEACA1D3-5EE7-49D9-A854-8517F6694A54}"/>
                  </a:ext>
                </a:extLst>
              </p:cNvPr>
              <p:cNvSpPr/>
              <p:nvPr/>
            </p:nvSpPr>
            <p:spPr>
              <a:xfrm>
                <a:off x="946077" y="3590547"/>
                <a:ext cx="147414" cy="163626"/>
              </a:xfrm>
              <a:custGeom>
                <a:avLst/>
                <a:gdLst>
                  <a:gd name="connsiteX0" fmla="*/ 6230 w 147414"/>
                  <a:gd name="connsiteY0" fmla="*/ 163516 h 163626"/>
                  <a:gd name="connsiteX1" fmla="*/ 16788 w 147414"/>
                  <a:gd name="connsiteY1" fmla="*/ 160335 h 163626"/>
                  <a:gd name="connsiteX2" fmla="*/ 43255 w 147414"/>
                  <a:gd name="connsiteY2" fmla="*/ 147184 h 163626"/>
                  <a:gd name="connsiteX3" fmla="*/ 53908 w 147414"/>
                  <a:gd name="connsiteY3" fmla="*/ 153005 h 163626"/>
                  <a:gd name="connsiteX4" fmla="*/ 66494 w 147414"/>
                  <a:gd name="connsiteY4" fmla="*/ 158426 h 163626"/>
                  <a:gd name="connsiteX5" fmla="*/ 73211 w 147414"/>
                  <a:gd name="connsiteY5" fmla="*/ 153830 h 163626"/>
                  <a:gd name="connsiteX6" fmla="*/ 141983 w 147414"/>
                  <a:gd name="connsiteY6" fmla="*/ 51473 h 163626"/>
                  <a:gd name="connsiteX7" fmla="*/ 145235 w 147414"/>
                  <a:gd name="connsiteY7" fmla="*/ 707 h 163626"/>
                  <a:gd name="connsiteX8" fmla="*/ 143067 w 147414"/>
                  <a:gd name="connsiteY8" fmla="*/ 0 h 163626"/>
                  <a:gd name="connsiteX9" fmla="*/ 136963 w 147414"/>
                  <a:gd name="connsiteY9" fmla="*/ 14754 h 163626"/>
                  <a:gd name="connsiteX10" fmla="*/ 121361 w 147414"/>
                  <a:gd name="connsiteY10" fmla="*/ 54608 h 163626"/>
                  <a:gd name="connsiteX11" fmla="*/ 94304 w 147414"/>
                  <a:gd name="connsiteY11" fmla="*/ 66227 h 163626"/>
                  <a:gd name="connsiteX12" fmla="*/ 79739 w 147414"/>
                  <a:gd name="connsiteY12" fmla="*/ 64082 h 163626"/>
                  <a:gd name="connsiteX13" fmla="*/ 68238 w 147414"/>
                  <a:gd name="connsiteY13" fmla="*/ 74098 h 163626"/>
                  <a:gd name="connsiteX14" fmla="*/ 59070 w 147414"/>
                  <a:gd name="connsiteY14" fmla="*/ 96182 h 163626"/>
                  <a:gd name="connsiteX15" fmla="*/ 15822 w 147414"/>
                  <a:gd name="connsiteY15" fmla="*/ 139760 h 163626"/>
                  <a:gd name="connsiteX16" fmla="*/ 1375 w 147414"/>
                  <a:gd name="connsiteY16" fmla="*/ 156493 h 163626"/>
                  <a:gd name="connsiteX17" fmla="*/ 6230 w 147414"/>
                  <a:gd name="connsiteY17" fmla="*/ 163516 h 163626"/>
                  <a:gd name="connsiteX18" fmla="*/ 69935 w 147414"/>
                  <a:gd name="connsiteY18" fmla="*/ 124440 h 163626"/>
                  <a:gd name="connsiteX19" fmla="*/ 106654 w 147414"/>
                  <a:gd name="connsiteY19" fmla="*/ 87250 h 163626"/>
                  <a:gd name="connsiteX20" fmla="*/ 108374 w 147414"/>
                  <a:gd name="connsiteY20" fmla="*/ 88664 h 163626"/>
                  <a:gd name="connsiteX21" fmla="*/ 70972 w 147414"/>
                  <a:gd name="connsiteY21" fmla="*/ 140537 h 163626"/>
                  <a:gd name="connsiteX22" fmla="*/ 68002 w 147414"/>
                  <a:gd name="connsiteY22" fmla="*/ 139571 h 163626"/>
                  <a:gd name="connsiteX23" fmla="*/ 69935 w 147414"/>
                  <a:gd name="connsiteY23" fmla="*/ 124440 h 1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414" h="163626">
                    <a:moveTo>
                      <a:pt x="6230" y="163516"/>
                    </a:moveTo>
                    <a:cubicBezTo>
                      <a:pt x="9836" y="163022"/>
                      <a:pt x="13489" y="161890"/>
                      <a:pt x="16788" y="160335"/>
                    </a:cubicBezTo>
                    <a:cubicBezTo>
                      <a:pt x="25697" y="156116"/>
                      <a:pt x="34252" y="151190"/>
                      <a:pt x="43255" y="147184"/>
                    </a:cubicBezTo>
                    <a:cubicBezTo>
                      <a:pt x="49265" y="144520"/>
                      <a:pt x="52565" y="146712"/>
                      <a:pt x="53908" y="153005"/>
                    </a:cubicBezTo>
                    <a:cubicBezTo>
                      <a:pt x="55817" y="161937"/>
                      <a:pt x="58386" y="163069"/>
                      <a:pt x="66494" y="158426"/>
                    </a:cubicBezTo>
                    <a:cubicBezTo>
                      <a:pt x="68850" y="157082"/>
                      <a:pt x="71184" y="155621"/>
                      <a:pt x="73211" y="153830"/>
                    </a:cubicBezTo>
                    <a:cubicBezTo>
                      <a:pt x="105334" y="125902"/>
                      <a:pt x="130670" y="93377"/>
                      <a:pt x="141983" y="51473"/>
                    </a:cubicBezTo>
                    <a:cubicBezTo>
                      <a:pt x="146484" y="34763"/>
                      <a:pt x="149784" y="17935"/>
                      <a:pt x="145235" y="707"/>
                    </a:cubicBezTo>
                    <a:cubicBezTo>
                      <a:pt x="144504" y="471"/>
                      <a:pt x="143774" y="236"/>
                      <a:pt x="143067" y="0"/>
                    </a:cubicBezTo>
                    <a:cubicBezTo>
                      <a:pt x="141040" y="4902"/>
                      <a:pt x="138895" y="9781"/>
                      <a:pt x="136963" y="14754"/>
                    </a:cubicBezTo>
                    <a:cubicBezTo>
                      <a:pt x="131801" y="28046"/>
                      <a:pt x="127488" y="41763"/>
                      <a:pt x="121361" y="54608"/>
                    </a:cubicBezTo>
                    <a:cubicBezTo>
                      <a:pt x="115539" y="66816"/>
                      <a:pt x="107549" y="69338"/>
                      <a:pt x="94304" y="66227"/>
                    </a:cubicBezTo>
                    <a:cubicBezTo>
                      <a:pt x="89543" y="65119"/>
                      <a:pt x="84618" y="64294"/>
                      <a:pt x="79739" y="64082"/>
                    </a:cubicBezTo>
                    <a:cubicBezTo>
                      <a:pt x="73046" y="63799"/>
                      <a:pt x="70005" y="67594"/>
                      <a:pt x="68238" y="74098"/>
                    </a:cubicBezTo>
                    <a:cubicBezTo>
                      <a:pt x="66140" y="81805"/>
                      <a:pt x="64113" y="90549"/>
                      <a:pt x="59070" y="96182"/>
                    </a:cubicBezTo>
                    <a:cubicBezTo>
                      <a:pt x="45471" y="111431"/>
                      <a:pt x="30222" y="125194"/>
                      <a:pt x="15822" y="139760"/>
                    </a:cubicBezTo>
                    <a:cubicBezTo>
                      <a:pt x="10637" y="144992"/>
                      <a:pt x="5523" y="150460"/>
                      <a:pt x="1375" y="156493"/>
                    </a:cubicBezTo>
                    <a:cubicBezTo>
                      <a:pt x="-1736" y="161065"/>
                      <a:pt x="667" y="164271"/>
                      <a:pt x="6230" y="163516"/>
                    </a:cubicBezTo>
                    <a:close/>
                    <a:moveTo>
                      <a:pt x="69935" y="124440"/>
                    </a:moveTo>
                    <a:cubicBezTo>
                      <a:pt x="77688" y="107730"/>
                      <a:pt x="92112" y="97337"/>
                      <a:pt x="106654" y="87250"/>
                    </a:cubicBezTo>
                    <a:cubicBezTo>
                      <a:pt x="107220" y="87721"/>
                      <a:pt x="107809" y="88192"/>
                      <a:pt x="108374" y="88664"/>
                    </a:cubicBezTo>
                    <a:cubicBezTo>
                      <a:pt x="95907" y="105963"/>
                      <a:pt x="83439" y="123238"/>
                      <a:pt x="70972" y="140537"/>
                    </a:cubicBezTo>
                    <a:cubicBezTo>
                      <a:pt x="69982" y="140207"/>
                      <a:pt x="68992" y="139901"/>
                      <a:pt x="68002" y="139571"/>
                    </a:cubicBezTo>
                    <a:cubicBezTo>
                      <a:pt x="68568" y="134504"/>
                      <a:pt x="67884" y="128848"/>
                      <a:pt x="69935" y="12444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3">
                <a:extLst>
                  <a:ext uri="{FF2B5EF4-FFF2-40B4-BE49-F238E27FC236}">
                    <a16:creationId xmlns:a16="http://schemas.microsoft.com/office/drawing/2014/main" id="{310B92DF-1C60-4CC9-B543-96DA9D233413}"/>
                  </a:ext>
                </a:extLst>
              </p:cNvPr>
              <p:cNvSpPr/>
              <p:nvPr/>
            </p:nvSpPr>
            <p:spPr>
              <a:xfrm>
                <a:off x="910894" y="3764127"/>
                <a:ext cx="266277" cy="168717"/>
              </a:xfrm>
              <a:custGeom>
                <a:avLst/>
                <a:gdLst>
                  <a:gd name="connsiteX0" fmla="*/ 181950 w 266277"/>
                  <a:gd name="connsiteY0" fmla="*/ 80651 h 168717"/>
                  <a:gd name="connsiteX1" fmla="*/ 203774 w 266277"/>
                  <a:gd name="connsiteY1" fmla="*/ 70257 h 168717"/>
                  <a:gd name="connsiteX2" fmla="*/ 256803 w 266277"/>
                  <a:gd name="connsiteY2" fmla="*/ 15484 h 168717"/>
                  <a:gd name="connsiteX3" fmla="*/ 266277 w 266277"/>
                  <a:gd name="connsiteY3" fmla="*/ 0 h 168717"/>
                  <a:gd name="connsiteX4" fmla="*/ 255648 w 266277"/>
                  <a:gd name="connsiteY4" fmla="*/ 966 h 168717"/>
                  <a:gd name="connsiteX5" fmla="*/ 207050 w 266277"/>
                  <a:gd name="connsiteY5" fmla="*/ 24016 h 168717"/>
                  <a:gd name="connsiteX6" fmla="*/ 198118 w 266277"/>
                  <a:gd name="connsiteY6" fmla="*/ 32760 h 168717"/>
                  <a:gd name="connsiteX7" fmla="*/ 188926 w 266277"/>
                  <a:gd name="connsiteY7" fmla="*/ 44073 h 168717"/>
                  <a:gd name="connsiteX8" fmla="*/ 81455 w 266277"/>
                  <a:gd name="connsiteY8" fmla="*/ 116498 h 168717"/>
                  <a:gd name="connsiteX9" fmla="*/ 56732 w 266277"/>
                  <a:gd name="connsiteY9" fmla="*/ 128023 h 168717"/>
                  <a:gd name="connsiteX10" fmla="*/ 6767 w 266277"/>
                  <a:gd name="connsiteY10" fmla="*/ 155715 h 168717"/>
                  <a:gd name="connsiteX11" fmla="*/ 1511 w 266277"/>
                  <a:gd name="connsiteY11" fmla="*/ 161914 h 168717"/>
                  <a:gd name="connsiteX12" fmla="*/ 5400 w 266277"/>
                  <a:gd name="connsiteY12" fmla="*/ 168702 h 168717"/>
                  <a:gd name="connsiteX13" fmla="*/ 28615 w 266277"/>
                  <a:gd name="connsiteY13" fmla="*/ 156069 h 168717"/>
                  <a:gd name="connsiteX14" fmla="*/ 44641 w 266277"/>
                  <a:gd name="connsiteY14" fmla="*/ 147820 h 168717"/>
                  <a:gd name="connsiteX15" fmla="*/ 64557 w 266277"/>
                  <a:gd name="connsiteY15" fmla="*/ 145204 h 168717"/>
                  <a:gd name="connsiteX16" fmla="*/ 99768 w 266277"/>
                  <a:gd name="connsiteY16" fmla="*/ 127976 h 168717"/>
                  <a:gd name="connsiteX17" fmla="*/ 181950 w 266277"/>
                  <a:gd name="connsiteY17" fmla="*/ 80651 h 16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6277" h="168717">
                    <a:moveTo>
                      <a:pt x="181950" y="80651"/>
                    </a:moveTo>
                    <a:cubicBezTo>
                      <a:pt x="188950" y="76668"/>
                      <a:pt x="197458" y="74994"/>
                      <a:pt x="203774" y="70257"/>
                    </a:cubicBezTo>
                    <a:cubicBezTo>
                      <a:pt x="224279" y="54867"/>
                      <a:pt x="241295" y="35824"/>
                      <a:pt x="256803" y="15484"/>
                    </a:cubicBezTo>
                    <a:cubicBezTo>
                      <a:pt x="260008" y="11289"/>
                      <a:pt x="262365" y="6458"/>
                      <a:pt x="266277" y="0"/>
                    </a:cubicBezTo>
                    <a:cubicBezTo>
                      <a:pt x="260927" y="448"/>
                      <a:pt x="258146" y="212"/>
                      <a:pt x="255648" y="966"/>
                    </a:cubicBezTo>
                    <a:cubicBezTo>
                      <a:pt x="238325" y="6269"/>
                      <a:pt x="221780" y="13316"/>
                      <a:pt x="207050" y="24016"/>
                    </a:cubicBezTo>
                    <a:cubicBezTo>
                      <a:pt x="203704" y="26444"/>
                      <a:pt x="200875" y="29649"/>
                      <a:pt x="198118" y="32760"/>
                    </a:cubicBezTo>
                    <a:cubicBezTo>
                      <a:pt x="194913" y="36413"/>
                      <a:pt x="192579" y="40985"/>
                      <a:pt x="188926" y="44073"/>
                    </a:cubicBezTo>
                    <a:cubicBezTo>
                      <a:pt x="155695" y="72048"/>
                      <a:pt x="119023" y="94956"/>
                      <a:pt x="81455" y="116498"/>
                    </a:cubicBezTo>
                    <a:cubicBezTo>
                      <a:pt x="73560" y="121023"/>
                      <a:pt x="65405" y="126043"/>
                      <a:pt x="56732" y="128023"/>
                    </a:cubicBezTo>
                    <a:cubicBezTo>
                      <a:pt x="37147" y="132454"/>
                      <a:pt x="21521" y="143083"/>
                      <a:pt x="6767" y="155715"/>
                    </a:cubicBezTo>
                    <a:cubicBezTo>
                      <a:pt x="4740" y="157459"/>
                      <a:pt x="2996" y="159675"/>
                      <a:pt x="1511" y="161914"/>
                    </a:cubicBezTo>
                    <a:cubicBezTo>
                      <a:pt x="-1482" y="166486"/>
                      <a:pt x="50" y="168937"/>
                      <a:pt x="5400" y="168702"/>
                    </a:cubicBezTo>
                    <a:cubicBezTo>
                      <a:pt x="15134" y="168277"/>
                      <a:pt x="22864" y="163870"/>
                      <a:pt x="28615" y="156069"/>
                    </a:cubicBezTo>
                    <a:cubicBezTo>
                      <a:pt x="32645" y="150601"/>
                      <a:pt x="37618" y="145652"/>
                      <a:pt x="44641" y="147820"/>
                    </a:cubicBezTo>
                    <a:cubicBezTo>
                      <a:pt x="52089" y="150130"/>
                      <a:pt x="58405" y="147914"/>
                      <a:pt x="64557" y="145204"/>
                    </a:cubicBezTo>
                    <a:cubicBezTo>
                      <a:pt x="76506" y="139925"/>
                      <a:pt x="88408" y="134386"/>
                      <a:pt x="99768" y="127976"/>
                    </a:cubicBezTo>
                    <a:cubicBezTo>
                      <a:pt x="127319" y="112515"/>
                      <a:pt x="154470" y="96300"/>
                      <a:pt x="181950" y="8065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24">
                <a:extLst>
                  <a:ext uri="{FF2B5EF4-FFF2-40B4-BE49-F238E27FC236}">
                    <a16:creationId xmlns:a16="http://schemas.microsoft.com/office/drawing/2014/main" id="{E5CC1107-9E6E-4631-BFE2-DF849D824274}"/>
                  </a:ext>
                </a:extLst>
              </p:cNvPr>
              <p:cNvSpPr/>
              <p:nvPr/>
            </p:nvSpPr>
            <p:spPr>
              <a:xfrm>
                <a:off x="537211" y="2345150"/>
                <a:ext cx="282335" cy="124380"/>
              </a:xfrm>
              <a:custGeom>
                <a:avLst/>
                <a:gdLst>
                  <a:gd name="connsiteX0" fmla="*/ 40950 w 282335"/>
                  <a:gd name="connsiteY0" fmla="*/ 87206 h 124380"/>
                  <a:gd name="connsiteX1" fmla="*/ 98668 w 282335"/>
                  <a:gd name="connsiteY1" fmla="*/ 72122 h 124380"/>
                  <a:gd name="connsiteX2" fmla="*/ 124263 w 282335"/>
                  <a:gd name="connsiteY2" fmla="*/ 49238 h 124380"/>
                  <a:gd name="connsiteX3" fmla="*/ 148327 w 282335"/>
                  <a:gd name="connsiteY3" fmla="*/ 24373 h 124380"/>
                  <a:gd name="connsiteX4" fmla="*/ 242600 w 282335"/>
                  <a:gd name="connsiteY4" fmla="*/ 15299 h 124380"/>
                  <a:gd name="connsiteX5" fmla="*/ 273474 w 282335"/>
                  <a:gd name="connsiteY5" fmla="*/ 18623 h 124380"/>
                  <a:gd name="connsiteX6" fmla="*/ 282336 w 282335"/>
                  <a:gd name="connsiteY6" fmla="*/ 14804 h 124380"/>
                  <a:gd name="connsiteX7" fmla="*/ 277080 w 282335"/>
                  <a:gd name="connsiteY7" fmla="*/ 5754 h 124380"/>
                  <a:gd name="connsiteX8" fmla="*/ 264047 w 282335"/>
                  <a:gd name="connsiteY8" fmla="*/ 1135 h 124380"/>
                  <a:gd name="connsiteX9" fmla="*/ 202699 w 282335"/>
                  <a:gd name="connsiteY9" fmla="*/ 428 h 124380"/>
                  <a:gd name="connsiteX10" fmla="*/ 134846 w 282335"/>
                  <a:gd name="connsiteY10" fmla="*/ 6862 h 124380"/>
                  <a:gd name="connsiteX11" fmla="*/ 111678 w 282335"/>
                  <a:gd name="connsiteY11" fmla="*/ 25269 h 124380"/>
                  <a:gd name="connsiteX12" fmla="*/ 101897 w 282335"/>
                  <a:gd name="connsiteY12" fmla="*/ 52302 h 124380"/>
                  <a:gd name="connsiteX13" fmla="*/ 86342 w 282335"/>
                  <a:gd name="connsiteY13" fmla="*/ 58359 h 124380"/>
                  <a:gd name="connsiteX14" fmla="*/ 77669 w 282335"/>
                  <a:gd name="connsiteY14" fmla="*/ 57015 h 124380"/>
                  <a:gd name="connsiteX15" fmla="*/ 4584 w 282335"/>
                  <a:gd name="connsiteY15" fmla="*/ 104222 h 124380"/>
                  <a:gd name="connsiteX16" fmla="*/ 82 w 282335"/>
                  <a:gd name="connsiteY16" fmla="*/ 116619 h 124380"/>
                  <a:gd name="connsiteX17" fmla="*/ 1968 w 282335"/>
                  <a:gd name="connsiteY17" fmla="*/ 123690 h 124380"/>
                  <a:gd name="connsiteX18" fmla="*/ 21718 w 282335"/>
                  <a:gd name="connsiteY18" fmla="*/ 123195 h 124380"/>
                  <a:gd name="connsiteX19" fmla="*/ 25890 w 282335"/>
                  <a:gd name="connsiteY19" fmla="*/ 109148 h 124380"/>
                  <a:gd name="connsiteX20" fmla="*/ 40950 w 282335"/>
                  <a:gd name="connsiteY20" fmla="*/ 87206 h 12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2335" h="124380">
                    <a:moveTo>
                      <a:pt x="40950" y="87206"/>
                    </a:moveTo>
                    <a:cubicBezTo>
                      <a:pt x="60794" y="84614"/>
                      <a:pt x="80356" y="80536"/>
                      <a:pt x="98668" y="72122"/>
                    </a:cubicBezTo>
                    <a:cubicBezTo>
                      <a:pt x="109486" y="67150"/>
                      <a:pt x="122072" y="61776"/>
                      <a:pt x="124263" y="49238"/>
                    </a:cubicBezTo>
                    <a:cubicBezTo>
                      <a:pt x="126880" y="34272"/>
                      <a:pt x="136330" y="28498"/>
                      <a:pt x="148327" y="24373"/>
                    </a:cubicBezTo>
                    <a:cubicBezTo>
                      <a:pt x="178965" y="13791"/>
                      <a:pt x="210523" y="11529"/>
                      <a:pt x="242600" y="15299"/>
                    </a:cubicBezTo>
                    <a:cubicBezTo>
                      <a:pt x="252875" y="16501"/>
                      <a:pt x="263151" y="18033"/>
                      <a:pt x="273474" y="18623"/>
                    </a:cubicBezTo>
                    <a:cubicBezTo>
                      <a:pt x="276349" y="18788"/>
                      <a:pt x="279390" y="16148"/>
                      <a:pt x="282336" y="14804"/>
                    </a:cubicBezTo>
                    <a:cubicBezTo>
                      <a:pt x="280639" y="11693"/>
                      <a:pt x="279696" y="7522"/>
                      <a:pt x="277080" y="5754"/>
                    </a:cubicBezTo>
                    <a:cubicBezTo>
                      <a:pt x="273356" y="3232"/>
                      <a:pt x="268501" y="1276"/>
                      <a:pt x="264047" y="1135"/>
                    </a:cubicBezTo>
                    <a:cubicBezTo>
                      <a:pt x="243613" y="428"/>
                      <a:pt x="223085" y="-586"/>
                      <a:pt x="202699" y="428"/>
                    </a:cubicBezTo>
                    <a:cubicBezTo>
                      <a:pt x="180026" y="1536"/>
                      <a:pt x="157495" y="5047"/>
                      <a:pt x="134846" y="6862"/>
                    </a:cubicBezTo>
                    <a:cubicBezTo>
                      <a:pt x="116745" y="8300"/>
                      <a:pt x="116910" y="7923"/>
                      <a:pt x="111678" y="25269"/>
                    </a:cubicBezTo>
                    <a:cubicBezTo>
                      <a:pt x="108921" y="34437"/>
                      <a:pt x="105833" y="43581"/>
                      <a:pt x="101897" y="52302"/>
                    </a:cubicBezTo>
                    <a:cubicBezTo>
                      <a:pt x="99069" y="58547"/>
                      <a:pt x="94143" y="62459"/>
                      <a:pt x="86342" y="58359"/>
                    </a:cubicBezTo>
                    <a:cubicBezTo>
                      <a:pt x="83891" y="57062"/>
                      <a:pt x="80568" y="57416"/>
                      <a:pt x="77669" y="57015"/>
                    </a:cubicBezTo>
                    <a:cubicBezTo>
                      <a:pt x="46748" y="62766"/>
                      <a:pt x="20492" y="75540"/>
                      <a:pt x="4584" y="104222"/>
                    </a:cubicBezTo>
                    <a:cubicBezTo>
                      <a:pt x="2463" y="108040"/>
                      <a:pt x="931" y="112353"/>
                      <a:pt x="82" y="116619"/>
                    </a:cubicBezTo>
                    <a:cubicBezTo>
                      <a:pt x="-365" y="118882"/>
                      <a:pt x="1119" y="123619"/>
                      <a:pt x="1968" y="123690"/>
                    </a:cubicBezTo>
                    <a:cubicBezTo>
                      <a:pt x="8567" y="124161"/>
                      <a:pt x="15708" y="125198"/>
                      <a:pt x="21718" y="123195"/>
                    </a:cubicBezTo>
                    <a:cubicBezTo>
                      <a:pt x="27233" y="121357"/>
                      <a:pt x="27657" y="115158"/>
                      <a:pt x="25890" y="109148"/>
                    </a:cubicBezTo>
                    <a:cubicBezTo>
                      <a:pt x="21742" y="94960"/>
                      <a:pt x="26172" y="89139"/>
                      <a:pt x="40950" y="8720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25">
                <a:extLst>
                  <a:ext uri="{FF2B5EF4-FFF2-40B4-BE49-F238E27FC236}">
                    <a16:creationId xmlns:a16="http://schemas.microsoft.com/office/drawing/2014/main" id="{405CAEAC-BE59-48BC-9C28-A119752757E0}"/>
                  </a:ext>
                </a:extLst>
              </p:cNvPr>
              <p:cNvSpPr/>
              <p:nvPr/>
            </p:nvSpPr>
            <p:spPr>
              <a:xfrm>
                <a:off x="313772" y="2934986"/>
                <a:ext cx="76125" cy="241349"/>
              </a:xfrm>
              <a:custGeom>
                <a:avLst/>
                <a:gdLst>
                  <a:gd name="connsiteX0" fmla="*/ 73745 w 76125"/>
                  <a:gd name="connsiteY0" fmla="*/ 94778 h 241349"/>
                  <a:gd name="connsiteX1" fmla="*/ 50577 w 76125"/>
                  <a:gd name="connsiteY1" fmla="*/ 101919 h 241349"/>
                  <a:gd name="connsiteX2" fmla="*/ 40962 w 76125"/>
                  <a:gd name="connsiteY2" fmla="*/ 94755 h 241349"/>
                  <a:gd name="connsiteX3" fmla="*/ 41763 w 76125"/>
                  <a:gd name="connsiteY3" fmla="*/ 87425 h 241349"/>
                  <a:gd name="connsiteX4" fmla="*/ 59203 w 76125"/>
                  <a:gd name="connsiteY4" fmla="*/ 25535 h 241349"/>
                  <a:gd name="connsiteX5" fmla="*/ 62715 w 76125"/>
                  <a:gd name="connsiteY5" fmla="*/ 11960 h 241349"/>
                  <a:gd name="connsiteX6" fmla="*/ 53641 w 76125"/>
                  <a:gd name="connsiteY6" fmla="*/ 10 h 241349"/>
                  <a:gd name="connsiteX7" fmla="*/ 40938 w 76125"/>
                  <a:gd name="connsiteY7" fmla="*/ 11724 h 241349"/>
                  <a:gd name="connsiteX8" fmla="*/ 41857 w 76125"/>
                  <a:gd name="connsiteY8" fmla="*/ 25747 h 241349"/>
                  <a:gd name="connsiteX9" fmla="*/ 15531 w 76125"/>
                  <a:gd name="connsiteY9" fmla="*/ 53935 h 241349"/>
                  <a:gd name="connsiteX10" fmla="*/ 589 w 76125"/>
                  <a:gd name="connsiteY10" fmla="*/ 55655 h 241349"/>
                  <a:gd name="connsiteX11" fmla="*/ 0 w 76125"/>
                  <a:gd name="connsiteY11" fmla="*/ 57635 h 241349"/>
                  <a:gd name="connsiteX12" fmla="*/ 7495 w 76125"/>
                  <a:gd name="connsiteY12" fmla="*/ 63975 h 241349"/>
                  <a:gd name="connsiteX13" fmla="*/ 22437 w 76125"/>
                  <a:gd name="connsiteY13" fmla="*/ 82664 h 241349"/>
                  <a:gd name="connsiteX14" fmla="*/ 30332 w 76125"/>
                  <a:gd name="connsiteY14" fmla="*/ 114057 h 241349"/>
                  <a:gd name="connsiteX15" fmla="*/ 36554 w 76125"/>
                  <a:gd name="connsiteY15" fmla="*/ 183466 h 241349"/>
                  <a:gd name="connsiteX16" fmla="*/ 53029 w 76125"/>
                  <a:gd name="connsiteY16" fmla="*/ 235174 h 241349"/>
                  <a:gd name="connsiteX17" fmla="*/ 58402 w 76125"/>
                  <a:gd name="connsiteY17" fmla="*/ 241349 h 241349"/>
                  <a:gd name="connsiteX18" fmla="*/ 60500 w 76125"/>
                  <a:gd name="connsiteY18" fmla="*/ 240619 h 241349"/>
                  <a:gd name="connsiteX19" fmla="*/ 60429 w 76125"/>
                  <a:gd name="connsiteY19" fmla="*/ 227680 h 241349"/>
                  <a:gd name="connsiteX20" fmla="*/ 55904 w 76125"/>
                  <a:gd name="connsiteY20" fmla="*/ 187189 h 241349"/>
                  <a:gd name="connsiteX21" fmla="*/ 72284 w 76125"/>
                  <a:gd name="connsiteY21" fmla="*/ 108519 h 241349"/>
                  <a:gd name="connsiteX22" fmla="*/ 76125 w 76125"/>
                  <a:gd name="connsiteY22" fmla="*/ 96499 h 241349"/>
                  <a:gd name="connsiteX23" fmla="*/ 73745 w 76125"/>
                  <a:gd name="connsiteY23" fmla="*/ 94778 h 24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125" h="241349">
                    <a:moveTo>
                      <a:pt x="73745" y="94778"/>
                    </a:moveTo>
                    <a:cubicBezTo>
                      <a:pt x="66038" y="97182"/>
                      <a:pt x="58379" y="99775"/>
                      <a:pt x="50577" y="101919"/>
                    </a:cubicBezTo>
                    <a:cubicBezTo>
                      <a:pt x="44073" y="103711"/>
                      <a:pt x="41150" y="101425"/>
                      <a:pt x="40962" y="94755"/>
                    </a:cubicBezTo>
                    <a:cubicBezTo>
                      <a:pt x="40891" y="92327"/>
                      <a:pt x="41103" y="89758"/>
                      <a:pt x="41763" y="87425"/>
                    </a:cubicBezTo>
                    <a:cubicBezTo>
                      <a:pt x="47514" y="66779"/>
                      <a:pt x="53382" y="46181"/>
                      <a:pt x="59203" y="25535"/>
                    </a:cubicBezTo>
                    <a:cubicBezTo>
                      <a:pt x="60476" y="21033"/>
                      <a:pt x="62173" y="16555"/>
                      <a:pt x="62715" y="11960"/>
                    </a:cubicBezTo>
                    <a:cubicBezTo>
                      <a:pt x="63540" y="4983"/>
                      <a:pt x="59533" y="199"/>
                      <a:pt x="53641" y="10"/>
                    </a:cubicBezTo>
                    <a:cubicBezTo>
                      <a:pt x="45722" y="-249"/>
                      <a:pt x="40655" y="4347"/>
                      <a:pt x="40938" y="11724"/>
                    </a:cubicBezTo>
                    <a:cubicBezTo>
                      <a:pt x="41127" y="16414"/>
                      <a:pt x="42022" y="21104"/>
                      <a:pt x="41857" y="25747"/>
                    </a:cubicBezTo>
                    <a:cubicBezTo>
                      <a:pt x="41197" y="44177"/>
                      <a:pt x="33726" y="52026"/>
                      <a:pt x="15531" y="53935"/>
                    </a:cubicBezTo>
                    <a:cubicBezTo>
                      <a:pt x="10535" y="54453"/>
                      <a:pt x="5562" y="55089"/>
                      <a:pt x="589" y="55655"/>
                    </a:cubicBezTo>
                    <a:cubicBezTo>
                      <a:pt x="401" y="56315"/>
                      <a:pt x="189" y="56975"/>
                      <a:pt x="0" y="57635"/>
                    </a:cubicBezTo>
                    <a:cubicBezTo>
                      <a:pt x="2522" y="59732"/>
                      <a:pt x="5350" y="61547"/>
                      <a:pt x="7495" y="63975"/>
                    </a:cubicBezTo>
                    <a:cubicBezTo>
                      <a:pt x="12774" y="69985"/>
                      <a:pt x="19420" y="75570"/>
                      <a:pt x="22437" y="82664"/>
                    </a:cubicBezTo>
                    <a:cubicBezTo>
                      <a:pt x="26609" y="92492"/>
                      <a:pt x="29083" y="103381"/>
                      <a:pt x="30332" y="114057"/>
                    </a:cubicBezTo>
                    <a:cubicBezTo>
                      <a:pt x="33019" y="137130"/>
                      <a:pt x="34127" y="160369"/>
                      <a:pt x="36554" y="183466"/>
                    </a:cubicBezTo>
                    <a:cubicBezTo>
                      <a:pt x="38487" y="201731"/>
                      <a:pt x="42564" y="219549"/>
                      <a:pt x="53029" y="235174"/>
                    </a:cubicBezTo>
                    <a:cubicBezTo>
                      <a:pt x="54537" y="237413"/>
                      <a:pt x="56587" y="239299"/>
                      <a:pt x="58402" y="241349"/>
                    </a:cubicBezTo>
                    <a:cubicBezTo>
                      <a:pt x="59109" y="241114"/>
                      <a:pt x="59793" y="240878"/>
                      <a:pt x="60500" y="240619"/>
                    </a:cubicBezTo>
                    <a:cubicBezTo>
                      <a:pt x="60500" y="236306"/>
                      <a:pt x="60877" y="231946"/>
                      <a:pt x="60429" y="227680"/>
                    </a:cubicBezTo>
                    <a:cubicBezTo>
                      <a:pt x="59038" y="214175"/>
                      <a:pt x="56799" y="200718"/>
                      <a:pt x="55904" y="187189"/>
                    </a:cubicBezTo>
                    <a:cubicBezTo>
                      <a:pt x="54042" y="159544"/>
                      <a:pt x="58143" y="132982"/>
                      <a:pt x="72284" y="108519"/>
                    </a:cubicBezTo>
                    <a:cubicBezTo>
                      <a:pt x="74334" y="104960"/>
                      <a:pt x="74876" y="100529"/>
                      <a:pt x="76125" y="96499"/>
                    </a:cubicBezTo>
                    <a:cubicBezTo>
                      <a:pt x="75301" y="95957"/>
                      <a:pt x="74523" y="95368"/>
                      <a:pt x="73745" y="9477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6">
                <a:extLst>
                  <a:ext uri="{FF2B5EF4-FFF2-40B4-BE49-F238E27FC236}">
                    <a16:creationId xmlns:a16="http://schemas.microsoft.com/office/drawing/2014/main" id="{20AD18C0-1DAB-4E63-9EAD-35F76D35A3D2}"/>
                  </a:ext>
                </a:extLst>
              </p:cNvPr>
              <p:cNvSpPr/>
              <p:nvPr/>
            </p:nvSpPr>
            <p:spPr>
              <a:xfrm>
                <a:off x="609188" y="3002390"/>
                <a:ext cx="50132" cy="228685"/>
              </a:xfrm>
              <a:custGeom>
                <a:avLst/>
                <a:gdLst>
                  <a:gd name="connsiteX0" fmla="*/ 23251 w 50132"/>
                  <a:gd name="connsiteY0" fmla="*/ 28104 h 228685"/>
                  <a:gd name="connsiteX1" fmla="*/ 19409 w 50132"/>
                  <a:gd name="connsiteY1" fmla="*/ 6351 h 228685"/>
                  <a:gd name="connsiteX2" fmla="*/ 7437 w 50132"/>
                  <a:gd name="connsiteY2" fmla="*/ 4631 h 228685"/>
                  <a:gd name="connsiteX3" fmla="*/ 1356 w 50132"/>
                  <a:gd name="connsiteY3" fmla="*/ 23980 h 228685"/>
                  <a:gd name="connsiteX4" fmla="*/ 272 w 50132"/>
                  <a:gd name="connsiteY4" fmla="*/ 137650 h 228685"/>
                  <a:gd name="connsiteX5" fmla="*/ 7272 w 50132"/>
                  <a:gd name="connsiteY5" fmla="*/ 190372 h 228685"/>
                  <a:gd name="connsiteX6" fmla="*/ 14083 w 50132"/>
                  <a:gd name="connsiteY6" fmla="*/ 200200 h 228685"/>
                  <a:gd name="connsiteX7" fmla="*/ 19621 w 50132"/>
                  <a:gd name="connsiteY7" fmla="*/ 216768 h 228685"/>
                  <a:gd name="connsiteX8" fmla="*/ 25419 w 50132"/>
                  <a:gd name="connsiteY8" fmla="*/ 227963 h 228685"/>
                  <a:gd name="connsiteX9" fmla="*/ 45240 w 50132"/>
                  <a:gd name="connsiteY9" fmla="*/ 228293 h 228685"/>
                  <a:gd name="connsiteX10" fmla="*/ 49435 w 50132"/>
                  <a:gd name="connsiteY10" fmla="*/ 220775 h 228685"/>
                  <a:gd name="connsiteX11" fmla="*/ 43425 w 50132"/>
                  <a:gd name="connsiteY11" fmla="*/ 208920 h 228685"/>
                  <a:gd name="connsiteX12" fmla="*/ 26338 w 50132"/>
                  <a:gd name="connsiteY12" fmla="*/ 167487 h 228685"/>
                  <a:gd name="connsiteX13" fmla="*/ 23439 w 50132"/>
                  <a:gd name="connsiteY13" fmla="*/ 85917 h 228685"/>
                  <a:gd name="connsiteX14" fmla="*/ 23251 w 50132"/>
                  <a:gd name="connsiteY14" fmla="*/ 28104 h 22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132" h="228685">
                    <a:moveTo>
                      <a:pt x="23251" y="28104"/>
                    </a:moveTo>
                    <a:cubicBezTo>
                      <a:pt x="23062" y="20798"/>
                      <a:pt x="21483" y="13374"/>
                      <a:pt x="19409" y="6351"/>
                    </a:cubicBezTo>
                    <a:cubicBezTo>
                      <a:pt x="17170" y="-1285"/>
                      <a:pt x="11349" y="-2251"/>
                      <a:pt x="7437" y="4631"/>
                    </a:cubicBezTo>
                    <a:cubicBezTo>
                      <a:pt x="4137" y="10405"/>
                      <a:pt x="1497" y="17452"/>
                      <a:pt x="1356" y="23980"/>
                    </a:cubicBezTo>
                    <a:cubicBezTo>
                      <a:pt x="413" y="61854"/>
                      <a:pt x="-459" y="99776"/>
                      <a:pt x="272" y="137650"/>
                    </a:cubicBezTo>
                    <a:cubicBezTo>
                      <a:pt x="625" y="155279"/>
                      <a:pt x="4349" y="172884"/>
                      <a:pt x="7272" y="190372"/>
                    </a:cubicBezTo>
                    <a:cubicBezTo>
                      <a:pt x="7884" y="193978"/>
                      <a:pt x="11019" y="197937"/>
                      <a:pt x="14083" y="200200"/>
                    </a:cubicBezTo>
                    <a:cubicBezTo>
                      <a:pt x="21365" y="205550"/>
                      <a:pt x="22732" y="207977"/>
                      <a:pt x="19621" y="216768"/>
                    </a:cubicBezTo>
                    <a:cubicBezTo>
                      <a:pt x="17500" y="222802"/>
                      <a:pt x="19621" y="227044"/>
                      <a:pt x="25419" y="227963"/>
                    </a:cubicBezTo>
                    <a:cubicBezTo>
                      <a:pt x="31900" y="228977"/>
                      <a:pt x="38664" y="228765"/>
                      <a:pt x="45240" y="228293"/>
                    </a:cubicBezTo>
                    <a:cubicBezTo>
                      <a:pt x="49341" y="227987"/>
                      <a:pt x="51273" y="224923"/>
                      <a:pt x="49435" y="220775"/>
                    </a:cubicBezTo>
                    <a:cubicBezTo>
                      <a:pt x="47620" y="216721"/>
                      <a:pt x="45735" y="212667"/>
                      <a:pt x="43425" y="208920"/>
                    </a:cubicBezTo>
                    <a:cubicBezTo>
                      <a:pt x="35483" y="196028"/>
                      <a:pt x="28954" y="182641"/>
                      <a:pt x="26338" y="167487"/>
                    </a:cubicBezTo>
                    <a:cubicBezTo>
                      <a:pt x="21742" y="140973"/>
                      <a:pt x="21248" y="114317"/>
                      <a:pt x="23439" y="85917"/>
                    </a:cubicBezTo>
                    <a:cubicBezTo>
                      <a:pt x="23439" y="67723"/>
                      <a:pt x="23769" y="47902"/>
                      <a:pt x="23251" y="2810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7">
                <a:extLst>
                  <a:ext uri="{FF2B5EF4-FFF2-40B4-BE49-F238E27FC236}">
                    <a16:creationId xmlns:a16="http://schemas.microsoft.com/office/drawing/2014/main" id="{BFC0F36A-F2A7-4BC3-B18B-F3D161D05C47}"/>
                  </a:ext>
                </a:extLst>
              </p:cNvPr>
              <p:cNvSpPr/>
              <p:nvPr/>
            </p:nvSpPr>
            <p:spPr>
              <a:xfrm>
                <a:off x="357150" y="3447786"/>
                <a:ext cx="154218" cy="225815"/>
              </a:xfrm>
              <a:custGeom>
                <a:avLst/>
                <a:gdLst>
                  <a:gd name="connsiteX0" fmla="*/ 139111 w 154218"/>
                  <a:gd name="connsiteY0" fmla="*/ 216223 h 225815"/>
                  <a:gd name="connsiteX1" fmla="*/ 151579 w 154218"/>
                  <a:gd name="connsiteY1" fmla="*/ 225815 h 225815"/>
                  <a:gd name="connsiteX2" fmla="*/ 154218 w 154218"/>
                  <a:gd name="connsiteY2" fmla="*/ 223694 h 225815"/>
                  <a:gd name="connsiteX3" fmla="*/ 150824 w 154218"/>
                  <a:gd name="connsiteY3" fmla="*/ 214456 h 225815"/>
                  <a:gd name="connsiteX4" fmla="*/ 84857 w 154218"/>
                  <a:gd name="connsiteY4" fmla="*/ 117873 h 225815"/>
                  <a:gd name="connsiteX5" fmla="*/ 58602 w 154218"/>
                  <a:gd name="connsiteY5" fmla="*/ 78585 h 225815"/>
                  <a:gd name="connsiteX6" fmla="*/ 44791 w 154218"/>
                  <a:gd name="connsiteY6" fmla="*/ 50703 h 225815"/>
                  <a:gd name="connsiteX7" fmla="*/ 16745 w 154218"/>
                  <a:gd name="connsiteY7" fmla="*/ 5452 h 225815"/>
                  <a:gd name="connsiteX8" fmla="*/ 3947 w 154218"/>
                  <a:gd name="connsiteY8" fmla="*/ 1234 h 225815"/>
                  <a:gd name="connsiteX9" fmla="*/ 1449 w 154218"/>
                  <a:gd name="connsiteY9" fmla="*/ 13772 h 225815"/>
                  <a:gd name="connsiteX10" fmla="*/ 16438 w 154218"/>
                  <a:gd name="connsiteY10" fmla="*/ 45023 h 225815"/>
                  <a:gd name="connsiteX11" fmla="*/ 101402 w 154218"/>
                  <a:gd name="connsiteY11" fmla="*/ 168450 h 225815"/>
                  <a:gd name="connsiteX12" fmla="*/ 139111 w 154218"/>
                  <a:gd name="connsiteY12" fmla="*/ 216223 h 22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218" h="225815">
                    <a:moveTo>
                      <a:pt x="139111" y="216223"/>
                    </a:moveTo>
                    <a:cubicBezTo>
                      <a:pt x="142363" y="220159"/>
                      <a:pt x="147384" y="222657"/>
                      <a:pt x="151579" y="225815"/>
                    </a:cubicBezTo>
                    <a:cubicBezTo>
                      <a:pt x="152451" y="225108"/>
                      <a:pt x="153346" y="224401"/>
                      <a:pt x="154218" y="223694"/>
                    </a:cubicBezTo>
                    <a:cubicBezTo>
                      <a:pt x="153111" y="220607"/>
                      <a:pt x="152333" y="217354"/>
                      <a:pt x="150824" y="214456"/>
                    </a:cubicBezTo>
                    <a:cubicBezTo>
                      <a:pt x="132724" y="179622"/>
                      <a:pt x="110570" y="147427"/>
                      <a:pt x="84857" y="117873"/>
                    </a:cubicBezTo>
                    <a:cubicBezTo>
                      <a:pt x="74298" y="105759"/>
                      <a:pt x="65767" y="92749"/>
                      <a:pt x="58602" y="78585"/>
                    </a:cubicBezTo>
                    <a:cubicBezTo>
                      <a:pt x="53935" y="69322"/>
                      <a:pt x="49976" y="59659"/>
                      <a:pt x="44791" y="50703"/>
                    </a:cubicBezTo>
                    <a:cubicBezTo>
                      <a:pt x="35882" y="35360"/>
                      <a:pt x="26431" y="20324"/>
                      <a:pt x="16745" y="5452"/>
                    </a:cubicBezTo>
                    <a:cubicBezTo>
                      <a:pt x="14011" y="1281"/>
                      <a:pt x="9415" y="-1830"/>
                      <a:pt x="3947" y="1234"/>
                    </a:cubicBezTo>
                    <a:cubicBezTo>
                      <a:pt x="-1379" y="4227"/>
                      <a:pt x="-342" y="9553"/>
                      <a:pt x="1449" y="13772"/>
                    </a:cubicBezTo>
                    <a:cubicBezTo>
                      <a:pt x="5998" y="24401"/>
                      <a:pt x="10051" y="35525"/>
                      <a:pt x="16438" y="45023"/>
                    </a:cubicBezTo>
                    <a:cubicBezTo>
                      <a:pt x="44296" y="86480"/>
                      <a:pt x="72601" y="127630"/>
                      <a:pt x="101402" y="168450"/>
                    </a:cubicBezTo>
                    <a:cubicBezTo>
                      <a:pt x="113092" y="185042"/>
                      <a:pt x="126196" y="200597"/>
                      <a:pt x="139111" y="216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28">
                <a:extLst>
                  <a:ext uri="{FF2B5EF4-FFF2-40B4-BE49-F238E27FC236}">
                    <a16:creationId xmlns:a16="http://schemas.microsoft.com/office/drawing/2014/main" id="{CF3D849B-F4B9-4B39-8141-8B44BB1CAF62}"/>
                  </a:ext>
                </a:extLst>
              </p:cNvPr>
              <p:cNvSpPr/>
              <p:nvPr/>
            </p:nvSpPr>
            <p:spPr>
              <a:xfrm>
                <a:off x="478628" y="3355901"/>
                <a:ext cx="122887" cy="213703"/>
              </a:xfrm>
              <a:custGeom>
                <a:avLst/>
                <a:gdLst>
                  <a:gd name="connsiteX0" fmla="*/ 115489 w 122887"/>
                  <a:gd name="connsiteY0" fmla="*/ 197950 h 213703"/>
                  <a:gd name="connsiteX1" fmla="*/ 91709 w 122887"/>
                  <a:gd name="connsiteY1" fmla="*/ 169644 h 213703"/>
                  <a:gd name="connsiteX2" fmla="*/ 51218 w 122887"/>
                  <a:gd name="connsiteY2" fmla="*/ 95711 h 213703"/>
                  <a:gd name="connsiteX3" fmla="*/ 11577 w 122887"/>
                  <a:gd name="connsiteY3" fmla="*/ 13811 h 213703"/>
                  <a:gd name="connsiteX4" fmla="*/ 1819 w 122887"/>
                  <a:gd name="connsiteY4" fmla="*/ 0 h 213703"/>
                  <a:gd name="connsiteX5" fmla="*/ 5 w 122887"/>
                  <a:gd name="connsiteY5" fmla="*/ 5916 h 213703"/>
                  <a:gd name="connsiteX6" fmla="*/ 11765 w 122887"/>
                  <a:gd name="connsiteY6" fmla="*/ 44285 h 213703"/>
                  <a:gd name="connsiteX7" fmla="*/ 22135 w 122887"/>
                  <a:gd name="connsiteY7" fmla="*/ 71553 h 213703"/>
                  <a:gd name="connsiteX8" fmla="*/ 27155 w 122887"/>
                  <a:gd name="connsiteY8" fmla="*/ 94579 h 213703"/>
                  <a:gd name="connsiteX9" fmla="*/ 72171 w 122887"/>
                  <a:gd name="connsiteY9" fmla="*/ 174264 h 213703"/>
                  <a:gd name="connsiteX10" fmla="*/ 105308 w 122887"/>
                  <a:gd name="connsiteY10" fmla="*/ 209050 h 213703"/>
                  <a:gd name="connsiteX11" fmla="*/ 121381 w 122887"/>
                  <a:gd name="connsiteY11" fmla="*/ 211124 h 213703"/>
                  <a:gd name="connsiteX12" fmla="*/ 115489 w 122887"/>
                  <a:gd name="connsiteY12" fmla="*/ 197950 h 2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87" h="213703">
                    <a:moveTo>
                      <a:pt x="115489" y="197950"/>
                    </a:moveTo>
                    <a:cubicBezTo>
                      <a:pt x="107664" y="188405"/>
                      <a:pt x="97931" y="180085"/>
                      <a:pt x="91709" y="169644"/>
                    </a:cubicBezTo>
                    <a:cubicBezTo>
                      <a:pt x="77308" y="145534"/>
                      <a:pt x="63969" y="120740"/>
                      <a:pt x="51218" y="95711"/>
                    </a:cubicBezTo>
                    <a:cubicBezTo>
                      <a:pt x="37455" y="68701"/>
                      <a:pt x="24916" y="41056"/>
                      <a:pt x="11577" y="13811"/>
                    </a:cubicBezTo>
                    <a:cubicBezTo>
                      <a:pt x="9385" y="9333"/>
                      <a:pt x="5802" y="5539"/>
                      <a:pt x="1819" y="0"/>
                    </a:cubicBezTo>
                    <a:cubicBezTo>
                      <a:pt x="688" y="3606"/>
                      <a:pt x="-66" y="4808"/>
                      <a:pt x="5" y="5916"/>
                    </a:cubicBezTo>
                    <a:cubicBezTo>
                      <a:pt x="971" y="19609"/>
                      <a:pt x="3304" y="33019"/>
                      <a:pt x="11765" y="44285"/>
                    </a:cubicBezTo>
                    <a:cubicBezTo>
                      <a:pt x="17940" y="52487"/>
                      <a:pt x="20815" y="61537"/>
                      <a:pt x="22135" y="71553"/>
                    </a:cubicBezTo>
                    <a:cubicBezTo>
                      <a:pt x="23149" y="79331"/>
                      <a:pt x="24351" y="87320"/>
                      <a:pt x="27155" y="94579"/>
                    </a:cubicBezTo>
                    <a:cubicBezTo>
                      <a:pt x="38209" y="123333"/>
                      <a:pt x="53198" y="150083"/>
                      <a:pt x="72171" y="174264"/>
                    </a:cubicBezTo>
                    <a:cubicBezTo>
                      <a:pt x="82022" y="186826"/>
                      <a:pt x="93830" y="197879"/>
                      <a:pt x="105308" y="209050"/>
                    </a:cubicBezTo>
                    <a:cubicBezTo>
                      <a:pt x="109644" y="213269"/>
                      <a:pt x="117139" y="215956"/>
                      <a:pt x="121381" y="211124"/>
                    </a:cubicBezTo>
                    <a:cubicBezTo>
                      <a:pt x="126048" y="205798"/>
                      <a:pt x="118671" y="201815"/>
                      <a:pt x="115489" y="1979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9">
                <a:extLst>
                  <a:ext uri="{FF2B5EF4-FFF2-40B4-BE49-F238E27FC236}">
                    <a16:creationId xmlns:a16="http://schemas.microsoft.com/office/drawing/2014/main" id="{336C3D35-2F0D-4BC8-8D0D-2C9914CAA2AD}"/>
                  </a:ext>
                </a:extLst>
              </p:cNvPr>
              <p:cNvSpPr/>
              <p:nvPr/>
            </p:nvSpPr>
            <p:spPr>
              <a:xfrm>
                <a:off x="460579" y="3776288"/>
                <a:ext cx="175526" cy="116078"/>
              </a:xfrm>
              <a:custGeom>
                <a:avLst/>
                <a:gdLst>
                  <a:gd name="connsiteX0" fmla="*/ 169833 w 175526"/>
                  <a:gd name="connsiteY0" fmla="*/ 99199 h 116078"/>
                  <a:gd name="connsiteX1" fmla="*/ 142046 w 175526"/>
                  <a:gd name="connsiteY1" fmla="*/ 82300 h 116078"/>
                  <a:gd name="connsiteX2" fmla="*/ 74735 w 175526"/>
                  <a:gd name="connsiteY2" fmla="*/ 43530 h 116078"/>
                  <a:gd name="connsiteX3" fmla="*/ 20434 w 175526"/>
                  <a:gd name="connsiteY3" fmla="*/ 7660 h 116078"/>
                  <a:gd name="connsiteX4" fmla="*/ 1815 w 175526"/>
                  <a:gd name="connsiteY4" fmla="*/ 0 h 116078"/>
                  <a:gd name="connsiteX5" fmla="*/ 0 w 175526"/>
                  <a:gd name="connsiteY5" fmla="*/ 2003 h 116078"/>
                  <a:gd name="connsiteX6" fmla="*/ 4926 w 175526"/>
                  <a:gd name="connsiteY6" fmla="*/ 11878 h 116078"/>
                  <a:gd name="connsiteX7" fmla="*/ 60311 w 175526"/>
                  <a:gd name="connsiteY7" fmla="*/ 59463 h 116078"/>
                  <a:gd name="connsiteX8" fmla="*/ 89654 w 175526"/>
                  <a:gd name="connsiteY8" fmla="*/ 73462 h 116078"/>
                  <a:gd name="connsiteX9" fmla="*/ 98727 w 175526"/>
                  <a:gd name="connsiteY9" fmla="*/ 97643 h 116078"/>
                  <a:gd name="connsiteX10" fmla="*/ 112444 w 175526"/>
                  <a:gd name="connsiteY10" fmla="*/ 95522 h 116078"/>
                  <a:gd name="connsiteX11" fmla="*/ 143790 w 175526"/>
                  <a:gd name="connsiteY11" fmla="*/ 105374 h 116078"/>
                  <a:gd name="connsiteX12" fmla="*/ 163163 w 175526"/>
                  <a:gd name="connsiteY12" fmla="*/ 116074 h 116078"/>
                  <a:gd name="connsiteX13" fmla="*/ 174311 w 175526"/>
                  <a:gd name="connsiteY13" fmla="*/ 111030 h 116078"/>
                  <a:gd name="connsiteX14" fmla="*/ 169833 w 175526"/>
                  <a:gd name="connsiteY14" fmla="*/ 99199 h 11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526" h="116078">
                    <a:moveTo>
                      <a:pt x="169833" y="99199"/>
                    </a:moveTo>
                    <a:cubicBezTo>
                      <a:pt x="160735" y="93307"/>
                      <a:pt x="151685" y="87203"/>
                      <a:pt x="142046" y="82300"/>
                    </a:cubicBezTo>
                    <a:cubicBezTo>
                      <a:pt x="118925" y="70563"/>
                      <a:pt x="95711" y="59227"/>
                      <a:pt x="74735" y="43530"/>
                    </a:cubicBezTo>
                    <a:cubicBezTo>
                      <a:pt x="57389" y="30544"/>
                      <a:pt x="38817" y="19184"/>
                      <a:pt x="20434" y="7660"/>
                    </a:cubicBezTo>
                    <a:cubicBezTo>
                      <a:pt x="14824" y="4148"/>
                      <a:pt x="8060" y="2498"/>
                      <a:pt x="1815" y="0"/>
                    </a:cubicBezTo>
                    <a:cubicBezTo>
                      <a:pt x="1202" y="660"/>
                      <a:pt x="589" y="1343"/>
                      <a:pt x="0" y="2003"/>
                    </a:cubicBezTo>
                    <a:cubicBezTo>
                      <a:pt x="1626" y="5303"/>
                      <a:pt x="2757" y="8979"/>
                      <a:pt x="4926" y="11878"/>
                    </a:cubicBezTo>
                    <a:cubicBezTo>
                      <a:pt x="19844" y="31817"/>
                      <a:pt x="39218" y="46783"/>
                      <a:pt x="60311" y="59463"/>
                    </a:cubicBezTo>
                    <a:cubicBezTo>
                      <a:pt x="69550" y="65025"/>
                      <a:pt x="79991" y="68536"/>
                      <a:pt x="89654" y="73462"/>
                    </a:cubicBezTo>
                    <a:cubicBezTo>
                      <a:pt x="100943" y="79213"/>
                      <a:pt x="102993" y="84162"/>
                      <a:pt x="98727" y="97643"/>
                    </a:cubicBezTo>
                    <a:cubicBezTo>
                      <a:pt x="104266" y="96818"/>
                      <a:pt x="108485" y="96653"/>
                      <a:pt x="112444" y="95522"/>
                    </a:cubicBezTo>
                    <a:cubicBezTo>
                      <a:pt x="125171" y="91845"/>
                      <a:pt x="135706" y="93967"/>
                      <a:pt x="143790" y="105374"/>
                    </a:cubicBezTo>
                    <a:cubicBezTo>
                      <a:pt x="148409" y="111878"/>
                      <a:pt x="155079" y="116238"/>
                      <a:pt x="163163" y="116074"/>
                    </a:cubicBezTo>
                    <a:cubicBezTo>
                      <a:pt x="167028" y="116003"/>
                      <a:pt x="172237" y="113976"/>
                      <a:pt x="174311" y="111030"/>
                    </a:cubicBezTo>
                    <a:cubicBezTo>
                      <a:pt x="177445" y="106505"/>
                      <a:pt x="174004" y="101909"/>
                      <a:pt x="169833" y="9919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0">
                <a:extLst>
                  <a:ext uri="{FF2B5EF4-FFF2-40B4-BE49-F238E27FC236}">
                    <a16:creationId xmlns:a16="http://schemas.microsoft.com/office/drawing/2014/main" id="{0DD9D207-379D-4178-85D4-56AA8F076EDB}"/>
                  </a:ext>
                </a:extLst>
              </p:cNvPr>
              <p:cNvSpPr/>
              <p:nvPr/>
            </p:nvSpPr>
            <p:spPr>
              <a:xfrm>
                <a:off x="986991" y="3827031"/>
                <a:ext cx="170354" cy="118103"/>
              </a:xfrm>
              <a:custGeom>
                <a:avLst/>
                <a:gdLst>
                  <a:gd name="connsiteX0" fmla="*/ 170313 w 170354"/>
                  <a:gd name="connsiteY0" fmla="*/ 12350 h 118103"/>
                  <a:gd name="connsiteX1" fmla="*/ 152495 w 170354"/>
                  <a:gd name="connsiteY1" fmla="*/ 3464 h 118103"/>
                  <a:gd name="connsiteX2" fmla="*/ 138778 w 170354"/>
                  <a:gd name="connsiteY2" fmla="*/ 14730 h 118103"/>
                  <a:gd name="connsiteX3" fmla="*/ 59070 w 170354"/>
                  <a:gd name="connsiteY3" fmla="*/ 70540 h 118103"/>
                  <a:gd name="connsiteX4" fmla="*/ 18557 w 170354"/>
                  <a:gd name="connsiteY4" fmla="*/ 92105 h 118103"/>
                  <a:gd name="connsiteX5" fmla="*/ 3214 w 170354"/>
                  <a:gd name="connsiteY5" fmla="*/ 103676 h 118103"/>
                  <a:gd name="connsiteX6" fmla="*/ 2082 w 170354"/>
                  <a:gd name="connsiteY6" fmla="*/ 116356 h 118103"/>
                  <a:gd name="connsiteX7" fmla="*/ 11816 w 170354"/>
                  <a:gd name="connsiteY7" fmla="*/ 117652 h 118103"/>
                  <a:gd name="connsiteX8" fmla="*/ 26640 w 170354"/>
                  <a:gd name="connsiteY8" fmla="*/ 111101 h 118103"/>
                  <a:gd name="connsiteX9" fmla="*/ 97510 w 170354"/>
                  <a:gd name="connsiteY9" fmla="*/ 66439 h 118103"/>
                  <a:gd name="connsiteX10" fmla="*/ 152495 w 170354"/>
                  <a:gd name="connsiteY10" fmla="*/ 39594 h 118103"/>
                  <a:gd name="connsiteX11" fmla="*/ 170313 w 170354"/>
                  <a:gd name="connsiteY11" fmla="*/ 16804 h 118103"/>
                  <a:gd name="connsiteX12" fmla="*/ 170313 w 170354"/>
                  <a:gd name="connsiteY12" fmla="*/ 12350 h 11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0354" h="118103">
                    <a:moveTo>
                      <a:pt x="170313" y="12350"/>
                    </a:moveTo>
                    <a:cubicBezTo>
                      <a:pt x="169393" y="71"/>
                      <a:pt x="162771" y="-3370"/>
                      <a:pt x="152495" y="3464"/>
                    </a:cubicBezTo>
                    <a:cubicBezTo>
                      <a:pt x="147593" y="6740"/>
                      <a:pt x="142691" y="10370"/>
                      <a:pt x="138778" y="14730"/>
                    </a:cubicBezTo>
                    <a:cubicBezTo>
                      <a:pt x="116506" y="39547"/>
                      <a:pt x="88271" y="55668"/>
                      <a:pt x="59070" y="70540"/>
                    </a:cubicBezTo>
                    <a:cubicBezTo>
                      <a:pt x="45448" y="77492"/>
                      <a:pt x="31849" y="84563"/>
                      <a:pt x="18557" y="92105"/>
                    </a:cubicBezTo>
                    <a:cubicBezTo>
                      <a:pt x="13018" y="95239"/>
                      <a:pt x="8116" y="99552"/>
                      <a:pt x="3214" y="103676"/>
                    </a:cubicBezTo>
                    <a:cubicBezTo>
                      <a:pt x="-1123" y="107330"/>
                      <a:pt x="-628" y="112680"/>
                      <a:pt x="2082" y="116356"/>
                    </a:cubicBezTo>
                    <a:cubicBezTo>
                      <a:pt x="3473" y="118242"/>
                      <a:pt x="8776" y="118477"/>
                      <a:pt x="11816" y="117652"/>
                    </a:cubicBezTo>
                    <a:cubicBezTo>
                      <a:pt x="16977" y="116262"/>
                      <a:pt x="22092" y="113952"/>
                      <a:pt x="26640" y="111101"/>
                    </a:cubicBezTo>
                    <a:cubicBezTo>
                      <a:pt x="50327" y="96300"/>
                      <a:pt x="73400" y="80485"/>
                      <a:pt x="97510" y="66439"/>
                    </a:cubicBezTo>
                    <a:cubicBezTo>
                      <a:pt x="115116" y="56210"/>
                      <a:pt x="133546" y="46971"/>
                      <a:pt x="152495" y="39594"/>
                    </a:cubicBezTo>
                    <a:cubicBezTo>
                      <a:pt x="165293" y="34622"/>
                      <a:pt x="170643" y="30639"/>
                      <a:pt x="170313" y="16804"/>
                    </a:cubicBezTo>
                    <a:cubicBezTo>
                      <a:pt x="170313" y="15319"/>
                      <a:pt x="170407" y="13811"/>
                      <a:pt x="170313" y="123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1">
                <a:extLst>
                  <a:ext uri="{FF2B5EF4-FFF2-40B4-BE49-F238E27FC236}">
                    <a16:creationId xmlns:a16="http://schemas.microsoft.com/office/drawing/2014/main" id="{D8BDC0B6-0E23-46F6-B011-8720D6DEC4A4}"/>
                  </a:ext>
                </a:extLst>
              </p:cNvPr>
              <p:cNvSpPr/>
              <p:nvPr/>
            </p:nvSpPr>
            <p:spPr>
              <a:xfrm>
                <a:off x="1126948" y="3562437"/>
                <a:ext cx="48156" cy="187816"/>
              </a:xfrm>
              <a:custGeom>
                <a:avLst/>
                <a:gdLst>
                  <a:gd name="connsiteX0" fmla="*/ 38416 w 48156"/>
                  <a:gd name="connsiteY0" fmla="*/ 3175 h 187816"/>
                  <a:gd name="connsiteX1" fmla="*/ 30356 w 48156"/>
                  <a:gd name="connsiteY1" fmla="*/ 18023 h 187816"/>
                  <a:gd name="connsiteX2" fmla="*/ 21424 w 48156"/>
                  <a:gd name="connsiteY2" fmla="*/ 69614 h 187816"/>
                  <a:gd name="connsiteX3" fmla="*/ 9639 w 48156"/>
                  <a:gd name="connsiteY3" fmla="*/ 107229 h 187816"/>
                  <a:gd name="connsiteX4" fmla="*/ 0 w 48156"/>
                  <a:gd name="connsiteY4" fmla="*/ 136972 h 187816"/>
                  <a:gd name="connsiteX5" fmla="*/ 754 w 48156"/>
                  <a:gd name="connsiteY5" fmla="*/ 150123 h 187816"/>
                  <a:gd name="connsiteX6" fmla="*/ 9828 w 48156"/>
                  <a:gd name="connsiteY6" fmla="*/ 181209 h 187816"/>
                  <a:gd name="connsiteX7" fmla="*/ 25171 w 48156"/>
                  <a:gd name="connsiteY7" fmla="*/ 184132 h 187816"/>
                  <a:gd name="connsiteX8" fmla="*/ 24228 w 48156"/>
                  <a:gd name="connsiteY8" fmla="*/ 156769 h 187816"/>
                  <a:gd name="connsiteX9" fmla="*/ 16568 w 48156"/>
                  <a:gd name="connsiteY9" fmla="*/ 133625 h 187816"/>
                  <a:gd name="connsiteX10" fmla="*/ 20669 w 48156"/>
                  <a:gd name="connsiteY10" fmla="*/ 122548 h 187816"/>
                  <a:gd name="connsiteX11" fmla="*/ 47396 w 48156"/>
                  <a:gd name="connsiteY11" fmla="*/ 37655 h 187816"/>
                  <a:gd name="connsiteX12" fmla="*/ 47985 w 48156"/>
                  <a:gd name="connsiteY12" fmla="*/ 5838 h 187816"/>
                  <a:gd name="connsiteX13" fmla="*/ 44355 w 48156"/>
                  <a:gd name="connsiteY13" fmla="*/ 87 h 187816"/>
                  <a:gd name="connsiteX14" fmla="*/ 38416 w 48156"/>
                  <a:gd name="connsiteY14" fmla="*/ 3175 h 18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156" h="187816">
                    <a:moveTo>
                      <a:pt x="38416" y="3175"/>
                    </a:moveTo>
                    <a:cubicBezTo>
                      <a:pt x="35305" y="7865"/>
                      <a:pt x="32430" y="12814"/>
                      <a:pt x="30356" y="18023"/>
                    </a:cubicBezTo>
                    <a:cubicBezTo>
                      <a:pt x="23757" y="34544"/>
                      <a:pt x="22767" y="52103"/>
                      <a:pt x="21424" y="69614"/>
                    </a:cubicBezTo>
                    <a:cubicBezTo>
                      <a:pt x="20410" y="83001"/>
                      <a:pt x="18124" y="96529"/>
                      <a:pt x="9639" y="107229"/>
                    </a:cubicBezTo>
                    <a:cubicBezTo>
                      <a:pt x="1956" y="116915"/>
                      <a:pt x="306" y="127615"/>
                      <a:pt x="0" y="136972"/>
                    </a:cubicBezTo>
                    <a:cubicBezTo>
                      <a:pt x="283" y="142746"/>
                      <a:pt x="-141" y="146611"/>
                      <a:pt x="754" y="150123"/>
                    </a:cubicBezTo>
                    <a:cubicBezTo>
                      <a:pt x="3417" y="160587"/>
                      <a:pt x="5892" y="171193"/>
                      <a:pt x="9828" y="181209"/>
                    </a:cubicBezTo>
                    <a:cubicBezTo>
                      <a:pt x="12963" y="189175"/>
                      <a:pt x="18525" y="189670"/>
                      <a:pt x="25171" y="184132"/>
                    </a:cubicBezTo>
                    <a:cubicBezTo>
                      <a:pt x="37780" y="173597"/>
                      <a:pt x="37521" y="166503"/>
                      <a:pt x="24228" y="156769"/>
                    </a:cubicBezTo>
                    <a:cubicBezTo>
                      <a:pt x="15225" y="150170"/>
                      <a:pt x="13269" y="144490"/>
                      <a:pt x="16568" y="133625"/>
                    </a:cubicBezTo>
                    <a:cubicBezTo>
                      <a:pt x="17723" y="129854"/>
                      <a:pt x="18855" y="125989"/>
                      <a:pt x="20669" y="122548"/>
                    </a:cubicBezTo>
                    <a:cubicBezTo>
                      <a:pt x="34716" y="95845"/>
                      <a:pt x="44379" y="67752"/>
                      <a:pt x="47396" y="37655"/>
                    </a:cubicBezTo>
                    <a:cubicBezTo>
                      <a:pt x="48456" y="27120"/>
                      <a:pt x="48150" y="16444"/>
                      <a:pt x="47985" y="5838"/>
                    </a:cubicBezTo>
                    <a:cubicBezTo>
                      <a:pt x="47961" y="3788"/>
                      <a:pt x="46052" y="606"/>
                      <a:pt x="44355" y="87"/>
                    </a:cubicBezTo>
                    <a:cubicBezTo>
                      <a:pt x="42776" y="-431"/>
                      <a:pt x="39548" y="1454"/>
                      <a:pt x="38416" y="317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">
                <a:extLst>
                  <a:ext uri="{FF2B5EF4-FFF2-40B4-BE49-F238E27FC236}">
                    <a16:creationId xmlns:a16="http://schemas.microsoft.com/office/drawing/2014/main" id="{6BC398D5-3A37-47ED-BE7F-B55A34F37DB3}"/>
                  </a:ext>
                </a:extLst>
              </p:cNvPr>
              <p:cNvSpPr/>
              <p:nvPr/>
            </p:nvSpPr>
            <p:spPr>
              <a:xfrm>
                <a:off x="772286" y="3765846"/>
                <a:ext cx="146553" cy="39818"/>
              </a:xfrm>
              <a:custGeom>
                <a:avLst/>
                <a:gdLst>
                  <a:gd name="connsiteX0" fmla="*/ 146554 w 146553"/>
                  <a:gd name="connsiteY0" fmla="*/ 2688 h 39818"/>
                  <a:gd name="connsiteX1" fmla="*/ 138800 w 146553"/>
                  <a:gd name="connsiteY1" fmla="*/ 449 h 39818"/>
                  <a:gd name="connsiteX2" fmla="*/ 121029 w 146553"/>
                  <a:gd name="connsiteY2" fmla="*/ 190 h 39818"/>
                  <a:gd name="connsiteX3" fmla="*/ 40615 w 146553"/>
                  <a:gd name="connsiteY3" fmla="*/ 6624 h 39818"/>
                  <a:gd name="connsiteX4" fmla="*/ 7925 w 146553"/>
                  <a:gd name="connsiteY4" fmla="*/ 12398 h 39818"/>
                  <a:gd name="connsiteX5" fmla="*/ 1986 w 146553"/>
                  <a:gd name="connsiteY5" fmla="*/ 26845 h 39818"/>
                  <a:gd name="connsiteX6" fmla="*/ 28618 w 146553"/>
                  <a:gd name="connsiteY6" fmla="*/ 39643 h 39818"/>
                  <a:gd name="connsiteX7" fmla="*/ 138164 w 146553"/>
                  <a:gd name="connsiteY7" fmla="*/ 8556 h 39818"/>
                  <a:gd name="connsiteX8" fmla="*/ 146554 w 146553"/>
                  <a:gd name="connsiteY8" fmla="*/ 2688 h 3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553" h="39818">
                    <a:moveTo>
                      <a:pt x="146554" y="2688"/>
                    </a:moveTo>
                    <a:cubicBezTo>
                      <a:pt x="142689" y="1533"/>
                      <a:pt x="140756" y="543"/>
                      <a:pt x="138800" y="449"/>
                    </a:cubicBezTo>
                    <a:cubicBezTo>
                      <a:pt x="132884" y="142"/>
                      <a:pt x="126921" y="-235"/>
                      <a:pt x="121029" y="190"/>
                    </a:cubicBezTo>
                    <a:cubicBezTo>
                      <a:pt x="94209" y="2146"/>
                      <a:pt x="67364" y="4055"/>
                      <a:pt x="40615" y="6624"/>
                    </a:cubicBezTo>
                    <a:cubicBezTo>
                      <a:pt x="29632" y="7684"/>
                      <a:pt x="18672" y="9829"/>
                      <a:pt x="7925" y="12398"/>
                    </a:cubicBezTo>
                    <a:cubicBezTo>
                      <a:pt x="-653" y="14472"/>
                      <a:pt x="-1643" y="18667"/>
                      <a:pt x="1986" y="26845"/>
                    </a:cubicBezTo>
                    <a:cubicBezTo>
                      <a:pt x="7313" y="38889"/>
                      <a:pt x="17824" y="40444"/>
                      <a:pt x="28618" y="39643"/>
                    </a:cubicBezTo>
                    <a:cubicBezTo>
                      <a:pt x="67200" y="36815"/>
                      <a:pt x="103047" y="23829"/>
                      <a:pt x="138164" y="8556"/>
                    </a:cubicBezTo>
                    <a:cubicBezTo>
                      <a:pt x="140615" y="7472"/>
                      <a:pt x="142689" y="5422"/>
                      <a:pt x="146554" y="268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3">
                <a:extLst>
                  <a:ext uri="{FF2B5EF4-FFF2-40B4-BE49-F238E27FC236}">
                    <a16:creationId xmlns:a16="http://schemas.microsoft.com/office/drawing/2014/main" id="{F01EA902-3E8F-4CF6-9FBC-D3FAA9DF0663}"/>
                  </a:ext>
                </a:extLst>
              </p:cNvPr>
              <p:cNvSpPr/>
              <p:nvPr/>
            </p:nvSpPr>
            <p:spPr>
              <a:xfrm>
                <a:off x="339584" y="3336599"/>
                <a:ext cx="79558" cy="92570"/>
              </a:xfrm>
              <a:custGeom>
                <a:avLst/>
                <a:gdLst>
                  <a:gd name="connsiteX0" fmla="*/ 24011 w 79558"/>
                  <a:gd name="connsiteY0" fmla="*/ 91539 h 92570"/>
                  <a:gd name="connsiteX1" fmla="*/ 35324 w 79558"/>
                  <a:gd name="connsiteY1" fmla="*/ 77445 h 92570"/>
                  <a:gd name="connsiteX2" fmla="*/ 32166 w 79558"/>
                  <a:gd name="connsiteY2" fmla="*/ 67712 h 92570"/>
                  <a:gd name="connsiteX3" fmla="*/ 37681 w 79558"/>
                  <a:gd name="connsiteY3" fmla="*/ 52675 h 92570"/>
                  <a:gd name="connsiteX4" fmla="*/ 47273 w 79558"/>
                  <a:gd name="connsiteY4" fmla="*/ 49823 h 92570"/>
                  <a:gd name="connsiteX5" fmla="*/ 53637 w 79558"/>
                  <a:gd name="connsiteY5" fmla="*/ 62267 h 92570"/>
                  <a:gd name="connsiteX6" fmla="*/ 57101 w 79558"/>
                  <a:gd name="connsiteY6" fmla="*/ 76479 h 92570"/>
                  <a:gd name="connsiteX7" fmla="*/ 74471 w 79558"/>
                  <a:gd name="connsiteY7" fmla="*/ 82819 h 92570"/>
                  <a:gd name="connsiteX8" fmla="*/ 78360 w 79558"/>
                  <a:gd name="connsiteY8" fmla="*/ 68560 h 92570"/>
                  <a:gd name="connsiteX9" fmla="*/ 44445 w 79558"/>
                  <a:gd name="connsiteY9" fmla="*/ 0 h 92570"/>
                  <a:gd name="connsiteX10" fmla="*/ 32402 w 79558"/>
                  <a:gd name="connsiteY10" fmla="*/ 41904 h 92570"/>
                  <a:gd name="connsiteX11" fmla="*/ 25001 w 79558"/>
                  <a:gd name="connsiteY11" fmla="*/ 54254 h 92570"/>
                  <a:gd name="connsiteX12" fmla="*/ 14372 w 79558"/>
                  <a:gd name="connsiteY12" fmla="*/ 44850 h 92570"/>
                  <a:gd name="connsiteX13" fmla="*/ 4426 w 79558"/>
                  <a:gd name="connsiteY13" fmla="*/ 32218 h 92570"/>
                  <a:gd name="connsiteX14" fmla="*/ 1669 w 79558"/>
                  <a:gd name="connsiteY14" fmla="*/ 33184 h 92570"/>
                  <a:gd name="connsiteX15" fmla="*/ 7537 w 79558"/>
                  <a:gd name="connsiteY15" fmla="*/ 86731 h 92570"/>
                  <a:gd name="connsiteX16" fmla="*/ 24011 w 79558"/>
                  <a:gd name="connsiteY16" fmla="*/ 91539 h 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58" h="92570">
                    <a:moveTo>
                      <a:pt x="24011" y="91539"/>
                    </a:moveTo>
                    <a:cubicBezTo>
                      <a:pt x="30611" y="89489"/>
                      <a:pt x="35159" y="84633"/>
                      <a:pt x="35324" y="77445"/>
                    </a:cubicBezTo>
                    <a:cubicBezTo>
                      <a:pt x="35395" y="74216"/>
                      <a:pt x="33109" y="71011"/>
                      <a:pt x="32166" y="67712"/>
                    </a:cubicBezTo>
                    <a:cubicBezTo>
                      <a:pt x="30351" y="61419"/>
                      <a:pt x="33038" y="56281"/>
                      <a:pt x="37681" y="52675"/>
                    </a:cubicBezTo>
                    <a:cubicBezTo>
                      <a:pt x="40274" y="50672"/>
                      <a:pt x="46189" y="48692"/>
                      <a:pt x="47273" y="49823"/>
                    </a:cubicBezTo>
                    <a:cubicBezTo>
                      <a:pt x="50361" y="53099"/>
                      <a:pt x="52128" y="57836"/>
                      <a:pt x="53637" y="62267"/>
                    </a:cubicBezTo>
                    <a:cubicBezTo>
                      <a:pt x="55216" y="66863"/>
                      <a:pt x="55169" y="72095"/>
                      <a:pt x="57101" y="76479"/>
                    </a:cubicBezTo>
                    <a:cubicBezTo>
                      <a:pt x="60354" y="83832"/>
                      <a:pt x="67330" y="86142"/>
                      <a:pt x="74471" y="82819"/>
                    </a:cubicBezTo>
                    <a:cubicBezTo>
                      <a:pt x="81117" y="79731"/>
                      <a:pt x="79868" y="73580"/>
                      <a:pt x="78360" y="68560"/>
                    </a:cubicBezTo>
                    <a:cubicBezTo>
                      <a:pt x="71148" y="44237"/>
                      <a:pt x="56512" y="23615"/>
                      <a:pt x="44445" y="0"/>
                    </a:cubicBezTo>
                    <a:cubicBezTo>
                      <a:pt x="40156" y="15131"/>
                      <a:pt x="36668" y="28635"/>
                      <a:pt x="32402" y="41904"/>
                    </a:cubicBezTo>
                    <a:cubicBezTo>
                      <a:pt x="30964" y="46359"/>
                      <a:pt x="27523" y="50153"/>
                      <a:pt x="25001" y="54254"/>
                    </a:cubicBezTo>
                    <a:cubicBezTo>
                      <a:pt x="21443" y="51143"/>
                      <a:pt x="17577" y="48315"/>
                      <a:pt x="14372" y="44850"/>
                    </a:cubicBezTo>
                    <a:cubicBezTo>
                      <a:pt x="10743" y="40938"/>
                      <a:pt x="7726" y="36460"/>
                      <a:pt x="4426" y="32218"/>
                    </a:cubicBezTo>
                    <a:cubicBezTo>
                      <a:pt x="3507" y="32548"/>
                      <a:pt x="2588" y="32854"/>
                      <a:pt x="1669" y="33184"/>
                    </a:cubicBezTo>
                    <a:cubicBezTo>
                      <a:pt x="-924" y="51426"/>
                      <a:pt x="-1513" y="69644"/>
                      <a:pt x="7537" y="86731"/>
                    </a:cubicBezTo>
                    <a:cubicBezTo>
                      <a:pt x="10931" y="93165"/>
                      <a:pt x="17837" y="93448"/>
                      <a:pt x="24011" y="9153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4">
                <a:extLst>
                  <a:ext uri="{FF2B5EF4-FFF2-40B4-BE49-F238E27FC236}">
                    <a16:creationId xmlns:a16="http://schemas.microsoft.com/office/drawing/2014/main" id="{4E0F3335-2CF7-45F6-8CF8-0F1C46D926DC}"/>
                  </a:ext>
                </a:extLst>
              </p:cNvPr>
              <p:cNvSpPr/>
              <p:nvPr/>
            </p:nvSpPr>
            <p:spPr>
              <a:xfrm>
                <a:off x="1072081" y="2529929"/>
                <a:ext cx="157417" cy="93493"/>
              </a:xfrm>
              <a:custGeom>
                <a:avLst/>
                <a:gdLst>
                  <a:gd name="connsiteX0" fmla="*/ 1391 w 157417"/>
                  <a:gd name="connsiteY0" fmla="*/ 0 h 93493"/>
                  <a:gd name="connsiteX1" fmla="*/ 0 w 157417"/>
                  <a:gd name="connsiteY1" fmla="*/ 2404 h 93493"/>
                  <a:gd name="connsiteX2" fmla="*/ 15084 w 157417"/>
                  <a:gd name="connsiteY2" fmla="*/ 14824 h 93493"/>
                  <a:gd name="connsiteX3" fmla="*/ 110394 w 157417"/>
                  <a:gd name="connsiteY3" fmla="*/ 76290 h 93493"/>
                  <a:gd name="connsiteX4" fmla="*/ 140137 w 157417"/>
                  <a:gd name="connsiteY4" fmla="*/ 91068 h 93493"/>
                  <a:gd name="connsiteX5" fmla="*/ 156116 w 157417"/>
                  <a:gd name="connsiteY5" fmla="*/ 89206 h 93493"/>
                  <a:gd name="connsiteX6" fmla="*/ 148456 w 157417"/>
                  <a:gd name="connsiteY6" fmla="*/ 74735 h 93493"/>
                  <a:gd name="connsiteX7" fmla="*/ 13293 w 157417"/>
                  <a:gd name="connsiteY7" fmla="*/ 3064 h 93493"/>
                  <a:gd name="connsiteX8" fmla="*/ 1391 w 157417"/>
                  <a:gd name="connsiteY8" fmla="*/ 0 h 9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7" h="93493">
                    <a:moveTo>
                      <a:pt x="1391" y="0"/>
                    </a:moveTo>
                    <a:cubicBezTo>
                      <a:pt x="919" y="801"/>
                      <a:pt x="471" y="1603"/>
                      <a:pt x="0" y="2404"/>
                    </a:cubicBezTo>
                    <a:cubicBezTo>
                      <a:pt x="5020" y="6576"/>
                      <a:pt x="9663" y="11289"/>
                      <a:pt x="15084" y="14824"/>
                    </a:cubicBezTo>
                    <a:cubicBezTo>
                      <a:pt x="46712" y="35517"/>
                      <a:pt x="78388" y="56163"/>
                      <a:pt x="110394" y="76290"/>
                    </a:cubicBezTo>
                    <a:cubicBezTo>
                      <a:pt x="119727" y="82159"/>
                      <a:pt x="129955" y="86755"/>
                      <a:pt x="140137" y="91068"/>
                    </a:cubicBezTo>
                    <a:cubicBezTo>
                      <a:pt x="145345" y="93260"/>
                      <a:pt x="152369" y="95946"/>
                      <a:pt x="156116" y="89206"/>
                    </a:cubicBezTo>
                    <a:cubicBezTo>
                      <a:pt x="160311" y="81688"/>
                      <a:pt x="153453" y="78129"/>
                      <a:pt x="148456" y="74735"/>
                    </a:cubicBezTo>
                    <a:cubicBezTo>
                      <a:pt x="106034" y="45864"/>
                      <a:pt x="60853" y="22178"/>
                      <a:pt x="13293" y="3064"/>
                    </a:cubicBezTo>
                    <a:cubicBezTo>
                      <a:pt x="9545" y="1556"/>
                      <a:pt x="5374" y="990"/>
                      <a:pt x="1391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5">
                <a:extLst>
                  <a:ext uri="{FF2B5EF4-FFF2-40B4-BE49-F238E27FC236}">
                    <a16:creationId xmlns:a16="http://schemas.microsoft.com/office/drawing/2014/main" id="{F2BFBC35-FE07-47F9-B31A-6C42B3514C4D}"/>
                  </a:ext>
                </a:extLst>
              </p:cNvPr>
              <p:cNvSpPr/>
              <p:nvPr/>
            </p:nvSpPr>
            <p:spPr>
              <a:xfrm>
                <a:off x="965293" y="3326492"/>
                <a:ext cx="40370" cy="117107"/>
              </a:xfrm>
              <a:custGeom>
                <a:avLst/>
                <a:gdLst>
                  <a:gd name="connsiteX0" fmla="*/ 36931 w 40370"/>
                  <a:gd name="connsiteY0" fmla="*/ 34193 h 117107"/>
                  <a:gd name="connsiteX1" fmla="*/ 40302 w 40370"/>
                  <a:gd name="connsiteY1" fmla="*/ 11591 h 117107"/>
                  <a:gd name="connsiteX2" fmla="*/ 33443 w 40370"/>
                  <a:gd name="connsiteY2" fmla="*/ 679 h 117107"/>
                  <a:gd name="connsiteX3" fmla="*/ 20976 w 40370"/>
                  <a:gd name="connsiteY3" fmla="*/ 5817 h 117107"/>
                  <a:gd name="connsiteX4" fmla="*/ 15060 w 40370"/>
                  <a:gd name="connsiteY4" fmla="*/ 16871 h 117107"/>
                  <a:gd name="connsiteX5" fmla="*/ 0 w 40370"/>
                  <a:gd name="connsiteY5" fmla="*/ 91983 h 117107"/>
                  <a:gd name="connsiteX6" fmla="*/ 3818 w 40370"/>
                  <a:gd name="connsiteY6" fmla="*/ 109965 h 117107"/>
                  <a:gd name="connsiteX7" fmla="*/ 19562 w 40370"/>
                  <a:gd name="connsiteY7" fmla="*/ 115315 h 117107"/>
                  <a:gd name="connsiteX8" fmla="*/ 31228 w 40370"/>
                  <a:gd name="connsiteY8" fmla="*/ 89626 h 117107"/>
                  <a:gd name="connsiteX9" fmla="*/ 30120 w 40370"/>
                  <a:gd name="connsiteY9" fmla="*/ 79421 h 117107"/>
                  <a:gd name="connsiteX10" fmla="*/ 36931 w 40370"/>
                  <a:gd name="connsiteY10" fmla="*/ 34193 h 11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370" h="117107">
                    <a:moveTo>
                      <a:pt x="36931" y="34193"/>
                    </a:moveTo>
                    <a:cubicBezTo>
                      <a:pt x="38086" y="26651"/>
                      <a:pt x="39571" y="19157"/>
                      <a:pt x="40302" y="11591"/>
                    </a:cubicBezTo>
                    <a:cubicBezTo>
                      <a:pt x="40773" y="6618"/>
                      <a:pt x="38841" y="2518"/>
                      <a:pt x="33443" y="679"/>
                    </a:cubicBezTo>
                    <a:cubicBezTo>
                      <a:pt x="27622" y="-1324"/>
                      <a:pt x="23828" y="1316"/>
                      <a:pt x="20976" y="5817"/>
                    </a:cubicBezTo>
                    <a:cubicBezTo>
                      <a:pt x="18737" y="9329"/>
                      <a:pt x="16663" y="13029"/>
                      <a:pt x="15060" y="16871"/>
                    </a:cubicBezTo>
                    <a:cubicBezTo>
                      <a:pt x="5421" y="39920"/>
                      <a:pt x="1673" y="64172"/>
                      <a:pt x="0" y="91983"/>
                    </a:cubicBezTo>
                    <a:cubicBezTo>
                      <a:pt x="825" y="96107"/>
                      <a:pt x="1532" y="103295"/>
                      <a:pt x="3818" y="109965"/>
                    </a:cubicBezTo>
                    <a:cubicBezTo>
                      <a:pt x="6293" y="117154"/>
                      <a:pt x="12750" y="118874"/>
                      <a:pt x="19562" y="115315"/>
                    </a:cubicBezTo>
                    <a:cubicBezTo>
                      <a:pt x="28895" y="110484"/>
                      <a:pt x="33349" y="100491"/>
                      <a:pt x="31228" y="89626"/>
                    </a:cubicBezTo>
                    <a:cubicBezTo>
                      <a:pt x="30568" y="86256"/>
                      <a:pt x="29672" y="82720"/>
                      <a:pt x="30120" y="79421"/>
                    </a:cubicBezTo>
                    <a:cubicBezTo>
                      <a:pt x="32147" y="64314"/>
                      <a:pt x="34622" y="49277"/>
                      <a:pt x="36931" y="3419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36">
                <a:extLst>
                  <a:ext uri="{FF2B5EF4-FFF2-40B4-BE49-F238E27FC236}">
                    <a16:creationId xmlns:a16="http://schemas.microsoft.com/office/drawing/2014/main" id="{014D39F8-10BA-4E8B-8928-C8976D8BA3FF}"/>
                  </a:ext>
                </a:extLst>
              </p:cNvPr>
              <p:cNvSpPr/>
              <p:nvPr/>
            </p:nvSpPr>
            <p:spPr>
              <a:xfrm>
                <a:off x="1259118" y="3717485"/>
                <a:ext cx="134786" cy="117228"/>
              </a:xfrm>
              <a:custGeom>
                <a:avLst/>
                <a:gdLst>
                  <a:gd name="connsiteX0" fmla="*/ 121801 w 134786"/>
                  <a:gd name="connsiteY0" fmla="*/ 4596 h 117228"/>
                  <a:gd name="connsiteX1" fmla="*/ 67122 w 134786"/>
                  <a:gd name="connsiteY1" fmla="*/ 56140 h 117228"/>
                  <a:gd name="connsiteX2" fmla="*/ 61914 w 134786"/>
                  <a:gd name="connsiteY2" fmla="*/ 68112 h 117228"/>
                  <a:gd name="connsiteX3" fmla="*/ 49258 w 134786"/>
                  <a:gd name="connsiteY3" fmla="*/ 81193 h 117228"/>
                  <a:gd name="connsiteX4" fmla="*/ 7990 w 134786"/>
                  <a:gd name="connsiteY4" fmla="*/ 105633 h 117228"/>
                  <a:gd name="connsiteX5" fmla="*/ 0 w 134786"/>
                  <a:gd name="connsiteY5" fmla="*/ 117228 h 117228"/>
                  <a:gd name="connsiteX6" fmla="*/ 32501 w 134786"/>
                  <a:gd name="connsiteY6" fmla="*/ 105185 h 117228"/>
                  <a:gd name="connsiteX7" fmla="*/ 125595 w 134786"/>
                  <a:gd name="connsiteY7" fmla="*/ 16215 h 117228"/>
                  <a:gd name="connsiteX8" fmla="*/ 134787 w 134786"/>
                  <a:gd name="connsiteY8" fmla="*/ 1980 h 117228"/>
                  <a:gd name="connsiteX9" fmla="*/ 132925 w 134786"/>
                  <a:gd name="connsiteY9" fmla="*/ 0 h 117228"/>
                  <a:gd name="connsiteX10" fmla="*/ 121801 w 134786"/>
                  <a:gd name="connsiteY10" fmla="*/ 4596 h 11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786" h="117228">
                    <a:moveTo>
                      <a:pt x="121801" y="4596"/>
                    </a:moveTo>
                    <a:cubicBezTo>
                      <a:pt x="100141" y="18077"/>
                      <a:pt x="82253" y="35706"/>
                      <a:pt x="67122" y="56140"/>
                    </a:cubicBezTo>
                    <a:cubicBezTo>
                      <a:pt x="64577" y="59580"/>
                      <a:pt x="62574" y="63941"/>
                      <a:pt x="61914" y="68112"/>
                    </a:cubicBezTo>
                    <a:cubicBezTo>
                      <a:pt x="60547" y="76950"/>
                      <a:pt x="58143" y="80627"/>
                      <a:pt x="49258" y="81193"/>
                    </a:cubicBezTo>
                    <a:cubicBezTo>
                      <a:pt x="31204" y="82347"/>
                      <a:pt x="18642" y="92317"/>
                      <a:pt x="7990" y="105633"/>
                    </a:cubicBezTo>
                    <a:cubicBezTo>
                      <a:pt x="5491" y="108767"/>
                      <a:pt x="3394" y="112256"/>
                      <a:pt x="0" y="117228"/>
                    </a:cubicBezTo>
                    <a:cubicBezTo>
                      <a:pt x="13717" y="116427"/>
                      <a:pt x="23639" y="111902"/>
                      <a:pt x="32501" y="105185"/>
                    </a:cubicBezTo>
                    <a:cubicBezTo>
                      <a:pt x="66934" y="79095"/>
                      <a:pt x="97738" y="49187"/>
                      <a:pt x="125595" y="16215"/>
                    </a:cubicBezTo>
                    <a:cubicBezTo>
                      <a:pt x="129225" y="11926"/>
                      <a:pt x="131747" y="6740"/>
                      <a:pt x="134787" y="1980"/>
                    </a:cubicBezTo>
                    <a:cubicBezTo>
                      <a:pt x="134174" y="1320"/>
                      <a:pt x="133538" y="660"/>
                      <a:pt x="132925" y="0"/>
                    </a:cubicBezTo>
                    <a:cubicBezTo>
                      <a:pt x="129225" y="1508"/>
                      <a:pt x="125171" y="2498"/>
                      <a:pt x="121801" y="459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7">
                <a:extLst>
                  <a:ext uri="{FF2B5EF4-FFF2-40B4-BE49-F238E27FC236}">
                    <a16:creationId xmlns:a16="http://schemas.microsoft.com/office/drawing/2014/main" id="{C9CD9F07-13C6-43F5-AF9C-A5E588B39BFF}"/>
                  </a:ext>
                </a:extLst>
              </p:cNvPr>
              <p:cNvSpPr/>
              <p:nvPr/>
            </p:nvSpPr>
            <p:spPr>
              <a:xfrm>
                <a:off x="362760" y="3205159"/>
                <a:ext cx="26916" cy="122436"/>
              </a:xfrm>
              <a:custGeom>
                <a:avLst/>
                <a:gdLst>
                  <a:gd name="connsiteX0" fmla="*/ 13940 w 26916"/>
                  <a:gd name="connsiteY0" fmla="*/ 0 h 122436"/>
                  <a:gd name="connsiteX1" fmla="*/ 11512 w 26916"/>
                  <a:gd name="connsiteY1" fmla="*/ 1980 h 122436"/>
                  <a:gd name="connsiteX2" fmla="*/ 9627 w 26916"/>
                  <a:gd name="connsiteY2" fmla="*/ 6788 h 122436"/>
                  <a:gd name="connsiteX3" fmla="*/ 317 w 26916"/>
                  <a:gd name="connsiteY3" fmla="*/ 85859 h 122436"/>
                  <a:gd name="connsiteX4" fmla="*/ 9297 w 26916"/>
                  <a:gd name="connsiteY4" fmla="*/ 116616 h 122436"/>
                  <a:gd name="connsiteX5" fmla="*/ 24074 w 26916"/>
                  <a:gd name="connsiteY5" fmla="*/ 115037 h 122436"/>
                  <a:gd name="connsiteX6" fmla="*/ 26620 w 26916"/>
                  <a:gd name="connsiteY6" fmla="*/ 89654 h 122436"/>
                  <a:gd name="connsiteX7" fmla="*/ 18489 w 26916"/>
                  <a:gd name="connsiteY7" fmla="*/ 35564 h 122436"/>
                  <a:gd name="connsiteX8" fmla="*/ 13940 w 26916"/>
                  <a:gd name="connsiteY8" fmla="*/ 0 h 12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16" h="122436">
                    <a:moveTo>
                      <a:pt x="13940" y="0"/>
                    </a:moveTo>
                    <a:cubicBezTo>
                      <a:pt x="12502" y="1131"/>
                      <a:pt x="11748" y="1438"/>
                      <a:pt x="11512" y="1980"/>
                    </a:cubicBezTo>
                    <a:cubicBezTo>
                      <a:pt x="10782" y="3535"/>
                      <a:pt x="10098" y="5138"/>
                      <a:pt x="9627" y="6788"/>
                    </a:cubicBezTo>
                    <a:cubicBezTo>
                      <a:pt x="2250" y="32642"/>
                      <a:pt x="-1097" y="59133"/>
                      <a:pt x="317" y="85859"/>
                    </a:cubicBezTo>
                    <a:cubicBezTo>
                      <a:pt x="883" y="96300"/>
                      <a:pt x="4795" y="107023"/>
                      <a:pt x="9297" y="116616"/>
                    </a:cubicBezTo>
                    <a:cubicBezTo>
                      <a:pt x="13256" y="125077"/>
                      <a:pt x="21482" y="124110"/>
                      <a:pt x="24074" y="115037"/>
                    </a:cubicBezTo>
                    <a:cubicBezTo>
                      <a:pt x="26384" y="106953"/>
                      <a:pt x="27492" y="97973"/>
                      <a:pt x="26620" y="89654"/>
                    </a:cubicBezTo>
                    <a:cubicBezTo>
                      <a:pt x="24734" y="71530"/>
                      <a:pt x="21152" y="53594"/>
                      <a:pt x="18489" y="35564"/>
                    </a:cubicBezTo>
                    <a:cubicBezTo>
                      <a:pt x="16768" y="23992"/>
                      <a:pt x="15495" y="12373"/>
                      <a:pt x="13940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8">
                <a:extLst>
                  <a:ext uri="{FF2B5EF4-FFF2-40B4-BE49-F238E27FC236}">
                    <a16:creationId xmlns:a16="http://schemas.microsoft.com/office/drawing/2014/main" id="{48CBAC49-23FA-45A8-A54D-C368BEEA2DE1}"/>
                  </a:ext>
                </a:extLst>
              </p:cNvPr>
              <p:cNvSpPr/>
              <p:nvPr/>
            </p:nvSpPr>
            <p:spPr>
              <a:xfrm>
                <a:off x="286268" y="3354335"/>
                <a:ext cx="34646" cy="106563"/>
              </a:xfrm>
              <a:custGeom>
                <a:avLst/>
                <a:gdLst>
                  <a:gd name="connsiteX0" fmla="*/ 34386 w 34646"/>
                  <a:gd name="connsiteY0" fmla="*/ 100129 h 106563"/>
                  <a:gd name="connsiteX1" fmla="*/ 34080 w 34646"/>
                  <a:gd name="connsiteY1" fmla="*/ 72978 h 106563"/>
                  <a:gd name="connsiteX2" fmla="*/ 17724 w 34646"/>
                  <a:gd name="connsiteY2" fmla="*/ 7364 h 106563"/>
                  <a:gd name="connsiteX3" fmla="*/ 9475 w 34646"/>
                  <a:gd name="connsiteY3" fmla="*/ 58 h 106563"/>
                  <a:gd name="connsiteX4" fmla="*/ 613 w 34646"/>
                  <a:gd name="connsiteY4" fmla="*/ 9368 h 106563"/>
                  <a:gd name="connsiteX5" fmla="*/ 71 w 34646"/>
                  <a:gd name="connsiteY5" fmla="*/ 14435 h 106563"/>
                  <a:gd name="connsiteX6" fmla="*/ 25690 w 34646"/>
                  <a:gd name="connsiteY6" fmla="*/ 99752 h 106563"/>
                  <a:gd name="connsiteX7" fmla="*/ 30003 w 34646"/>
                  <a:gd name="connsiteY7" fmla="*/ 106563 h 106563"/>
                  <a:gd name="connsiteX8" fmla="*/ 32760 w 34646"/>
                  <a:gd name="connsiteY8" fmla="*/ 104819 h 106563"/>
                  <a:gd name="connsiteX9" fmla="*/ 34386 w 34646"/>
                  <a:gd name="connsiteY9" fmla="*/ 100129 h 10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46" h="106563">
                    <a:moveTo>
                      <a:pt x="34386" y="100129"/>
                    </a:moveTo>
                    <a:cubicBezTo>
                      <a:pt x="34481" y="91079"/>
                      <a:pt x="35070" y="81934"/>
                      <a:pt x="34080" y="72978"/>
                    </a:cubicBezTo>
                    <a:cubicBezTo>
                      <a:pt x="31558" y="50424"/>
                      <a:pt x="27080" y="28222"/>
                      <a:pt x="17724" y="7364"/>
                    </a:cubicBezTo>
                    <a:cubicBezTo>
                      <a:pt x="16286" y="4136"/>
                      <a:pt x="10889" y="-578"/>
                      <a:pt x="9475" y="58"/>
                    </a:cubicBezTo>
                    <a:cubicBezTo>
                      <a:pt x="5845" y="1732"/>
                      <a:pt x="3206" y="5880"/>
                      <a:pt x="613" y="9368"/>
                    </a:cubicBezTo>
                    <a:cubicBezTo>
                      <a:pt x="-259" y="10546"/>
                      <a:pt x="48" y="12714"/>
                      <a:pt x="71" y="14435"/>
                    </a:cubicBezTo>
                    <a:cubicBezTo>
                      <a:pt x="495" y="45309"/>
                      <a:pt x="10795" y="73214"/>
                      <a:pt x="25690" y="99752"/>
                    </a:cubicBezTo>
                    <a:cubicBezTo>
                      <a:pt x="27010" y="102085"/>
                      <a:pt x="28565" y="104301"/>
                      <a:pt x="30003" y="106563"/>
                    </a:cubicBezTo>
                    <a:cubicBezTo>
                      <a:pt x="30922" y="105974"/>
                      <a:pt x="31841" y="105408"/>
                      <a:pt x="32760" y="104819"/>
                    </a:cubicBezTo>
                    <a:cubicBezTo>
                      <a:pt x="33326" y="103264"/>
                      <a:pt x="34363" y="101708"/>
                      <a:pt x="34386" y="1001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39">
                <a:extLst>
                  <a:ext uri="{FF2B5EF4-FFF2-40B4-BE49-F238E27FC236}">
                    <a16:creationId xmlns:a16="http://schemas.microsoft.com/office/drawing/2014/main" id="{29FAF67B-4BDE-484C-A9DB-D469472C0601}"/>
                  </a:ext>
                </a:extLst>
              </p:cNvPr>
              <p:cNvSpPr/>
              <p:nvPr/>
            </p:nvSpPr>
            <p:spPr>
              <a:xfrm>
                <a:off x="513513" y="2105197"/>
                <a:ext cx="137143" cy="31235"/>
              </a:xfrm>
              <a:custGeom>
                <a:avLst/>
                <a:gdLst>
                  <a:gd name="connsiteX0" fmla="*/ 109545 w 137143"/>
                  <a:gd name="connsiteY0" fmla="*/ 21455 h 31235"/>
                  <a:gd name="connsiteX1" fmla="*/ 132194 w 137143"/>
                  <a:gd name="connsiteY1" fmla="*/ 15186 h 31235"/>
                  <a:gd name="connsiteX2" fmla="*/ 137144 w 137143"/>
                  <a:gd name="connsiteY2" fmla="*/ 7244 h 31235"/>
                  <a:gd name="connsiteX3" fmla="*/ 130804 w 137143"/>
                  <a:gd name="connsiteY3" fmla="*/ 1587 h 31235"/>
                  <a:gd name="connsiteX4" fmla="*/ 105845 w 137143"/>
                  <a:gd name="connsiteY4" fmla="*/ 809 h 31235"/>
                  <a:gd name="connsiteX5" fmla="*/ 0 w 137143"/>
                  <a:gd name="connsiteY5" fmla="*/ 26640 h 31235"/>
                  <a:gd name="connsiteX6" fmla="*/ 542 w 137143"/>
                  <a:gd name="connsiteY6" fmla="*/ 31236 h 31235"/>
                  <a:gd name="connsiteX7" fmla="*/ 109545 w 137143"/>
                  <a:gd name="connsiteY7" fmla="*/ 21455 h 3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43" h="31235">
                    <a:moveTo>
                      <a:pt x="109545" y="21455"/>
                    </a:moveTo>
                    <a:cubicBezTo>
                      <a:pt x="117252" y="20677"/>
                      <a:pt x="124912" y="18038"/>
                      <a:pt x="132194" y="15186"/>
                    </a:cubicBezTo>
                    <a:cubicBezTo>
                      <a:pt x="134645" y="14220"/>
                      <a:pt x="137120" y="10001"/>
                      <a:pt x="137144" y="7244"/>
                    </a:cubicBezTo>
                    <a:cubicBezTo>
                      <a:pt x="137167" y="5287"/>
                      <a:pt x="133255" y="1870"/>
                      <a:pt x="130804" y="1587"/>
                    </a:cubicBezTo>
                    <a:cubicBezTo>
                      <a:pt x="122531" y="621"/>
                      <a:pt x="113740" y="-982"/>
                      <a:pt x="105845" y="809"/>
                    </a:cubicBezTo>
                    <a:cubicBezTo>
                      <a:pt x="70422" y="8823"/>
                      <a:pt x="35258" y="17920"/>
                      <a:pt x="0" y="26640"/>
                    </a:cubicBezTo>
                    <a:cubicBezTo>
                      <a:pt x="189" y="28172"/>
                      <a:pt x="354" y="29704"/>
                      <a:pt x="542" y="31236"/>
                    </a:cubicBezTo>
                    <a:cubicBezTo>
                      <a:pt x="36884" y="28031"/>
                      <a:pt x="73250" y="25061"/>
                      <a:pt x="109545" y="2145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40">
                <a:extLst>
                  <a:ext uri="{FF2B5EF4-FFF2-40B4-BE49-F238E27FC236}">
                    <a16:creationId xmlns:a16="http://schemas.microsoft.com/office/drawing/2014/main" id="{91BA4513-B8BE-4809-9FA8-CEC652577017}"/>
                  </a:ext>
                </a:extLst>
              </p:cNvPr>
              <p:cNvSpPr/>
              <p:nvPr/>
            </p:nvSpPr>
            <p:spPr>
              <a:xfrm>
                <a:off x="228856" y="2983641"/>
                <a:ext cx="20797" cy="133891"/>
              </a:xfrm>
              <a:custGeom>
                <a:avLst/>
                <a:gdLst>
                  <a:gd name="connsiteX0" fmla="*/ 7259 w 20797"/>
                  <a:gd name="connsiteY0" fmla="*/ 133891 h 133891"/>
                  <a:gd name="connsiteX1" fmla="*/ 17488 w 20797"/>
                  <a:gd name="connsiteY1" fmla="*/ 0 h 133891"/>
                  <a:gd name="connsiteX2" fmla="*/ 7259 w 20797"/>
                  <a:gd name="connsiteY2" fmla="*/ 133891 h 13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97" h="133891">
                    <a:moveTo>
                      <a:pt x="7259" y="133891"/>
                    </a:moveTo>
                    <a:cubicBezTo>
                      <a:pt x="17441" y="116309"/>
                      <a:pt x="25619" y="12680"/>
                      <a:pt x="17488" y="0"/>
                    </a:cubicBezTo>
                    <a:cubicBezTo>
                      <a:pt x="519" y="15791"/>
                      <a:pt x="-6434" y="110606"/>
                      <a:pt x="7259" y="13389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41">
                <a:extLst>
                  <a:ext uri="{FF2B5EF4-FFF2-40B4-BE49-F238E27FC236}">
                    <a16:creationId xmlns:a16="http://schemas.microsoft.com/office/drawing/2014/main" id="{A816E96E-13B4-42EB-A4EA-D4C776BEC328}"/>
                  </a:ext>
                </a:extLst>
              </p:cNvPr>
              <p:cNvSpPr/>
              <p:nvPr/>
            </p:nvSpPr>
            <p:spPr>
              <a:xfrm>
                <a:off x="664239" y="3758117"/>
                <a:ext cx="86818" cy="39365"/>
              </a:xfrm>
              <a:custGeom>
                <a:avLst/>
                <a:gdLst>
                  <a:gd name="connsiteX0" fmla="*/ 80314 w 86818"/>
                  <a:gd name="connsiteY0" fmla="*/ 25642 h 39365"/>
                  <a:gd name="connsiteX1" fmla="*/ 17292 w 86818"/>
                  <a:gd name="connsiteY1" fmla="*/ 0 h 39365"/>
                  <a:gd name="connsiteX2" fmla="*/ 7512 w 86818"/>
                  <a:gd name="connsiteY2" fmla="*/ 707 h 39365"/>
                  <a:gd name="connsiteX3" fmla="*/ 111 w 86818"/>
                  <a:gd name="connsiteY3" fmla="*/ 5421 h 39365"/>
                  <a:gd name="connsiteX4" fmla="*/ 4047 w 86818"/>
                  <a:gd name="connsiteY4" fmla="*/ 12892 h 39365"/>
                  <a:gd name="connsiteX5" fmla="*/ 77509 w 86818"/>
                  <a:gd name="connsiteY5" fmla="*/ 39335 h 39365"/>
                  <a:gd name="connsiteX6" fmla="*/ 86819 w 86818"/>
                  <a:gd name="connsiteY6" fmla="*/ 36531 h 39365"/>
                  <a:gd name="connsiteX7" fmla="*/ 82482 w 86818"/>
                  <a:gd name="connsiteY7" fmla="*/ 27669 h 39365"/>
                  <a:gd name="connsiteX8" fmla="*/ 80314 w 86818"/>
                  <a:gd name="connsiteY8" fmla="*/ 25642 h 3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8" h="39365">
                    <a:moveTo>
                      <a:pt x="80314" y="25642"/>
                    </a:moveTo>
                    <a:cubicBezTo>
                      <a:pt x="62284" y="9545"/>
                      <a:pt x="40719" y="2286"/>
                      <a:pt x="17292" y="0"/>
                    </a:cubicBezTo>
                    <a:cubicBezTo>
                      <a:pt x="13851" y="189"/>
                      <a:pt x="10481" y="-165"/>
                      <a:pt x="7512" y="707"/>
                    </a:cubicBezTo>
                    <a:cubicBezTo>
                      <a:pt x="4707" y="1532"/>
                      <a:pt x="912" y="3205"/>
                      <a:pt x="111" y="5421"/>
                    </a:cubicBezTo>
                    <a:cubicBezTo>
                      <a:pt x="-549" y="7259"/>
                      <a:pt x="1855" y="11431"/>
                      <a:pt x="4047" y="12892"/>
                    </a:cubicBezTo>
                    <a:cubicBezTo>
                      <a:pt x="26319" y="27740"/>
                      <a:pt x="50877" y="36625"/>
                      <a:pt x="77509" y="39335"/>
                    </a:cubicBezTo>
                    <a:cubicBezTo>
                      <a:pt x="80479" y="39642"/>
                      <a:pt x="83708" y="37521"/>
                      <a:pt x="86819" y="36531"/>
                    </a:cubicBezTo>
                    <a:cubicBezTo>
                      <a:pt x="85381" y="33561"/>
                      <a:pt x="84038" y="30568"/>
                      <a:pt x="82482" y="27669"/>
                    </a:cubicBezTo>
                    <a:cubicBezTo>
                      <a:pt x="82034" y="26821"/>
                      <a:pt x="81044" y="26302"/>
                      <a:pt x="80314" y="2564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42">
                <a:extLst>
                  <a:ext uri="{FF2B5EF4-FFF2-40B4-BE49-F238E27FC236}">
                    <a16:creationId xmlns:a16="http://schemas.microsoft.com/office/drawing/2014/main" id="{C54C423B-2804-42F6-9E5F-21ECF7942F7D}"/>
                  </a:ext>
                </a:extLst>
              </p:cNvPr>
              <p:cNvSpPr/>
              <p:nvPr/>
            </p:nvSpPr>
            <p:spPr>
              <a:xfrm>
                <a:off x="920278" y="3664283"/>
                <a:ext cx="75865" cy="61617"/>
              </a:xfrm>
              <a:custGeom>
                <a:avLst/>
                <a:gdLst>
                  <a:gd name="connsiteX0" fmla="*/ 75866 w 75865"/>
                  <a:gd name="connsiteY0" fmla="*/ 8635 h 61617"/>
                  <a:gd name="connsiteX1" fmla="*/ 74051 w 75865"/>
                  <a:gd name="connsiteY1" fmla="*/ 7621 h 61617"/>
                  <a:gd name="connsiteX2" fmla="*/ 63492 w 75865"/>
                  <a:gd name="connsiteY2" fmla="*/ 2342 h 61617"/>
                  <a:gd name="connsiteX3" fmla="*/ 23450 w 75865"/>
                  <a:gd name="connsiteY3" fmla="*/ 31543 h 61617"/>
                  <a:gd name="connsiteX4" fmla="*/ 1296 w 75865"/>
                  <a:gd name="connsiteY4" fmla="*/ 54404 h 61617"/>
                  <a:gd name="connsiteX5" fmla="*/ 259 w 75865"/>
                  <a:gd name="connsiteY5" fmla="*/ 60249 h 61617"/>
                  <a:gd name="connsiteX6" fmla="*/ 5467 w 75865"/>
                  <a:gd name="connsiteY6" fmla="*/ 61616 h 61617"/>
                  <a:gd name="connsiteX7" fmla="*/ 11171 w 75865"/>
                  <a:gd name="connsiteY7" fmla="*/ 60273 h 61617"/>
                  <a:gd name="connsiteX8" fmla="*/ 65495 w 75865"/>
                  <a:gd name="connsiteY8" fmla="*/ 26547 h 61617"/>
                  <a:gd name="connsiteX9" fmla="*/ 75866 w 75865"/>
                  <a:gd name="connsiteY9" fmla="*/ 8635 h 6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865" h="61617">
                    <a:moveTo>
                      <a:pt x="75866" y="8635"/>
                    </a:moveTo>
                    <a:cubicBezTo>
                      <a:pt x="75253" y="8305"/>
                      <a:pt x="74664" y="7951"/>
                      <a:pt x="74051" y="7621"/>
                    </a:cubicBezTo>
                    <a:cubicBezTo>
                      <a:pt x="74051" y="127"/>
                      <a:pt x="70445" y="-2254"/>
                      <a:pt x="63492" y="2342"/>
                    </a:cubicBezTo>
                    <a:cubicBezTo>
                      <a:pt x="49728" y="11487"/>
                      <a:pt x="36224" y="21126"/>
                      <a:pt x="23450" y="31543"/>
                    </a:cubicBezTo>
                    <a:cubicBezTo>
                      <a:pt x="15272" y="38213"/>
                      <a:pt x="8437" y="46556"/>
                      <a:pt x="1296" y="54404"/>
                    </a:cubicBezTo>
                    <a:cubicBezTo>
                      <a:pt x="117" y="55701"/>
                      <a:pt x="-331" y="58576"/>
                      <a:pt x="259" y="60249"/>
                    </a:cubicBezTo>
                    <a:cubicBezTo>
                      <a:pt x="612" y="61239"/>
                      <a:pt x="3652" y="61640"/>
                      <a:pt x="5467" y="61616"/>
                    </a:cubicBezTo>
                    <a:cubicBezTo>
                      <a:pt x="7376" y="61593"/>
                      <a:pt x="9332" y="60933"/>
                      <a:pt x="11171" y="60273"/>
                    </a:cubicBezTo>
                    <a:cubicBezTo>
                      <a:pt x="31769" y="53037"/>
                      <a:pt x="50105" y="41913"/>
                      <a:pt x="65495" y="26547"/>
                    </a:cubicBezTo>
                    <a:cubicBezTo>
                      <a:pt x="70233" y="21857"/>
                      <a:pt x="72495" y="14668"/>
                      <a:pt x="75866" y="863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43">
                <a:extLst>
                  <a:ext uri="{FF2B5EF4-FFF2-40B4-BE49-F238E27FC236}">
                    <a16:creationId xmlns:a16="http://schemas.microsoft.com/office/drawing/2014/main" id="{E87B57EF-CFDE-4324-B123-E71F3CFCBF53}"/>
                  </a:ext>
                </a:extLst>
              </p:cNvPr>
              <p:cNvSpPr/>
              <p:nvPr/>
            </p:nvSpPr>
            <p:spPr>
              <a:xfrm>
                <a:off x="623675" y="3585848"/>
                <a:ext cx="74872" cy="64444"/>
              </a:xfrm>
              <a:custGeom>
                <a:avLst/>
                <a:gdLst>
                  <a:gd name="connsiteX0" fmla="*/ 10862 w 74872"/>
                  <a:gd name="connsiteY0" fmla="*/ 31944 h 64444"/>
                  <a:gd name="connsiteX1" fmla="*/ 24154 w 74872"/>
                  <a:gd name="connsiteY1" fmla="*/ 32628 h 64444"/>
                  <a:gd name="connsiteX2" fmla="*/ 38389 w 74872"/>
                  <a:gd name="connsiteY2" fmla="*/ 42998 h 64444"/>
                  <a:gd name="connsiteX3" fmla="*/ 63513 w 74872"/>
                  <a:gd name="connsiteY3" fmla="*/ 62182 h 64444"/>
                  <a:gd name="connsiteX4" fmla="*/ 73412 w 74872"/>
                  <a:gd name="connsiteY4" fmla="*/ 64445 h 64444"/>
                  <a:gd name="connsiteX5" fmla="*/ 74873 w 74872"/>
                  <a:gd name="connsiteY5" fmla="*/ 61758 h 64444"/>
                  <a:gd name="connsiteX6" fmla="*/ 67543 w 74872"/>
                  <a:gd name="connsiteY6" fmla="*/ 50940 h 64444"/>
                  <a:gd name="connsiteX7" fmla="*/ 17225 w 74872"/>
                  <a:gd name="connsiteY7" fmla="*/ 6090 h 64444"/>
                  <a:gd name="connsiteX8" fmla="*/ 7138 w 74872"/>
                  <a:gd name="connsiteY8" fmla="*/ 103 h 64444"/>
                  <a:gd name="connsiteX9" fmla="*/ 539 w 74872"/>
                  <a:gd name="connsiteY9" fmla="*/ 2672 h 64444"/>
                  <a:gd name="connsiteX10" fmla="*/ 657 w 74872"/>
                  <a:gd name="connsiteY10" fmla="*/ 26900 h 64444"/>
                  <a:gd name="connsiteX11" fmla="*/ 10862 w 74872"/>
                  <a:gd name="connsiteY11" fmla="*/ 31944 h 6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72" h="64444">
                    <a:moveTo>
                      <a:pt x="10862" y="31944"/>
                    </a:moveTo>
                    <a:cubicBezTo>
                      <a:pt x="14939" y="30719"/>
                      <a:pt x="20336" y="30907"/>
                      <a:pt x="24154" y="32628"/>
                    </a:cubicBezTo>
                    <a:cubicBezTo>
                      <a:pt x="29386" y="35008"/>
                      <a:pt x="33723" y="39392"/>
                      <a:pt x="38389" y="42998"/>
                    </a:cubicBezTo>
                    <a:cubicBezTo>
                      <a:pt x="46756" y="49432"/>
                      <a:pt x="54887" y="56172"/>
                      <a:pt x="63513" y="62182"/>
                    </a:cubicBezTo>
                    <a:cubicBezTo>
                      <a:pt x="66082" y="63973"/>
                      <a:pt x="70065" y="63738"/>
                      <a:pt x="73412" y="64445"/>
                    </a:cubicBezTo>
                    <a:cubicBezTo>
                      <a:pt x="73907" y="63549"/>
                      <a:pt x="74402" y="62653"/>
                      <a:pt x="74873" y="61758"/>
                    </a:cubicBezTo>
                    <a:cubicBezTo>
                      <a:pt x="72469" y="58105"/>
                      <a:pt x="70678" y="53792"/>
                      <a:pt x="67543" y="50940"/>
                    </a:cubicBezTo>
                    <a:cubicBezTo>
                      <a:pt x="50975" y="35762"/>
                      <a:pt x="34147" y="20867"/>
                      <a:pt x="17225" y="6090"/>
                    </a:cubicBezTo>
                    <a:cubicBezTo>
                      <a:pt x="14303" y="3521"/>
                      <a:pt x="10767" y="1258"/>
                      <a:pt x="7138" y="103"/>
                    </a:cubicBezTo>
                    <a:cubicBezTo>
                      <a:pt x="5299" y="-486"/>
                      <a:pt x="609" y="1588"/>
                      <a:pt x="539" y="2672"/>
                    </a:cubicBezTo>
                    <a:cubicBezTo>
                      <a:pt x="20" y="10733"/>
                      <a:pt x="-404" y="18934"/>
                      <a:pt x="657" y="26900"/>
                    </a:cubicBezTo>
                    <a:cubicBezTo>
                      <a:pt x="1293" y="31543"/>
                      <a:pt x="5064" y="33665"/>
                      <a:pt x="10862" y="3194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44">
                <a:extLst>
                  <a:ext uri="{FF2B5EF4-FFF2-40B4-BE49-F238E27FC236}">
                    <a16:creationId xmlns:a16="http://schemas.microsoft.com/office/drawing/2014/main" id="{0262968A-B1B9-4665-8FED-8C8D55C63F60}"/>
                  </a:ext>
                </a:extLst>
              </p:cNvPr>
              <p:cNvSpPr/>
              <p:nvPr/>
            </p:nvSpPr>
            <p:spPr>
              <a:xfrm>
                <a:off x="470006" y="2948303"/>
                <a:ext cx="44197" cy="79717"/>
              </a:xfrm>
              <a:custGeom>
                <a:avLst/>
                <a:gdLst>
                  <a:gd name="connsiteX0" fmla="*/ 14683 w 44197"/>
                  <a:gd name="connsiteY0" fmla="*/ 71728 h 79717"/>
                  <a:gd name="connsiteX1" fmla="*/ 42611 w 44197"/>
                  <a:gd name="connsiteY1" fmla="*/ 12477 h 79717"/>
                  <a:gd name="connsiteX2" fmla="*/ 40726 w 44197"/>
                  <a:gd name="connsiteY2" fmla="*/ 1400 h 79717"/>
                  <a:gd name="connsiteX3" fmla="*/ 27763 w 44197"/>
                  <a:gd name="connsiteY3" fmla="*/ 4747 h 79717"/>
                  <a:gd name="connsiteX4" fmla="*/ 0 w 44197"/>
                  <a:gd name="connsiteY4" fmla="*/ 71916 h 79717"/>
                  <a:gd name="connsiteX5" fmla="*/ 3323 w 44197"/>
                  <a:gd name="connsiteY5" fmla="*/ 79717 h 79717"/>
                  <a:gd name="connsiteX6" fmla="*/ 11431 w 44197"/>
                  <a:gd name="connsiteY6" fmla="*/ 75687 h 79717"/>
                  <a:gd name="connsiteX7" fmla="*/ 14683 w 44197"/>
                  <a:gd name="connsiteY7" fmla="*/ 71728 h 79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97" h="79717">
                    <a:moveTo>
                      <a:pt x="14683" y="71728"/>
                    </a:moveTo>
                    <a:cubicBezTo>
                      <a:pt x="24087" y="52025"/>
                      <a:pt x="33538" y="32345"/>
                      <a:pt x="42611" y="12477"/>
                    </a:cubicBezTo>
                    <a:cubicBezTo>
                      <a:pt x="44261" y="8895"/>
                      <a:pt x="45817" y="4205"/>
                      <a:pt x="40726" y="1400"/>
                    </a:cubicBezTo>
                    <a:cubicBezTo>
                      <a:pt x="35470" y="-1499"/>
                      <a:pt x="31087" y="340"/>
                      <a:pt x="27763" y="4747"/>
                    </a:cubicBezTo>
                    <a:cubicBezTo>
                      <a:pt x="12868" y="24403"/>
                      <a:pt x="4855" y="46910"/>
                      <a:pt x="0" y="71916"/>
                    </a:cubicBezTo>
                    <a:cubicBezTo>
                      <a:pt x="943" y="74132"/>
                      <a:pt x="2145" y="76936"/>
                      <a:pt x="3323" y="79717"/>
                    </a:cubicBezTo>
                    <a:cubicBezTo>
                      <a:pt x="6033" y="78398"/>
                      <a:pt x="8885" y="77290"/>
                      <a:pt x="11431" y="75687"/>
                    </a:cubicBezTo>
                    <a:cubicBezTo>
                      <a:pt x="12798" y="74815"/>
                      <a:pt x="13952" y="73236"/>
                      <a:pt x="14683" y="7172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45">
                <a:extLst>
                  <a:ext uri="{FF2B5EF4-FFF2-40B4-BE49-F238E27FC236}">
                    <a16:creationId xmlns:a16="http://schemas.microsoft.com/office/drawing/2014/main" id="{B9A12018-AE58-4C64-884B-9EF464BF379C}"/>
                  </a:ext>
                </a:extLst>
              </p:cNvPr>
              <p:cNvSpPr/>
              <p:nvPr/>
            </p:nvSpPr>
            <p:spPr>
              <a:xfrm>
                <a:off x="316044" y="3208741"/>
                <a:ext cx="20637" cy="104784"/>
              </a:xfrm>
              <a:custGeom>
                <a:avLst/>
                <a:gdLst>
                  <a:gd name="connsiteX0" fmla="*/ 18680 w 20637"/>
                  <a:gd name="connsiteY0" fmla="*/ 72567 h 104784"/>
                  <a:gd name="connsiteX1" fmla="*/ 16276 w 20637"/>
                  <a:gd name="connsiteY1" fmla="*/ 17535 h 104784"/>
                  <a:gd name="connsiteX2" fmla="*/ 2064 w 20637"/>
                  <a:gd name="connsiteY2" fmla="*/ 0 h 104784"/>
                  <a:gd name="connsiteX3" fmla="*/ 13047 w 20637"/>
                  <a:gd name="connsiteY3" fmla="*/ 104784 h 104784"/>
                  <a:gd name="connsiteX4" fmla="*/ 18680 w 20637"/>
                  <a:gd name="connsiteY4" fmla="*/ 72567 h 10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" h="104784">
                    <a:moveTo>
                      <a:pt x="18680" y="72567"/>
                    </a:moveTo>
                    <a:cubicBezTo>
                      <a:pt x="21532" y="54089"/>
                      <a:pt x="21697" y="35659"/>
                      <a:pt x="16276" y="17535"/>
                    </a:cubicBezTo>
                    <a:cubicBezTo>
                      <a:pt x="13966" y="9828"/>
                      <a:pt x="10525" y="2805"/>
                      <a:pt x="2064" y="0"/>
                    </a:cubicBezTo>
                    <a:cubicBezTo>
                      <a:pt x="-3875" y="7683"/>
                      <a:pt x="3997" y="86001"/>
                      <a:pt x="13047" y="104784"/>
                    </a:cubicBezTo>
                    <a:cubicBezTo>
                      <a:pt x="15098" y="93118"/>
                      <a:pt x="17077" y="82866"/>
                      <a:pt x="18680" y="725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46">
                <a:extLst>
                  <a:ext uri="{FF2B5EF4-FFF2-40B4-BE49-F238E27FC236}">
                    <a16:creationId xmlns:a16="http://schemas.microsoft.com/office/drawing/2014/main" id="{5DC11A3A-74FF-4E43-A539-C61D80C9C71F}"/>
                  </a:ext>
                </a:extLst>
              </p:cNvPr>
              <p:cNvSpPr/>
              <p:nvPr/>
            </p:nvSpPr>
            <p:spPr>
              <a:xfrm>
                <a:off x="797812" y="3933889"/>
                <a:ext cx="62342" cy="39731"/>
              </a:xfrm>
              <a:custGeom>
                <a:avLst/>
                <a:gdLst>
                  <a:gd name="connsiteX0" fmla="*/ 58973 w 62342"/>
                  <a:gd name="connsiteY0" fmla="*/ 10299 h 39731"/>
                  <a:gd name="connsiteX1" fmla="*/ 62343 w 62342"/>
                  <a:gd name="connsiteY1" fmla="*/ 2522 h 39731"/>
                  <a:gd name="connsiteX2" fmla="*/ 55697 w 62342"/>
                  <a:gd name="connsiteY2" fmla="*/ 0 h 39731"/>
                  <a:gd name="connsiteX3" fmla="*/ 6580 w 62342"/>
                  <a:gd name="connsiteY3" fmla="*/ 17983 h 39731"/>
                  <a:gd name="connsiteX4" fmla="*/ 2102 w 62342"/>
                  <a:gd name="connsiteY4" fmla="*/ 35564 h 39731"/>
                  <a:gd name="connsiteX5" fmla="*/ 18270 w 62342"/>
                  <a:gd name="connsiteY5" fmla="*/ 37780 h 39731"/>
                  <a:gd name="connsiteX6" fmla="*/ 58973 w 62342"/>
                  <a:gd name="connsiteY6" fmla="*/ 10299 h 3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42" h="39731">
                    <a:moveTo>
                      <a:pt x="58973" y="10299"/>
                    </a:moveTo>
                    <a:cubicBezTo>
                      <a:pt x="60811" y="8367"/>
                      <a:pt x="61259" y="5138"/>
                      <a:pt x="62343" y="2522"/>
                    </a:cubicBezTo>
                    <a:cubicBezTo>
                      <a:pt x="59774" y="1532"/>
                      <a:pt x="57181" y="566"/>
                      <a:pt x="55697" y="0"/>
                    </a:cubicBezTo>
                    <a:cubicBezTo>
                      <a:pt x="36913" y="2215"/>
                      <a:pt x="20226" y="6222"/>
                      <a:pt x="6580" y="17983"/>
                    </a:cubicBezTo>
                    <a:cubicBezTo>
                      <a:pt x="-231" y="23851"/>
                      <a:pt x="-1810" y="30002"/>
                      <a:pt x="2102" y="35564"/>
                    </a:cubicBezTo>
                    <a:cubicBezTo>
                      <a:pt x="6439" y="41716"/>
                      <a:pt x="12779" y="39783"/>
                      <a:pt x="18270" y="37780"/>
                    </a:cubicBezTo>
                    <a:cubicBezTo>
                      <a:pt x="34037" y="32006"/>
                      <a:pt x="47471" y="22437"/>
                      <a:pt x="58973" y="1029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47">
                <a:extLst>
                  <a:ext uri="{FF2B5EF4-FFF2-40B4-BE49-F238E27FC236}">
                    <a16:creationId xmlns:a16="http://schemas.microsoft.com/office/drawing/2014/main" id="{5BCA9422-A4A2-4F67-BA4D-34B6CE2187FB}"/>
                  </a:ext>
                </a:extLst>
              </p:cNvPr>
              <p:cNvSpPr/>
              <p:nvPr/>
            </p:nvSpPr>
            <p:spPr>
              <a:xfrm>
                <a:off x="652354" y="3096920"/>
                <a:ext cx="30903" cy="53823"/>
              </a:xfrm>
              <a:custGeom>
                <a:avLst/>
                <a:gdLst>
                  <a:gd name="connsiteX0" fmla="*/ 17464 w 30903"/>
                  <a:gd name="connsiteY0" fmla="*/ 956 h 53823"/>
                  <a:gd name="connsiteX1" fmla="*/ 4101 w 30903"/>
                  <a:gd name="connsiteY1" fmla="*/ 6283 h 53823"/>
                  <a:gd name="connsiteX2" fmla="*/ 0 w 30903"/>
                  <a:gd name="connsiteY2" fmla="*/ 22827 h 53823"/>
                  <a:gd name="connsiteX3" fmla="*/ 5939 w 30903"/>
                  <a:gd name="connsiteY3" fmla="*/ 47221 h 53823"/>
                  <a:gd name="connsiteX4" fmla="*/ 19915 w 30903"/>
                  <a:gd name="connsiteY4" fmla="*/ 49672 h 53823"/>
                  <a:gd name="connsiteX5" fmla="*/ 30898 w 30903"/>
                  <a:gd name="connsiteY5" fmla="*/ 20588 h 53823"/>
                  <a:gd name="connsiteX6" fmla="*/ 17464 w 30903"/>
                  <a:gd name="connsiteY6" fmla="*/ 956 h 5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03" h="53823">
                    <a:moveTo>
                      <a:pt x="17464" y="956"/>
                    </a:moveTo>
                    <a:cubicBezTo>
                      <a:pt x="11501" y="-1212"/>
                      <a:pt x="6434" y="202"/>
                      <a:pt x="4101" y="6283"/>
                    </a:cubicBezTo>
                    <a:cubicBezTo>
                      <a:pt x="2192" y="11232"/>
                      <a:pt x="1485" y="16653"/>
                      <a:pt x="0" y="22827"/>
                    </a:cubicBezTo>
                    <a:cubicBezTo>
                      <a:pt x="1862" y="30676"/>
                      <a:pt x="3205" y="39184"/>
                      <a:pt x="5939" y="47221"/>
                    </a:cubicBezTo>
                    <a:cubicBezTo>
                      <a:pt x="8626" y="55069"/>
                      <a:pt x="14471" y="55964"/>
                      <a:pt x="19915" y="49672"/>
                    </a:cubicBezTo>
                    <a:cubicBezTo>
                      <a:pt x="27056" y="41423"/>
                      <a:pt x="30686" y="31571"/>
                      <a:pt x="30898" y="20588"/>
                    </a:cubicBezTo>
                    <a:cubicBezTo>
                      <a:pt x="31087" y="10548"/>
                      <a:pt x="26844" y="4350"/>
                      <a:pt x="17464" y="95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48">
                <a:extLst>
                  <a:ext uri="{FF2B5EF4-FFF2-40B4-BE49-F238E27FC236}">
                    <a16:creationId xmlns:a16="http://schemas.microsoft.com/office/drawing/2014/main" id="{7D60233B-FA1F-4D40-9328-EA65274FF0C1}"/>
                  </a:ext>
                </a:extLst>
              </p:cNvPr>
              <p:cNvSpPr/>
              <p:nvPr/>
            </p:nvSpPr>
            <p:spPr>
              <a:xfrm>
                <a:off x="756478" y="2572234"/>
                <a:ext cx="108823" cy="22766"/>
              </a:xfrm>
              <a:custGeom>
                <a:avLst/>
                <a:gdLst>
                  <a:gd name="connsiteX0" fmla="*/ 0 w 108823"/>
                  <a:gd name="connsiteY0" fmla="*/ 2687 h 22766"/>
                  <a:gd name="connsiteX1" fmla="*/ 106646 w 108823"/>
                  <a:gd name="connsiteY1" fmla="*/ 22767 h 22766"/>
                  <a:gd name="connsiteX2" fmla="*/ 97832 w 108823"/>
                  <a:gd name="connsiteY2" fmla="*/ 4337 h 22766"/>
                  <a:gd name="connsiteX3" fmla="*/ 92128 w 108823"/>
                  <a:gd name="connsiteY3" fmla="*/ 2946 h 22766"/>
                  <a:gd name="connsiteX4" fmla="*/ 189 w 108823"/>
                  <a:gd name="connsiteY4" fmla="*/ 0 h 22766"/>
                  <a:gd name="connsiteX5" fmla="*/ 0 w 108823"/>
                  <a:gd name="connsiteY5" fmla="*/ 2687 h 2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23" h="22766">
                    <a:moveTo>
                      <a:pt x="0" y="2687"/>
                    </a:moveTo>
                    <a:cubicBezTo>
                      <a:pt x="35376" y="9357"/>
                      <a:pt x="70775" y="16003"/>
                      <a:pt x="106646" y="22767"/>
                    </a:cubicBezTo>
                    <a:cubicBezTo>
                      <a:pt x="110794" y="10134"/>
                      <a:pt x="109616" y="7683"/>
                      <a:pt x="97832" y="4337"/>
                    </a:cubicBezTo>
                    <a:cubicBezTo>
                      <a:pt x="95946" y="3794"/>
                      <a:pt x="94037" y="3017"/>
                      <a:pt x="92128" y="2946"/>
                    </a:cubicBezTo>
                    <a:cubicBezTo>
                      <a:pt x="61490" y="1909"/>
                      <a:pt x="30827" y="966"/>
                      <a:pt x="189" y="0"/>
                    </a:cubicBezTo>
                    <a:cubicBezTo>
                      <a:pt x="118" y="896"/>
                      <a:pt x="71" y="1791"/>
                      <a:pt x="0" y="268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49">
                <a:extLst>
                  <a:ext uri="{FF2B5EF4-FFF2-40B4-BE49-F238E27FC236}">
                    <a16:creationId xmlns:a16="http://schemas.microsoft.com/office/drawing/2014/main" id="{45363D0C-96E8-4500-AC60-D191C28E07A7}"/>
                  </a:ext>
                </a:extLst>
              </p:cNvPr>
              <p:cNvSpPr/>
              <p:nvPr/>
            </p:nvSpPr>
            <p:spPr>
              <a:xfrm>
                <a:off x="1138920" y="2923280"/>
                <a:ext cx="36297" cy="52054"/>
              </a:xfrm>
              <a:custGeom>
                <a:avLst/>
                <a:gdLst>
                  <a:gd name="connsiteX0" fmla="*/ 6010 w 36297"/>
                  <a:gd name="connsiteY0" fmla="*/ 215 h 52054"/>
                  <a:gd name="connsiteX1" fmla="*/ 0 w 36297"/>
                  <a:gd name="connsiteY1" fmla="*/ 9643 h 52054"/>
                  <a:gd name="connsiteX2" fmla="*/ 16946 w 36297"/>
                  <a:gd name="connsiteY2" fmla="*/ 48342 h 52054"/>
                  <a:gd name="connsiteX3" fmla="*/ 31204 w 36297"/>
                  <a:gd name="connsiteY3" fmla="*/ 50416 h 52054"/>
                  <a:gd name="connsiteX4" fmla="*/ 35187 w 36297"/>
                  <a:gd name="connsiteY4" fmla="*/ 37571 h 52054"/>
                  <a:gd name="connsiteX5" fmla="*/ 18148 w 36297"/>
                  <a:gd name="connsiteY5" fmla="*/ 5259 h 52054"/>
                  <a:gd name="connsiteX6" fmla="*/ 6010 w 36297"/>
                  <a:gd name="connsiteY6" fmla="*/ 215 h 5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97" h="52054">
                    <a:moveTo>
                      <a:pt x="6010" y="215"/>
                    </a:moveTo>
                    <a:cubicBezTo>
                      <a:pt x="2828" y="1205"/>
                      <a:pt x="1249" y="7474"/>
                      <a:pt x="0" y="9643"/>
                    </a:cubicBezTo>
                    <a:cubicBezTo>
                      <a:pt x="1862" y="26235"/>
                      <a:pt x="6293" y="38749"/>
                      <a:pt x="16946" y="48342"/>
                    </a:cubicBezTo>
                    <a:cubicBezTo>
                      <a:pt x="21141" y="52136"/>
                      <a:pt x="26043" y="53362"/>
                      <a:pt x="31204" y="50416"/>
                    </a:cubicBezTo>
                    <a:cubicBezTo>
                      <a:pt x="36366" y="47470"/>
                      <a:pt x="37426" y="42355"/>
                      <a:pt x="35187" y="37571"/>
                    </a:cubicBezTo>
                    <a:cubicBezTo>
                      <a:pt x="30026" y="26541"/>
                      <a:pt x="24676" y="15488"/>
                      <a:pt x="18148" y="5259"/>
                    </a:cubicBezTo>
                    <a:cubicBezTo>
                      <a:pt x="16097" y="2054"/>
                      <a:pt x="9357" y="-822"/>
                      <a:pt x="6010" y="215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50">
                <a:extLst>
                  <a:ext uri="{FF2B5EF4-FFF2-40B4-BE49-F238E27FC236}">
                    <a16:creationId xmlns:a16="http://schemas.microsoft.com/office/drawing/2014/main" id="{93655DDA-1F2F-4565-9834-B783B3D75331}"/>
                  </a:ext>
                </a:extLst>
              </p:cNvPr>
              <p:cNvSpPr/>
              <p:nvPr/>
            </p:nvSpPr>
            <p:spPr>
              <a:xfrm>
                <a:off x="206183" y="3138543"/>
                <a:ext cx="41622" cy="60471"/>
              </a:xfrm>
              <a:custGeom>
                <a:avLst/>
                <a:gdLst>
                  <a:gd name="connsiteX0" fmla="*/ 22461 w 41622"/>
                  <a:gd name="connsiteY0" fmla="*/ 1450 h 60471"/>
                  <a:gd name="connsiteX1" fmla="*/ 0 w 41622"/>
                  <a:gd name="connsiteY1" fmla="*/ 24122 h 60471"/>
                  <a:gd name="connsiteX2" fmla="*/ 16286 w 41622"/>
                  <a:gd name="connsiteY2" fmla="*/ 16156 h 60471"/>
                  <a:gd name="connsiteX3" fmla="*/ 23333 w 41622"/>
                  <a:gd name="connsiteY3" fmla="*/ 15449 h 60471"/>
                  <a:gd name="connsiteX4" fmla="*/ 23686 w 41622"/>
                  <a:gd name="connsiteY4" fmla="*/ 22331 h 60471"/>
                  <a:gd name="connsiteX5" fmla="*/ 20057 w 41622"/>
                  <a:gd name="connsiteY5" fmla="*/ 35859 h 60471"/>
                  <a:gd name="connsiteX6" fmla="*/ 20552 w 41622"/>
                  <a:gd name="connsiteY6" fmla="*/ 54808 h 60471"/>
                  <a:gd name="connsiteX7" fmla="*/ 31016 w 41622"/>
                  <a:gd name="connsiteY7" fmla="*/ 56670 h 60471"/>
                  <a:gd name="connsiteX8" fmla="*/ 40113 w 41622"/>
                  <a:gd name="connsiteY8" fmla="*/ 10052 h 60471"/>
                  <a:gd name="connsiteX9" fmla="*/ 22461 w 41622"/>
                  <a:gd name="connsiteY9" fmla="*/ 1450 h 6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22" h="60471">
                    <a:moveTo>
                      <a:pt x="22461" y="1450"/>
                    </a:moveTo>
                    <a:cubicBezTo>
                      <a:pt x="12043" y="5739"/>
                      <a:pt x="5656" y="14389"/>
                      <a:pt x="0" y="24122"/>
                    </a:cubicBezTo>
                    <a:cubicBezTo>
                      <a:pt x="5421" y="21436"/>
                      <a:pt x="10724" y="18513"/>
                      <a:pt x="16286" y="16156"/>
                    </a:cubicBezTo>
                    <a:cubicBezTo>
                      <a:pt x="18360" y="15261"/>
                      <a:pt x="20976" y="15638"/>
                      <a:pt x="23333" y="15449"/>
                    </a:cubicBezTo>
                    <a:cubicBezTo>
                      <a:pt x="23498" y="17735"/>
                      <a:pt x="24157" y="20139"/>
                      <a:pt x="23686" y="22331"/>
                    </a:cubicBezTo>
                    <a:cubicBezTo>
                      <a:pt x="22720" y="26903"/>
                      <a:pt x="20457" y="31287"/>
                      <a:pt x="20057" y="35859"/>
                    </a:cubicBezTo>
                    <a:cubicBezTo>
                      <a:pt x="19491" y="42129"/>
                      <a:pt x="19185" y="48751"/>
                      <a:pt x="20552" y="54808"/>
                    </a:cubicBezTo>
                    <a:cubicBezTo>
                      <a:pt x="22060" y="61525"/>
                      <a:pt x="27481" y="62421"/>
                      <a:pt x="31016" y="56670"/>
                    </a:cubicBezTo>
                    <a:cubicBezTo>
                      <a:pt x="39830" y="42388"/>
                      <a:pt x="44120" y="26809"/>
                      <a:pt x="40113" y="10052"/>
                    </a:cubicBezTo>
                    <a:cubicBezTo>
                      <a:pt x="37945" y="931"/>
                      <a:pt x="31087" y="-2109"/>
                      <a:pt x="22461" y="14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51">
                <a:extLst>
                  <a:ext uri="{FF2B5EF4-FFF2-40B4-BE49-F238E27FC236}">
                    <a16:creationId xmlns:a16="http://schemas.microsoft.com/office/drawing/2014/main" id="{CECF2BB4-B50E-42ED-B8F3-1DD113A3FF13}"/>
                  </a:ext>
                </a:extLst>
              </p:cNvPr>
              <p:cNvSpPr/>
              <p:nvPr/>
            </p:nvSpPr>
            <p:spPr>
              <a:xfrm>
                <a:off x="273948" y="3156773"/>
                <a:ext cx="20357" cy="72849"/>
              </a:xfrm>
              <a:custGeom>
                <a:avLst/>
                <a:gdLst>
                  <a:gd name="connsiteX0" fmla="*/ 3576 w 20357"/>
                  <a:gd name="connsiteY0" fmla="*/ 71223 h 72849"/>
                  <a:gd name="connsiteX1" fmla="*/ 7064 w 20357"/>
                  <a:gd name="connsiteY1" fmla="*/ 72849 h 72849"/>
                  <a:gd name="connsiteX2" fmla="*/ 10057 w 20357"/>
                  <a:gd name="connsiteY2" fmla="*/ 66863 h 72849"/>
                  <a:gd name="connsiteX3" fmla="*/ 16869 w 20357"/>
                  <a:gd name="connsiteY3" fmla="*/ 8626 h 72849"/>
                  <a:gd name="connsiteX4" fmla="*/ 8596 w 20357"/>
                  <a:gd name="connsiteY4" fmla="*/ 0 h 72849"/>
                  <a:gd name="connsiteX5" fmla="*/ 1196 w 20357"/>
                  <a:gd name="connsiteY5" fmla="*/ 9899 h 72849"/>
                  <a:gd name="connsiteX6" fmla="*/ 41 w 20357"/>
                  <a:gd name="connsiteY6" fmla="*/ 58402 h 72849"/>
                  <a:gd name="connsiteX7" fmla="*/ 3576 w 20357"/>
                  <a:gd name="connsiteY7" fmla="*/ 71223 h 72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57" h="72849">
                    <a:moveTo>
                      <a:pt x="3576" y="71223"/>
                    </a:moveTo>
                    <a:cubicBezTo>
                      <a:pt x="4731" y="71765"/>
                      <a:pt x="5909" y="72307"/>
                      <a:pt x="7064" y="72849"/>
                    </a:cubicBezTo>
                    <a:cubicBezTo>
                      <a:pt x="8054" y="70846"/>
                      <a:pt x="8926" y="68772"/>
                      <a:pt x="10057" y="66863"/>
                    </a:cubicBezTo>
                    <a:cubicBezTo>
                      <a:pt x="20852" y="48433"/>
                      <a:pt x="23232" y="28918"/>
                      <a:pt x="16869" y="8626"/>
                    </a:cubicBezTo>
                    <a:cubicBezTo>
                      <a:pt x="15808" y="5209"/>
                      <a:pt x="11424" y="2852"/>
                      <a:pt x="8596" y="0"/>
                    </a:cubicBezTo>
                    <a:cubicBezTo>
                      <a:pt x="6004" y="3300"/>
                      <a:pt x="1431" y="6458"/>
                      <a:pt x="1196" y="9899"/>
                    </a:cubicBezTo>
                    <a:cubicBezTo>
                      <a:pt x="88" y="26019"/>
                      <a:pt x="-101" y="42234"/>
                      <a:pt x="41" y="58402"/>
                    </a:cubicBezTo>
                    <a:cubicBezTo>
                      <a:pt x="64" y="62668"/>
                      <a:pt x="2327" y="66934"/>
                      <a:pt x="3576" y="71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52">
                <a:extLst>
                  <a:ext uri="{FF2B5EF4-FFF2-40B4-BE49-F238E27FC236}">
                    <a16:creationId xmlns:a16="http://schemas.microsoft.com/office/drawing/2014/main" id="{5A79AD02-0DB1-4238-9754-00844044B3EF}"/>
                  </a:ext>
                </a:extLst>
              </p:cNvPr>
              <p:cNvSpPr/>
              <p:nvPr/>
            </p:nvSpPr>
            <p:spPr>
              <a:xfrm>
                <a:off x="245628" y="2882038"/>
                <a:ext cx="39110" cy="60416"/>
              </a:xfrm>
              <a:custGeom>
                <a:avLst/>
                <a:gdLst>
                  <a:gd name="connsiteX0" fmla="*/ 37789 w 39110"/>
                  <a:gd name="connsiteY0" fmla="*/ 0 h 60416"/>
                  <a:gd name="connsiteX1" fmla="*/ 32156 w 39110"/>
                  <a:gd name="connsiteY1" fmla="*/ 3064 h 60416"/>
                  <a:gd name="connsiteX2" fmla="*/ 457 w 39110"/>
                  <a:gd name="connsiteY2" fmla="*/ 52581 h 60416"/>
                  <a:gd name="connsiteX3" fmla="*/ 1117 w 39110"/>
                  <a:gd name="connsiteY3" fmla="*/ 59722 h 60416"/>
                  <a:gd name="connsiteX4" fmla="*/ 8682 w 39110"/>
                  <a:gd name="connsiteY4" fmla="*/ 59557 h 60416"/>
                  <a:gd name="connsiteX5" fmla="*/ 39109 w 39110"/>
                  <a:gd name="connsiteY5" fmla="*/ 15154 h 60416"/>
                  <a:gd name="connsiteX6" fmla="*/ 37789 w 39110"/>
                  <a:gd name="connsiteY6" fmla="*/ 0 h 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10" h="60416">
                    <a:moveTo>
                      <a:pt x="37789" y="0"/>
                    </a:moveTo>
                    <a:cubicBezTo>
                      <a:pt x="34631" y="1673"/>
                      <a:pt x="33075" y="2074"/>
                      <a:pt x="32156" y="3064"/>
                    </a:cubicBezTo>
                    <a:cubicBezTo>
                      <a:pt x="18604" y="17653"/>
                      <a:pt x="6797" y="33420"/>
                      <a:pt x="457" y="52581"/>
                    </a:cubicBezTo>
                    <a:cubicBezTo>
                      <a:pt x="-274" y="54773"/>
                      <a:pt x="-180" y="58873"/>
                      <a:pt x="1117" y="59722"/>
                    </a:cubicBezTo>
                    <a:cubicBezTo>
                      <a:pt x="2861" y="60877"/>
                      <a:pt x="6372" y="60429"/>
                      <a:pt x="8682" y="59557"/>
                    </a:cubicBezTo>
                    <a:cubicBezTo>
                      <a:pt x="23789" y="53853"/>
                      <a:pt x="38944" y="31699"/>
                      <a:pt x="39109" y="15154"/>
                    </a:cubicBezTo>
                    <a:cubicBezTo>
                      <a:pt x="39156" y="10606"/>
                      <a:pt x="38354" y="6033"/>
                      <a:pt x="37789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53">
                <a:extLst>
                  <a:ext uri="{FF2B5EF4-FFF2-40B4-BE49-F238E27FC236}">
                    <a16:creationId xmlns:a16="http://schemas.microsoft.com/office/drawing/2014/main" id="{C87D562B-876E-4CB0-8304-8DF163E74147}"/>
                  </a:ext>
                </a:extLst>
              </p:cNvPr>
              <p:cNvSpPr/>
              <p:nvPr/>
            </p:nvSpPr>
            <p:spPr>
              <a:xfrm>
                <a:off x="183763" y="2948213"/>
                <a:ext cx="43408" cy="40419"/>
              </a:xfrm>
              <a:custGeom>
                <a:avLst/>
                <a:gdLst>
                  <a:gd name="connsiteX0" fmla="*/ 7 w 43408"/>
                  <a:gd name="connsiteY0" fmla="*/ 30973 h 40419"/>
                  <a:gd name="connsiteX1" fmla="*/ 12239 w 43408"/>
                  <a:gd name="connsiteY1" fmla="*/ 38562 h 40419"/>
                  <a:gd name="connsiteX2" fmla="*/ 41558 w 43408"/>
                  <a:gd name="connsiteY2" fmla="*/ 10045 h 40419"/>
                  <a:gd name="connsiteX3" fmla="*/ 37009 w 43408"/>
                  <a:gd name="connsiteY3" fmla="*/ 405 h 40419"/>
                  <a:gd name="connsiteX4" fmla="*/ 7 w 43408"/>
                  <a:gd name="connsiteY4" fmla="*/ 30973 h 4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08" h="40419">
                    <a:moveTo>
                      <a:pt x="7" y="30973"/>
                    </a:moveTo>
                    <a:cubicBezTo>
                      <a:pt x="-205" y="39741"/>
                      <a:pt x="4367" y="42734"/>
                      <a:pt x="12239" y="38562"/>
                    </a:cubicBezTo>
                    <a:cubicBezTo>
                      <a:pt x="24754" y="31940"/>
                      <a:pt x="34040" y="21805"/>
                      <a:pt x="41558" y="10045"/>
                    </a:cubicBezTo>
                    <a:cubicBezTo>
                      <a:pt x="45117" y="4483"/>
                      <a:pt x="43514" y="1560"/>
                      <a:pt x="37009" y="405"/>
                    </a:cubicBezTo>
                    <a:cubicBezTo>
                      <a:pt x="19215" y="-2729"/>
                      <a:pt x="455" y="12779"/>
                      <a:pt x="7" y="3097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54">
                <a:extLst>
                  <a:ext uri="{FF2B5EF4-FFF2-40B4-BE49-F238E27FC236}">
                    <a16:creationId xmlns:a16="http://schemas.microsoft.com/office/drawing/2014/main" id="{ECE478F4-942E-40C4-AC51-1BFC7369E87B}"/>
                  </a:ext>
                </a:extLst>
              </p:cNvPr>
              <p:cNvSpPr/>
              <p:nvPr/>
            </p:nvSpPr>
            <p:spPr>
              <a:xfrm>
                <a:off x="725180" y="3917369"/>
                <a:ext cx="85599" cy="16684"/>
              </a:xfrm>
              <a:custGeom>
                <a:avLst/>
                <a:gdLst>
                  <a:gd name="connsiteX0" fmla="*/ 0 w 85599"/>
                  <a:gd name="connsiteY0" fmla="*/ 4194 h 16684"/>
                  <a:gd name="connsiteX1" fmla="*/ 85600 w 85599"/>
                  <a:gd name="connsiteY1" fmla="*/ 11382 h 16684"/>
                  <a:gd name="connsiteX2" fmla="*/ 0 w 85599"/>
                  <a:gd name="connsiteY2" fmla="*/ 4194 h 1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599" h="16684">
                    <a:moveTo>
                      <a:pt x="0" y="4194"/>
                    </a:moveTo>
                    <a:cubicBezTo>
                      <a:pt x="10818" y="16308"/>
                      <a:pt x="74099" y="21352"/>
                      <a:pt x="85600" y="11382"/>
                    </a:cubicBezTo>
                    <a:cubicBezTo>
                      <a:pt x="72897" y="1154"/>
                      <a:pt x="10464" y="-4314"/>
                      <a:pt x="0" y="41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55">
                <a:extLst>
                  <a:ext uri="{FF2B5EF4-FFF2-40B4-BE49-F238E27FC236}">
                    <a16:creationId xmlns:a16="http://schemas.microsoft.com/office/drawing/2014/main" id="{0878A0B5-1231-4729-AD33-9EF26B9203BA}"/>
                  </a:ext>
                </a:extLst>
              </p:cNvPr>
              <p:cNvSpPr/>
              <p:nvPr/>
            </p:nvSpPr>
            <p:spPr>
              <a:xfrm>
                <a:off x="302847" y="3044918"/>
                <a:ext cx="21216" cy="73438"/>
              </a:xfrm>
              <a:custGeom>
                <a:avLst/>
                <a:gdLst>
                  <a:gd name="connsiteX0" fmla="*/ 15238 w 21216"/>
                  <a:gd name="connsiteY0" fmla="*/ 73439 h 73438"/>
                  <a:gd name="connsiteX1" fmla="*/ 18773 w 21216"/>
                  <a:gd name="connsiteY1" fmla="*/ 66274 h 73438"/>
                  <a:gd name="connsiteX2" fmla="*/ 12669 w 21216"/>
                  <a:gd name="connsiteY2" fmla="*/ 6340 h 73438"/>
                  <a:gd name="connsiteX3" fmla="*/ 4585 w 21216"/>
                  <a:gd name="connsiteY3" fmla="*/ 0 h 73438"/>
                  <a:gd name="connsiteX4" fmla="*/ 37 w 21216"/>
                  <a:gd name="connsiteY4" fmla="*/ 9781 h 73438"/>
                  <a:gd name="connsiteX5" fmla="*/ 11019 w 21216"/>
                  <a:gd name="connsiteY5" fmla="*/ 66038 h 73438"/>
                  <a:gd name="connsiteX6" fmla="*/ 15238 w 21216"/>
                  <a:gd name="connsiteY6" fmla="*/ 73439 h 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16" h="73438">
                    <a:moveTo>
                      <a:pt x="15238" y="73439"/>
                    </a:moveTo>
                    <a:cubicBezTo>
                      <a:pt x="16959" y="70021"/>
                      <a:pt x="18349" y="68254"/>
                      <a:pt x="18773" y="66274"/>
                    </a:cubicBezTo>
                    <a:cubicBezTo>
                      <a:pt x="23204" y="45652"/>
                      <a:pt x="21861" y="25477"/>
                      <a:pt x="12669" y="6340"/>
                    </a:cubicBezTo>
                    <a:cubicBezTo>
                      <a:pt x="11349" y="3582"/>
                      <a:pt x="7343" y="2098"/>
                      <a:pt x="4585" y="0"/>
                    </a:cubicBezTo>
                    <a:cubicBezTo>
                      <a:pt x="3006" y="3252"/>
                      <a:pt x="131" y="6481"/>
                      <a:pt x="37" y="9781"/>
                    </a:cubicBezTo>
                    <a:cubicBezTo>
                      <a:pt x="-482" y="29295"/>
                      <a:pt x="4585" y="47844"/>
                      <a:pt x="11019" y="66038"/>
                    </a:cubicBezTo>
                    <a:cubicBezTo>
                      <a:pt x="11774" y="68183"/>
                      <a:pt x="13282" y="70045"/>
                      <a:pt x="15238" y="7343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56">
                <a:extLst>
                  <a:ext uri="{FF2B5EF4-FFF2-40B4-BE49-F238E27FC236}">
                    <a16:creationId xmlns:a16="http://schemas.microsoft.com/office/drawing/2014/main" id="{94356FA2-8A48-4E14-93DC-ED47F629B60C}"/>
                  </a:ext>
                </a:extLst>
              </p:cNvPr>
              <p:cNvSpPr/>
              <p:nvPr/>
            </p:nvSpPr>
            <p:spPr>
              <a:xfrm>
                <a:off x="650280" y="3887752"/>
                <a:ext cx="53236" cy="30841"/>
              </a:xfrm>
              <a:custGeom>
                <a:avLst/>
                <a:gdLst>
                  <a:gd name="connsiteX0" fmla="*/ 47961 w 53236"/>
                  <a:gd name="connsiteY0" fmla="*/ 12223 h 30841"/>
                  <a:gd name="connsiteX1" fmla="*/ 9404 w 53236"/>
                  <a:gd name="connsiteY1" fmla="*/ 85 h 30841"/>
                  <a:gd name="connsiteX2" fmla="*/ 0 w 53236"/>
                  <a:gd name="connsiteY2" fmla="*/ 4398 h 30841"/>
                  <a:gd name="connsiteX3" fmla="*/ 5114 w 53236"/>
                  <a:gd name="connsiteY3" fmla="*/ 14202 h 30841"/>
                  <a:gd name="connsiteX4" fmla="*/ 50813 w 53236"/>
                  <a:gd name="connsiteY4" fmla="*/ 30841 h 30841"/>
                  <a:gd name="connsiteX5" fmla="*/ 47961 w 53236"/>
                  <a:gd name="connsiteY5" fmla="*/ 12223 h 3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36" h="30841">
                    <a:moveTo>
                      <a:pt x="47961" y="12223"/>
                    </a:moveTo>
                    <a:cubicBezTo>
                      <a:pt x="36601" y="3620"/>
                      <a:pt x="23663" y="-669"/>
                      <a:pt x="9404" y="85"/>
                    </a:cubicBezTo>
                    <a:cubicBezTo>
                      <a:pt x="6198" y="250"/>
                      <a:pt x="3135" y="2890"/>
                      <a:pt x="0" y="4398"/>
                    </a:cubicBezTo>
                    <a:cubicBezTo>
                      <a:pt x="1650" y="7721"/>
                      <a:pt x="2451" y="12223"/>
                      <a:pt x="5114" y="14202"/>
                    </a:cubicBezTo>
                    <a:cubicBezTo>
                      <a:pt x="18666" y="24313"/>
                      <a:pt x="35258" y="26199"/>
                      <a:pt x="50813" y="30841"/>
                    </a:cubicBezTo>
                    <a:cubicBezTo>
                      <a:pt x="54537" y="23182"/>
                      <a:pt x="54254" y="16983"/>
                      <a:pt x="47961" y="12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57">
                <a:extLst>
                  <a:ext uri="{FF2B5EF4-FFF2-40B4-BE49-F238E27FC236}">
                    <a16:creationId xmlns:a16="http://schemas.microsoft.com/office/drawing/2014/main" id="{2A740571-6D0F-4A72-8BDC-F368CEB7EC65}"/>
                  </a:ext>
                </a:extLst>
              </p:cNvPr>
              <p:cNvSpPr/>
              <p:nvPr/>
            </p:nvSpPr>
            <p:spPr>
              <a:xfrm>
                <a:off x="273793" y="2995072"/>
                <a:ext cx="15487" cy="74664"/>
              </a:xfrm>
              <a:custGeom>
                <a:avLst/>
                <a:gdLst>
                  <a:gd name="connsiteX0" fmla="*/ 5122 w 15487"/>
                  <a:gd name="connsiteY0" fmla="*/ 74664 h 74664"/>
                  <a:gd name="connsiteX1" fmla="*/ 10142 w 15487"/>
                  <a:gd name="connsiteY1" fmla="*/ 64836 h 74664"/>
                  <a:gd name="connsiteX2" fmla="*/ 14337 w 15487"/>
                  <a:gd name="connsiteY2" fmla="*/ 12114 h 74664"/>
                  <a:gd name="connsiteX3" fmla="*/ 7856 w 15487"/>
                  <a:gd name="connsiteY3" fmla="*/ 0 h 74664"/>
                  <a:gd name="connsiteX4" fmla="*/ 668 w 15487"/>
                  <a:gd name="connsiteY4" fmla="*/ 11713 h 74664"/>
                  <a:gd name="connsiteX5" fmla="*/ 126 w 15487"/>
                  <a:gd name="connsiteY5" fmla="*/ 64129 h 74664"/>
                  <a:gd name="connsiteX6" fmla="*/ 2294 w 15487"/>
                  <a:gd name="connsiteY6" fmla="*/ 73957 h 74664"/>
                  <a:gd name="connsiteX7" fmla="*/ 5122 w 15487"/>
                  <a:gd name="connsiteY7" fmla="*/ 74664 h 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7" h="74664">
                    <a:moveTo>
                      <a:pt x="5122" y="74664"/>
                    </a:moveTo>
                    <a:cubicBezTo>
                      <a:pt x="6843" y="71412"/>
                      <a:pt x="9199" y="68324"/>
                      <a:pt x="10142" y="64836"/>
                    </a:cubicBezTo>
                    <a:cubicBezTo>
                      <a:pt x="14809" y="47561"/>
                      <a:pt x="17000" y="29979"/>
                      <a:pt x="14337" y="12114"/>
                    </a:cubicBezTo>
                    <a:cubicBezTo>
                      <a:pt x="13607" y="7212"/>
                      <a:pt x="14361" y="71"/>
                      <a:pt x="7856" y="0"/>
                    </a:cubicBezTo>
                    <a:cubicBezTo>
                      <a:pt x="5381" y="-24"/>
                      <a:pt x="880" y="7471"/>
                      <a:pt x="668" y="11713"/>
                    </a:cubicBezTo>
                    <a:cubicBezTo>
                      <a:pt x="-252" y="29154"/>
                      <a:pt x="8" y="46665"/>
                      <a:pt x="126" y="64129"/>
                    </a:cubicBezTo>
                    <a:cubicBezTo>
                      <a:pt x="149" y="67405"/>
                      <a:pt x="1540" y="70681"/>
                      <a:pt x="2294" y="73957"/>
                    </a:cubicBezTo>
                    <a:cubicBezTo>
                      <a:pt x="3213" y="74216"/>
                      <a:pt x="4179" y="74429"/>
                      <a:pt x="5122" y="7466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58">
                <a:extLst>
                  <a:ext uri="{FF2B5EF4-FFF2-40B4-BE49-F238E27FC236}">
                    <a16:creationId xmlns:a16="http://schemas.microsoft.com/office/drawing/2014/main" id="{13548AA0-07E3-45E7-ACEA-468036238C35}"/>
                  </a:ext>
                </a:extLst>
              </p:cNvPr>
              <p:cNvSpPr/>
              <p:nvPr/>
            </p:nvSpPr>
            <p:spPr>
              <a:xfrm>
                <a:off x="844279" y="3812063"/>
                <a:ext cx="47590" cy="27176"/>
              </a:xfrm>
              <a:custGeom>
                <a:avLst/>
                <a:gdLst>
                  <a:gd name="connsiteX0" fmla="*/ 8004 w 47590"/>
                  <a:gd name="connsiteY0" fmla="*/ 2029 h 27176"/>
                  <a:gd name="connsiteX1" fmla="*/ 4587 w 47590"/>
                  <a:gd name="connsiteY1" fmla="*/ 17726 h 27176"/>
                  <a:gd name="connsiteX2" fmla="*/ 30983 w 47590"/>
                  <a:gd name="connsiteY2" fmla="*/ 27176 h 27176"/>
                  <a:gd name="connsiteX3" fmla="*/ 40010 w 47590"/>
                  <a:gd name="connsiteY3" fmla="*/ 24160 h 27176"/>
                  <a:gd name="connsiteX4" fmla="*/ 47575 w 47590"/>
                  <a:gd name="connsiteY4" fmla="*/ 13625 h 27176"/>
                  <a:gd name="connsiteX5" fmla="*/ 40269 w 47590"/>
                  <a:gd name="connsiteY5" fmla="*/ 4740 h 27176"/>
                  <a:gd name="connsiteX6" fmla="*/ 8004 w 47590"/>
                  <a:gd name="connsiteY6" fmla="*/ 2029 h 2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90" h="27176">
                    <a:moveTo>
                      <a:pt x="8004" y="2029"/>
                    </a:moveTo>
                    <a:cubicBezTo>
                      <a:pt x="-1187" y="4857"/>
                      <a:pt x="-2649" y="11527"/>
                      <a:pt x="4587" y="17726"/>
                    </a:cubicBezTo>
                    <a:cubicBezTo>
                      <a:pt x="11492" y="23641"/>
                      <a:pt x="19623" y="26870"/>
                      <a:pt x="30983" y="27176"/>
                    </a:cubicBezTo>
                    <a:cubicBezTo>
                      <a:pt x="32774" y="26634"/>
                      <a:pt x="37158" y="26352"/>
                      <a:pt x="40010" y="24160"/>
                    </a:cubicBezTo>
                    <a:cubicBezTo>
                      <a:pt x="43404" y="21544"/>
                      <a:pt x="47151" y="17443"/>
                      <a:pt x="47575" y="13625"/>
                    </a:cubicBezTo>
                    <a:cubicBezTo>
                      <a:pt x="47882" y="10891"/>
                      <a:pt x="43545" y="6436"/>
                      <a:pt x="40269" y="4740"/>
                    </a:cubicBezTo>
                    <a:cubicBezTo>
                      <a:pt x="30064" y="-563"/>
                      <a:pt x="19034" y="-1341"/>
                      <a:pt x="8004" y="20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59">
                <a:extLst>
                  <a:ext uri="{FF2B5EF4-FFF2-40B4-BE49-F238E27FC236}">
                    <a16:creationId xmlns:a16="http://schemas.microsoft.com/office/drawing/2014/main" id="{CB3D4346-77E4-4834-B2B3-999816BA8148}"/>
                  </a:ext>
                </a:extLst>
              </p:cNvPr>
              <p:cNvSpPr/>
              <p:nvPr/>
            </p:nvSpPr>
            <p:spPr>
              <a:xfrm>
                <a:off x="272219" y="3249109"/>
                <a:ext cx="24684" cy="63238"/>
              </a:xfrm>
              <a:custGeom>
                <a:avLst/>
                <a:gdLst>
                  <a:gd name="connsiteX0" fmla="*/ 19753 w 24684"/>
                  <a:gd name="connsiteY0" fmla="*/ 63026 h 63238"/>
                  <a:gd name="connsiteX1" fmla="*/ 23901 w 24684"/>
                  <a:gd name="connsiteY1" fmla="*/ 46151 h 63238"/>
                  <a:gd name="connsiteX2" fmla="*/ 9925 w 24684"/>
                  <a:gd name="connsiteY2" fmla="*/ 2102 h 63238"/>
                  <a:gd name="connsiteX3" fmla="*/ 2713 w 24684"/>
                  <a:gd name="connsiteY3" fmla="*/ 146 h 63238"/>
                  <a:gd name="connsiteX4" fmla="*/ 3 w 24684"/>
                  <a:gd name="connsiteY4" fmla="*/ 6203 h 63238"/>
                  <a:gd name="connsiteX5" fmla="*/ 17255 w 24684"/>
                  <a:gd name="connsiteY5" fmla="*/ 63238 h 63238"/>
                  <a:gd name="connsiteX6" fmla="*/ 19753 w 24684"/>
                  <a:gd name="connsiteY6" fmla="*/ 63026 h 6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84" h="63238">
                    <a:moveTo>
                      <a:pt x="19753" y="63026"/>
                    </a:moveTo>
                    <a:cubicBezTo>
                      <a:pt x="21167" y="57417"/>
                      <a:pt x="23170" y="51855"/>
                      <a:pt x="23901" y="46151"/>
                    </a:cubicBezTo>
                    <a:cubicBezTo>
                      <a:pt x="26022" y="29418"/>
                      <a:pt x="24608" y="13509"/>
                      <a:pt x="9925" y="2102"/>
                    </a:cubicBezTo>
                    <a:cubicBezTo>
                      <a:pt x="8039" y="641"/>
                      <a:pt x="4858" y="-396"/>
                      <a:pt x="2713" y="146"/>
                    </a:cubicBezTo>
                    <a:cubicBezTo>
                      <a:pt x="1346" y="476"/>
                      <a:pt x="-68" y="4105"/>
                      <a:pt x="3" y="6203"/>
                    </a:cubicBezTo>
                    <a:cubicBezTo>
                      <a:pt x="497" y="26849"/>
                      <a:pt x="8958" y="45044"/>
                      <a:pt x="17255" y="63238"/>
                    </a:cubicBezTo>
                    <a:cubicBezTo>
                      <a:pt x="18056" y="63191"/>
                      <a:pt x="18904" y="63120"/>
                      <a:pt x="19753" y="6302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60">
                <a:extLst>
                  <a:ext uri="{FF2B5EF4-FFF2-40B4-BE49-F238E27FC236}">
                    <a16:creationId xmlns:a16="http://schemas.microsoft.com/office/drawing/2014/main" id="{B3F63382-C714-4923-929A-91906BA71BA0}"/>
                  </a:ext>
                </a:extLst>
              </p:cNvPr>
              <p:cNvSpPr/>
              <p:nvPr/>
            </p:nvSpPr>
            <p:spPr>
              <a:xfrm>
                <a:off x="353673" y="2233375"/>
                <a:ext cx="66415" cy="25761"/>
              </a:xfrm>
              <a:custGeom>
                <a:avLst/>
                <a:gdLst>
                  <a:gd name="connsiteX0" fmla="*/ 66415 w 66415"/>
                  <a:gd name="connsiteY0" fmla="*/ 2140 h 25761"/>
                  <a:gd name="connsiteX1" fmla="*/ 0 w 66415"/>
                  <a:gd name="connsiteY1" fmla="*/ 24600 h 25761"/>
                  <a:gd name="connsiteX2" fmla="*/ 66415 w 66415"/>
                  <a:gd name="connsiteY2" fmla="*/ 2140 h 2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15" h="25761">
                    <a:moveTo>
                      <a:pt x="66415" y="2140"/>
                    </a:moveTo>
                    <a:cubicBezTo>
                      <a:pt x="52816" y="-5685"/>
                      <a:pt x="7966" y="9352"/>
                      <a:pt x="0" y="24600"/>
                    </a:cubicBezTo>
                    <a:cubicBezTo>
                      <a:pt x="19208" y="29502"/>
                      <a:pt x="52887" y="18284"/>
                      <a:pt x="66415" y="214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61">
                <a:extLst>
                  <a:ext uri="{FF2B5EF4-FFF2-40B4-BE49-F238E27FC236}">
                    <a16:creationId xmlns:a16="http://schemas.microsoft.com/office/drawing/2014/main" id="{87D55901-6815-4379-8CCD-E2E58FECCA14}"/>
                  </a:ext>
                </a:extLst>
              </p:cNvPr>
              <p:cNvSpPr/>
              <p:nvPr/>
            </p:nvSpPr>
            <p:spPr>
              <a:xfrm>
                <a:off x="744105" y="2539634"/>
                <a:ext cx="66910" cy="16852"/>
              </a:xfrm>
              <a:custGeom>
                <a:avLst/>
                <a:gdLst>
                  <a:gd name="connsiteX0" fmla="*/ 19090 w 66910"/>
                  <a:gd name="connsiteY0" fmla="*/ 4224 h 16852"/>
                  <a:gd name="connsiteX1" fmla="*/ 0 w 66910"/>
                  <a:gd name="connsiteY1" fmla="*/ 10540 h 16852"/>
                  <a:gd name="connsiteX2" fmla="*/ 330 w 66910"/>
                  <a:gd name="connsiteY2" fmla="*/ 14688 h 16852"/>
                  <a:gd name="connsiteX3" fmla="*/ 36719 w 66910"/>
                  <a:gd name="connsiteY3" fmla="*/ 16833 h 16852"/>
                  <a:gd name="connsiteX4" fmla="*/ 60429 w 66910"/>
                  <a:gd name="connsiteY4" fmla="*/ 12285 h 16852"/>
                  <a:gd name="connsiteX5" fmla="*/ 66910 w 66910"/>
                  <a:gd name="connsiteY5" fmla="*/ 5308 h 16852"/>
                  <a:gd name="connsiteX6" fmla="*/ 58402 w 66910"/>
                  <a:gd name="connsiteY6" fmla="*/ 5 h 16852"/>
                  <a:gd name="connsiteX7" fmla="*/ 19090 w 66910"/>
                  <a:gd name="connsiteY7" fmla="*/ 4224 h 1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10" h="16852">
                    <a:moveTo>
                      <a:pt x="19090" y="4224"/>
                    </a:moveTo>
                    <a:cubicBezTo>
                      <a:pt x="12562" y="5285"/>
                      <a:pt x="6340" y="8372"/>
                      <a:pt x="0" y="10540"/>
                    </a:cubicBezTo>
                    <a:cubicBezTo>
                      <a:pt x="118" y="11931"/>
                      <a:pt x="212" y="13298"/>
                      <a:pt x="330" y="14688"/>
                    </a:cubicBezTo>
                    <a:cubicBezTo>
                      <a:pt x="12468" y="15490"/>
                      <a:pt x="24605" y="17045"/>
                      <a:pt x="36719" y="16833"/>
                    </a:cubicBezTo>
                    <a:cubicBezTo>
                      <a:pt x="44662" y="16715"/>
                      <a:pt x="52722" y="14547"/>
                      <a:pt x="60429" y="12285"/>
                    </a:cubicBezTo>
                    <a:cubicBezTo>
                      <a:pt x="63045" y="11530"/>
                      <a:pt x="64789" y="7736"/>
                      <a:pt x="66910" y="5308"/>
                    </a:cubicBezTo>
                    <a:cubicBezTo>
                      <a:pt x="64059" y="3446"/>
                      <a:pt x="61112" y="-160"/>
                      <a:pt x="58402" y="5"/>
                    </a:cubicBezTo>
                    <a:cubicBezTo>
                      <a:pt x="45251" y="807"/>
                      <a:pt x="32100" y="2127"/>
                      <a:pt x="19090" y="422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62">
                <a:extLst>
                  <a:ext uri="{FF2B5EF4-FFF2-40B4-BE49-F238E27FC236}">
                    <a16:creationId xmlns:a16="http://schemas.microsoft.com/office/drawing/2014/main" id="{DE2D62D1-7F4E-4FEA-A493-0FF37948AEA4}"/>
                  </a:ext>
                </a:extLst>
              </p:cNvPr>
              <p:cNvSpPr/>
              <p:nvPr/>
            </p:nvSpPr>
            <p:spPr>
              <a:xfrm>
                <a:off x="1155324" y="3913500"/>
                <a:ext cx="33592" cy="33118"/>
              </a:xfrm>
              <a:custGeom>
                <a:avLst/>
                <a:gdLst>
                  <a:gd name="connsiteX0" fmla="*/ 22248 w 33592"/>
                  <a:gd name="connsiteY0" fmla="*/ 3 h 33118"/>
                  <a:gd name="connsiteX1" fmla="*/ 0 w 33592"/>
                  <a:gd name="connsiteY1" fmla="*/ 16925 h 33118"/>
                  <a:gd name="connsiteX2" fmla="*/ 18525 w 33592"/>
                  <a:gd name="connsiteY2" fmla="*/ 33116 h 33118"/>
                  <a:gd name="connsiteX3" fmla="*/ 33585 w 33592"/>
                  <a:gd name="connsiteY3" fmla="*/ 14992 h 33118"/>
                  <a:gd name="connsiteX4" fmla="*/ 22248 w 33592"/>
                  <a:gd name="connsiteY4" fmla="*/ 3 h 3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92" h="33118">
                    <a:moveTo>
                      <a:pt x="22248" y="3"/>
                    </a:moveTo>
                    <a:cubicBezTo>
                      <a:pt x="12091" y="-186"/>
                      <a:pt x="-23" y="9053"/>
                      <a:pt x="0" y="16925"/>
                    </a:cubicBezTo>
                    <a:cubicBezTo>
                      <a:pt x="24" y="24137"/>
                      <a:pt x="10182" y="32975"/>
                      <a:pt x="18525" y="33116"/>
                    </a:cubicBezTo>
                    <a:cubicBezTo>
                      <a:pt x="27528" y="33258"/>
                      <a:pt x="33326" y="26258"/>
                      <a:pt x="33585" y="14992"/>
                    </a:cubicBezTo>
                    <a:cubicBezTo>
                      <a:pt x="33797" y="5518"/>
                      <a:pt x="29720" y="144"/>
                      <a:pt x="22248" y="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63">
                <a:extLst>
                  <a:ext uri="{FF2B5EF4-FFF2-40B4-BE49-F238E27FC236}">
                    <a16:creationId xmlns:a16="http://schemas.microsoft.com/office/drawing/2014/main" id="{3968E4E7-A1B0-4767-9809-A455540E475D}"/>
                  </a:ext>
                </a:extLst>
              </p:cNvPr>
              <p:cNvSpPr/>
              <p:nvPr/>
            </p:nvSpPr>
            <p:spPr>
              <a:xfrm>
                <a:off x="614610" y="2571373"/>
                <a:ext cx="41969" cy="39442"/>
              </a:xfrm>
              <a:custGeom>
                <a:avLst/>
                <a:gdLst>
                  <a:gd name="connsiteX0" fmla="*/ 670 w 41969"/>
                  <a:gd name="connsiteY0" fmla="*/ 31900 h 39442"/>
                  <a:gd name="connsiteX1" fmla="*/ 5973 w 41969"/>
                  <a:gd name="connsiteY1" fmla="*/ 39442 h 39442"/>
                  <a:gd name="connsiteX2" fmla="*/ 9037 w 41969"/>
                  <a:gd name="connsiteY2" fmla="*/ 38547 h 39442"/>
                  <a:gd name="connsiteX3" fmla="*/ 41279 w 41969"/>
                  <a:gd name="connsiteY3" fmla="*/ 9346 h 39442"/>
                  <a:gd name="connsiteX4" fmla="*/ 41726 w 41969"/>
                  <a:gd name="connsiteY4" fmla="*/ 460 h 39442"/>
                  <a:gd name="connsiteX5" fmla="*/ 32770 w 41969"/>
                  <a:gd name="connsiteY5" fmla="*/ 696 h 39442"/>
                  <a:gd name="connsiteX6" fmla="*/ 7859 w 41969"/>
                  <a:gd name="connsiteY6" fmla="*/ 19998 h 39442"/>
                  <a:gd name="connsiteX7" fmla="*/ 670 w 41969"/>
                  <a:gd name="connsiteY7" fmla="*/ 31900 h 3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69" h="39442">
                    <a:moveTo>
                      <a:pt x="670" y="31900"/>
                    </a:moveTo>
                    <a:cubicBezTo>
                      <a:pt x="-861" y="35718"/>
                      <a:pt x="-37" y="39419"/>
                      <a:pt x="5973" y="39442"/>
                    </a:cubicBezTo>
                    <a:cubicBezTo>
                      <a:pt x="6704" y="39230"/>
                      <a:pt x="7906" y="39018"/>
                      <a:pt x="9037" y="38547"/>
                    </a:cubicBezTo>
                    <a:cubicBezTo>
                      <a:pt x="23320" y="32749"/>
                      <a:pt x="33831" y="22591"/>
                      <a:pt x="41279" y="9346"/>
                    </a:cubicBezTo>
                    <a:cubicBezTo>
                      <a:pt x="42575" y="7036"/>
                      <a:pt x="41632" y="3453"/>
                      <a:pt x="41726" y="460"/>
                    </a:cubicBezTo>
                    <a:cubicBezTo>
                      <a:pt x="38686" y="460"/>
                      <a:pt x="34821" y="-718"/>
                      <a:pt x="32770" y="696"/>
                    </a:cubicBezTo>
                    <a:cubicBezTo>
                      <a:pt x="24121" y="6635"/>
                      <a:pt x="15683" y="12999"/>
                      <a:pt x="7859" y="19998"/>
                    </a:cubicBezTo>
                    <a:cubicBezTo>
                      <a:pt x="4536" y="22968"/>
                      <a:pt x="2367" y="27635"/>
                      <a:pt x="670" y="3190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4">
                <a:extLst>
                  <a:ext uri="{FF2B5EF4-FFF2-40B4-BE49-F238E27FC236}">
                    <a16:creationId xmlns:a16="http://schemas.microsoft.com/office/drawing/2014/main" id="{2EE8417D-14B6-4EF7-A6B6-B9491F1967AE}"/>
                  </a:ext>
                </a:extLst>
              </p:cNvPr>
              <p:cNvSpPr/>
              <p:nvPr/>
            </p:nvSpPr>
            <p:spPr>
              <a:xfrm>
                <a:off x="601629" y="3717698"/>
                <a:ext cx="41788" cy="33354"/>
              </a:xfrm>
              <a:custGeom>
                <a:avLst/>
                <a:gdLst>
                  <a:gd name="connsiteX0" fmla="*/ 6 w 41788"/>
                  <a:gd name="connsiteY0" fmla="*/ 6552 h 33354"/>
                  <a:gd name="connsiteX1" fmla="*/ 31729 w 41788"/>
                  <a:gd name="connsiteY1" fmla="*/ 33278 h 33354"/>
                  <a:gd name="connsiteX2" fmla="*/ 41156 w 41788"/>
                  <a:gd name="connsiteY2" fmla="*/ 27504 h 33354"/>
                  <a:gd name="connsiteX3" fmla="*/ 39977 w 41788"/>
                  <a:gd name="connsiteY3" fmla="*/ 18949 h 33354"/>
                  <a:gd name="connsiteX4" fmla="*/ 3706 w 41788"/>
                  <a:gd name="connsiteY4" fmla="*/ 0 h 33354"/>
                  <a:gd name="connsiteX5" fmla="*/ 6 w 41788"/>
                  <a:gd name="connsiteY5" fmla="*/ 6552 h 3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88" h="33354">
                    <a:moveTo>
                      <a:pt x="6" y="6552"/>
                    </a:moveTo>
                    <a:cubicBezTo>
                      <a:pt x="760" y="17983"/>
                      <a:pt x="20298" y="34622"/>
                      <a:pt x="31729" y="33278"/>
                    </a:cubicBezTo>
                    <a:cubicBezTo>
                      <a:pt x="35146" y="32878"/>
                      <a:pt x="39082" y="30285"/>
                      <a:pt x="41156" y="27504"/>
                    </a:cubicBezTo>
                    <a:cubicBezTo>
                      <a:pt x="42429" y="25784"/>
                      <a:pt x="41651" y="20787"/>
                      <a:pt x="39977" y="18949"/>
                    </a:cubicBezTo>
                    <a:cubicBezTo>
                      <a:pt x="30739" y="8815"/>
                      <a:pt x="18648" y="3630"/>
                      <a:pt x="3706" y="0"/>
                    </a:cubicBezTo>
                    <a:cubicBezTo>
                      <a:pt x="2410" y="2145"/>
                      <a:pt x="-136" y="4454"/>
                      <a:pt x="6" y="655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65">
                <a:extLst>
                  <a:ext uri="{FF2B5EF4-FFF2-40B4-BE49-F238E27FC236}">
                    <a16:creationId xmlns:a16="http://schemas.microsoft.com/office/drawing/2014/main" id="{EFBE4DF8-6ED7-4B9C-A840-7D0320567911}"/>
                  </a:ext>
                </a:extLst>
              </p:cNvPr>
              <p:cNvSpPr/>
              <p:nvPr/>
            </p:nvSpPr>
            <p:spPr>
              <a:xfrm>
                <a:off x="205446" y="2886289"/>
                <a:ext cx="39182" cy="41739"/>
              </a:xfrm>
              <a:custGeom>
                <a:avLst/>
                <a:gdLst>
                  <a:gd name="connsiteX0" fmla="*/ 37857 w 39182"/>
                  <a:gd name="connsiteY0" fmla="*/ 10692 h 41739"/>
                  <a:gd name="connsiteX1" fmla="*/ 39177 w 39182"/>
                  <a:gd name="connsiteY1" fmla="*/ 6615 h 41739"/>
                  <a:gd name="connsiteX2" fmla="*/ 30716 w 39182"/>
                  <a:gd name="connsiteY2" fmla="*/ 1171 h 41739"/>
                  <a:gd name="connsiteX3" fmla="*/ 643 w 39182"/>
                  <a:gd name="connsiteY3" fmla="*/ 32446 h 41739"/>
                  <a:gd name="connsiteX4" fmla="*/ 172 w 39182"/>
                  <a:gd name="connsiteY4" fmla="*/ 41496 h 41739"/>
                  <a:gd name="connsiteX5" fmla="*/ 9717 w 39182"/>
                  <a:gd name="connsiteY5" fmla="*/ 41001 h 41739"/>
                  <a:gd name="connsiteX6" fmla="*/ 37857 w 39182"/>
                  <a:gd name="connsiteY6" fmla="*/ 10692 h 4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2" h="41739">
                    <a:moveTo>
                      <a:pt x="37857" y="10692"/>
                    </a:moveTo>
                    <a:cubicBezTo>
                      <a:pt x="38564" y="9137"/>
                      <a:pt x="38918" y="7440"/>
                      <a:pt x="39177" y="6615"/>
                    </a:cubicBezTo>
                    <a:cubicBezTo>
                      <a:pt x="39319" y="416"/>
                      <a:pt x="36443" y="-1493"/>
                      <a:pt x="30716" y="1171"/>
                    </a:cubicBezTo>
                    <a:cubicBezTo>
                      <a:pt x="16764" y="7699"/>
                      <a:pt x="6983" y="18587"/>
                      <a:pt x="643" y="32446"/>
                    </a:cubicBezTo>
                    <a:cubicBezTo>
                      <a:pt x="-535" y="34991"/>
                      <a:pt x="290" y="38455"/>
                      <a:pt x="172" y="41496"/>
                    </a:cubicBezTo>
                    <a:cubicBezTo>
                      <a:pt x="3377" y="41402"/>
                      <a:pt x="7195" y="42368"/>
                      <a:pt x="9717" y="41001"/>
                    </a:cubicBezTo>
                    <a:cubicBezTo>
                      <a:pt x="22491" y="34190"/>
                      <a:pt x="31871" y="23914"/>
                      <a:pt x="37857" y="1069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6">
                <a:extLst>
                  <a:ext uri="{FF2B5EF4-FFF2-40B4-BE49-F238E27FC236}">
                    <a16:creationId xmlns:a16="http://schemas.microsoft.com/office/drawing/2014/main" id="{D086A039-59F5-4971-A776-6A9AB844C258}"/>
                  </a:ext>
                </a:extLst>
              </p:cNvPr>
              <p:cNvSpPr/>
              <p:nvPr/>
            </p:nvSpPr>
            <p:spPr>
              <a:xfrm>
                <a:off x="456519" y="3259342"/>
                <a:ext cx="27537" cy="63021"/>
              </a:xfrm>
              <a:custGeom>
                <a:avLst/>
                <a:gdLst>
                  <a:gd name="connsiteX0" fmla="*/ 1916 w 27537"/>
                  <a:gd name="connsiteY0" fmla="*/ 0 h 63021"/>
                  <a:gd name="connsiteX1" fmla="*/ 195 w 27537"/>
                  <a:gd name="connsiteY1" fmla="*/ 12939 h 63021"/>
                  <a:gd name="connsiteX2" fmla="*/ 20346 w 27537"/>
                  <a:gd name="connsiteY2" fmla="*/ 57931 h 63021"/>
                  <a:gd name="connsiteX3" fmla="*/ 24989 w 27537"/>
                  <a:gd name="connsiteY3" fmla="*/ 63021 h 63021"/>
                  <a:gd name="connsiteX4" fmla="*/ 26874 w 27537"/>
                  <a:gd name="connsiteY4" fmla="*/ 62008 h 63021"/>
                  <a:gd name="connsiteX5" fmla="*/ 27534 w 27537"/>
                  <a:gd name="connsiteY5" fmla="*/ 56352 h 63021"/>
                  <a:gd name="connsiteX6" fmla="*/ 11720 w 27537"/>
                  <a:gd name="connsiteY6" fmla="*/ 7660 h 63021"/>
                  <a:gd name="connsiteX7" fmla="*/ 1916 w 27537"/>
                  <a:gd name="connsiteY7" fmla="*/ 0 h 6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37" h="63021">
                    <a:moveTo>
                      <a:pt x="1916" y="0"/>
                    </a:moveTo>
                    <a:cubicBezTo>
                      <a:pt x="1279" y="4337"/>
                      <a:pt x="-606" y="8909"/>
                      <a:pt x="195" y="12939"/>
                    </a:cubicBezTo>
                    <a:cubicBezTo>
                      <a:pt x="3518" y="29366"/>
                      <a:pt x="11178" y="44049"/>
                      <a:pt x="20346" y="57931"/>
                    </a:cubicBezTo>
                    <a:cubicBezTo>
                      <a:pt x="21595" y="59816"/>
                      <a:pt x="23433" y="61348"/>
                      <a:pt x="24989" y="63021"/>
                    </a:cubicBezTo>
                    <a:cubicBezTo>
                      <a:pt x="25625" y="62691"/>
                      <a:pt x="26238" y="62338"/>
                      <a:pt x="26874" y="62008"/>
                    </a:cubicBezTo>
                    <a:cubicBezTo>
                      <a:pt x="27110" y="60123"/>
                      <a:pt x="27581" y="58237"/>
                      <a:pt x="27534" y="56352"/>
                    </a:cubicBezTo>
                    <a:cubicBezTo>
                      <a:pt x="27134" y="38558"/>
                      <a:pt x="20652" y="22626"/>
                      <a:pt x="11720" y="7660"/>
                    </a:cubicBezTo>
                    <a:cubicBezTo>
                      <a:pt x="9764" y="4337"/>
                      <a:pt x="5262" y="2522"/>
                      <a:pt x="1916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67">
                <a:extLst>
                  <a:ext uri="{FF2B5EF4-FFF2-40B4-BE49-F238E27FC236}">
                    <a16:creationId xmlns:a16="http://schemas.microsoft.com/office/drawing/2014/main" id="{B6AC10FF-4351-4774-96FA-3216053B3C47}"/>
                  </a:ext>
                </a:extLst>
              </p:cNvPr>
              <p:cNvSpPr/>
              <p:nvPr/>
            </p:nvSpPr>
            <p:spPr>
              <a:xfrm>
                <a:off x="1059613" y="2484313"/>
                <a:ext cx="49611" cy="25818"/>
              </a:xfrm>
              <a:custGeom>
                <a:avLst/>
                <a:gdLst>
                  <a:gd name="connsiteX0" fmla="*/ 43413 w 49611"/>
                  <a:gd name="connsiteY0" fmla="*/ 10688 h 25818"/>
                  <a:gd name="connsiteX1" fmla="*/ 10323 w 49611"/>
                  <a:gd name="connsiteY1" fmla="*/ 106 h 25818"/>
                  <a:gd name="connsiteX2" fmla="*/ 0 w 49611"/>
                  <a:gd name="connsiteY2" fmla="*/ 5644 h 25818"/>
                  <a:gd name="connsiteX3" fmla="*/ 6811 w 49611"/>
                  <a:gd name="connsiteY3" fmla="*/ 14506 h 25818"/>
                  <a:gd name="connsiteX4" fmla="*/ 38346 w 49611"/>
                  <a:gd name="connsiteY4" fmla="*/ 25819 h 25818"/>
                  <a:gd name="connsiteX5" fmla="*/ 49611 w 49611"/>
                  <a:gd name="connsiteY5" fmla="*/ 20610 h 25818"/>
                  <a:gd name="connsiteX6" fmla="*/ 43413 w 49611"/>
                  <a:gd name="connsiteY6" fmla="*/ 10688 h 2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11" h="25818">
                    <a:moveTo>
                      <a:pt x="43413" y="10688"/>
                    </a:moveTo>
                    <a:cubicBezTo>
                      <a:pt x="33773" y="3334"/>
                      <a:pt x="22555" y="-719"/>
                      <a:pt x="10323" y="106"/>
                    </a:cubicBezTo>
                    <a:cubicBezTo>
                      <a:pt x="6764" y="341"/>
                      <a:pt x="3441" y="3712"/>
                      <a:pt x="0" y="5644"/>
                    </a:cubicBezTo>
                    <a:cubicBezTo>
                      <a:pt x="2239" y="8684"/>
                      <a:pt x="3818" y="13233"/>
                      <a:pt x="6811" y="14506"/>
                    </a:cubicBezTo>
                    <a:cubicBezTo>
                      <a:pt x="17087" y="18913"/>
                      <a:pt x="27858" y="22165"/>
                      <a:pt x="38346" y="25819"/>
                    </a:cubicBezTo>
                    <a:cubicBezTo>
                      <a:pt x="42988" y="23674"/>
                      <a:pt x="46288" y="22142"/>
                      <a:pt x="49611" y="20610"/>
                    </a:cubicBezTo>
                    <a:cubicBezTo>
                      <a:pt x="47584" y="17240"/>
                      <a:pt x="46312" y="12880"/>
                      <a:pt x="43413" y="1068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68">
                <a:extLst>
                  <a:ext uri="{FF2B5EF4-FFF2-40B4-BE49-F238E27FC236}">
                    <a16:creationId xmlns:a16="http://schemas.microsoft.com/office/drawing/2014/main" id="{1F00F827-2273-4501-9BAF-579526A6A9F4}"/>
                  </a:ext>
                </a:extLst>
              </p:cNvPr>
              <p:cNvSpPr/>
              <p:nvPr/>
            </p:nvSpPr>
            <p:spPr>
              <a:xfrm>
                <a:off x="1216188" y="3885281"/>
                <a:ext cx="33982" cy="29824"/>
              </a:xfrm>
              <a:custGeom>
                <a:avLst/>
                <a:gdLst>
                  <a:gd name="connsiteX0" fmla="*/ 18867 w 33982"/>
                  <a:gd name="connsiteY0" fmla="*/ 270 h 29824"/>
                  <a:gd name="connsiteX1" fmla="*/ 1144 w 33982"/>
                  <a:gd name="connsiteY1" fmla="*/ 15448 h 29824"/>
                  <a:gd name="connsiteX2" fmla="*/ 11184 w 33982"/>
                  <a:gd name="connsiteY2" fmla="*/ 29825 h 29824"/>
                  <a:gd name="connsiteX3" fmla="*/ 29143 w 33982"/>
                  <a:gd name="connsiteY3" fmla="*/ 20562 h 29824"/>
                  <a:gd name="connsiteX4" fmla="*/ 32678 w 33982"/>
                  <a:gd name="connsiteY4" fmla="*/ 6657 h 29824"/>
                  <a:gd name="connsiteX5" fmla="*/ 18867 w 33982"/>
                  <a:gd name="connsiteY5" fmla="*/ 270 h 2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82" h="29824">
                    <a:moveTo>
                      <a:pt x="18867" y="270"/>
                    </a:moveTo>
                    <a:cubicBezTo>
                      <a:pt x="10170" y="1849"/>
                      <a:pt x="4208" y="7246"/>
                      <a:pt x="1144" y="15448"/>
                    </a:cubicBezTo>
                    <a:cubicBezTo>
                      <a:pt x="-2014" y="23862"/>
                      <a:pt x="1379" y="28340"/>
                      <a:pt x="11184" y="29825"/>
                    </a:cubicBezTo>
                    <a:cubicBezTo>
                      <a:pt x="17217" y="26808"/>
                      <a:pt x="23604" y="24333"/>
                      <a:pt x="29143" y="20562"/>
                    </a:cubicBezTo>
                    <a:cubicBezTo>
                      <a:pt x="33762" y="17404"/>
                      <a:pt x="35365" y="11936"/>
                      <a:pt x="32678" y="6657"/>
                    </a:cubicBezTo>
                    <a:cubicBezTo>
                      <a:pt x="29921" y="1260"/>
                      <a:pt x="24688" y="-791"/>
                      <a:pt x="18867" y="27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69">
                <a:extLst>
                  <a:ext uri="{FF2B5EF4-FFF2-40B4-BE49-F238E27FC236}">
                    <a16:creationId xmlns:a16="http://schemas.microsoft.com/office/drawing/2014/main" id="{7702B314-BE3E-445F-83AA-498CECAD823C}"/>
                  </a:ext>
                </a:extLst>
              </p:cNvPr>
              <p:cNvSpPr/>
              <p:nvPr/>
            </p:nvSpPr>
            <p:spPr>
              <a:xfrm>
                <a:off x="177611" y="3034557"/>
                <a:ext cx="27300" cy="35124"/>
              </a:xfrm>
              <a:custGeom>
                <a:avLst/>
                <a:gdLst>
                  <a:gd name="connsiteX0" fmla="*/ 10590 w 27300"/>
                  <a:gd name="connsiteY0" fmla="*/ 4021 h 35124"/>
                  <a:gd name="connsiteX1" fmla="*/ 1304 w 27300"/>
                  <a:gd name="connsiteY1" fmla="*/ 17031 h 35124"/>
                  <a:gd name="connsiteX2" fmla="*/ 7408 w 27300"/>
                  <a:gd name="connsiteY2" fmla="*/ 33812 h 35124"/>
                  <a:gd name="connsiteX3" fmla="*/ 23741 w 27300"/>
                  <a:gd name="connsiteY3" fmla="*/ 27189 h 35124"/>
                  <a:gd name="connsiteX4" fmla="*/ 27300 w 27300"/>
                  <a:gd name="connsiteY4" fmla="*/ 15452 h 35124"/>
                  <a:gd name="connsiteX5" fmla="*/ 26098 w 27300"/>
                  <a:gd name="connsiteY5" fmla="*/ 8641 h 35124"/>
                  <a:gd name="connsiteX6" fmla="*/ 10590 w 27300"/>
                  <a:gd name="connsiteY6" fmla="*/ 4021 h 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0" h="35124">
                    <a:moveTo>
                      <a:pt x="10590" y="4021"/>
                    </a:moveTo>
                    <a:cubicBezTo>
                      <a:pt x="6772" y="7627"/>
                      <a:pt x="3567" y="12270"/>
                      <a:pt x="1304" y="17031"/>
                    </a:cubicBezTo>
                    <a:cubicBezTo>
                      <a:pt x="-1925" y="23819"/>
                      <a:pt x="1116" y="30866"/>
                      <a:pt x="7408" y="33812"/>
                    </a:cubicBezTo>
                    <a:cubicBezTo>
                      <a:pt x="13984" y="36875"/>
                      <a:pt x="20347" y="34542"/>
                      <a:pt x="23741" y="27189"/>
                    </a:cubicBezTo>
                    <a:cubicBezTo>
                      <a:pt x="25556" y="23253"/>
                      <a:pt x="26310" y="18822"/>
                      <a:pt x="27300" y="15452"/>
                    </a:cubicBezTo>
                    <a:cubicBezTo>
                      <a:pt x="26782" y="12482"/>
                      <a:pt x="26593" y="10503"/>
                      <a:pt x="26098" y="8641"/>
                    </a:cubicBezTo>
                    <a:cubicBezTo>
                      <a:pt x="23529" y="-787"/>
                      <a:pt x="17731" y="-2766"/>
                      <a:pt x="10590" y="402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70">
                <a:extLst>
                  <a:ext uri="{FF2B5EF4-FFF2-40B4-BE49-F238E27FC236}">
                    <a16:creationId xmlns:a16="http://schemas.microsoft.com/office/drawing/2014/main" id="{4F9BC97F-147F-459A-885B-FDD2FBEA53EC}"/>
                  </a:ext>
                </a:extLst>
              </p:cNvPr>
              <p:cNvSpPr/>
              <p:nvPr/>
            </p:nvSpPr>
            <p:spPr>
              <a:xfrm>
                <a:off x="703551" y="3938976"/>
                <a:ext cx="27543" cy="34163"/>
              </a:xfrm>
              <a:custGeom>
                <a:avLst/>
                <a:gdLst>
                  <a:gd name="connsiteX0" fmla="*/ 11895 w 27543"/>
                  <a:gd name="connsiteY0" fmla="*/ 970 h 34163"/>
                  <a:gd name="connsiteX1" fmla="*/ 2161 w 27543"/>
                  <a:gd name="connsiteY1" fmla="*/ 4623 h 34163"/>
                  <a:gd name="connsiteX2" fmla="*/ 6969 w 27543"/>
                  <a:gd name="connsiteY2" fmla="*/ 31892 h 34163"/>
                  <a:gd name="connsiteX3" fmla="*/ 18824 w 27543"/>
                  <a:gd name="connsiteY3" fmla="*/ 33494 h 34163"/>
                  <a:gd name="connsiteX4" fmla="*/ 27544 w 27543"/>
                  <a:gd name="connsiteY4" fmla="*/ 24727 h 34163"/>
                  <a:gd name="connsiteX5" fmla="*/ 11895 w 27543"/>
                  <a:gd name="connsiteY5" fmla="*/ 970 h 3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43" h="34163">
                    <a:moveTo>
                      <a:pt x="11895" y="970"/>
                    </a:moveTo>
                    <a:cubicBezTo>
                      <a:pt x="7370" y="-1387"/>
                      <a:pt x="4329" y="829"/>
                      <a:pt x="2161" y="4623"/>
                    </a:cubicBezTo>
                    <a:cubicBezTo>
                      <a:pt x="-2058" y="11953"/>
                      <a:pt x="87" y="27037"/>
                      <a:pt x="6969" y="31892"/>
                    </a:cubicBezTo>
                    <a:cubicBezTo>
                      <a:pt x="9962" y="33989"/>
                      <a:pt x="15618" y="34885"/>
                      <a:pt x="18824" y="33494"/>
                    </a:cubicBezTo>
                    <a:cubicBezTo>
                      <a:pt x="22713" y="31821"/>
                      <a:pt x="25305" y="27131"/>
                      <a:pt x="27544" y="24727"/>
                    </a:cubicBezTo>
                    <a:cubicBezTo>
                      <a:pt x="25211" y="13014"/>
                      <a:pt x="20591" y="5519"/>
                      <a:pt x="11895" y="97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71">
                <a:extLst>
                  <a:ext uri="{FF2B5EF4-FFF2-40B4-BE49-F238E27FC236}">
                    <a16:creationId xmlns:a16="http://schemas.microsoft.com/office/drawing/2014/main" id="{7C8C32BE-10A0-4294-A2E7-ED1CE918EE9E}"/>
                  </a:ext>
                </a:extLst>
              </p:cNvPr>
              <p:cNvSpPr/>
              <p:nvPr/>
            </p:nvSpPr>
            <p:spPr>
              <a:xfrm>
                <a:off x="392632" y="3641995"/>
                <a:ext cx="27649" cy="35120"/>
              </a:xfrm>
              <a:custGeom>
                <a:avLst/>
                <a:gdLst>
                  <a:gd name="connsiteX0" fmla="*/ 14023 w 27649"/>
                  <a:gd name="connsiteY0" fmla="*/ 2029 h 35120"/>
                  <a:gd name="connsiteX1" fmla="*/ 2310 w 27649"/>
                  <a:gd name="connsiteY1" fmla="*/ 5870 h 35120"/>
                  <a:gd name="connsiteX2" fmla="*/ 0 w 27649"/>
                  <a:gd name="connsiteY2" fmla="*/ 15580 h 35120"/>
                  <a:gd name="connsiteX3" fmla="*/ 5020 w 27649"/>
                  <a:gd name="connsiteY3" fmla="*/ 29227 h 35120"/>
                  <a:gd name="connsiteX4" fmla="*/ 18996 w 27649"/>
                  <a:gd name="connsiteY4" fmla="*/ 34199 h 35120"/>
                  <a:gd name="connsiteX5" fmla="*/ 26939 w 27649"/>
                  <a:gd name="connsiteY5" fmla="*/ 20200 h 35120"/>
                  <a:gd name="connsiteX6" fmla="*/ 14023 w 27649"/>
                  <a:gd name="connsiteY6" fmla="*/ 2029 h 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49" h="35120">
                    <a:moveTo>
                      <a:pt x="14023" y="2029"/>
                    </a:moveTo>
                    <a:cubicBezTo>
                      <a:pt x="9993" y="-2001"/>
                      <a:pt x="4431" y="332"/>
                      <a:pt x="2310" y="5870"/>
                    </a:cubicBezTo>
                    <a:cubicBezTo>
                      <a:pt x="1273" y="8581"/>
                      <a:pt x="919" y="11574"/>
                      <a:pt x="0" y="15580"/>
                    </a:cubicBezTo>
                    <a:cubicBezTo>
                      <a:pt x="1461" y="19681"/>
                      <a:pt x="2640" y="24796"/>
                      <a:pt x="5020" y="29227"/>
                    </a:cubicBezTo>
                    <a:cubicBezTo>
                      <a:pt x="7943" y="34647"/>
                      <a:pt x="13033" y="36391"/>
                      <a:pt x="18996" y="34199"/>
                    </a:cubicBezTo>
                    <a:cubicBezTo>
                      <a:pt x="24912" y="32031"/>
                      <a:pt x="29460" y="25503"/>
                      <a:pt x="26939" y="20200"/>
                    </a:cubicBezTo>
                    <a:cubicBezTo>
                      <a:pt x="23804" y="13577"/>
                      <a:pt x="19255" y="7237"/>
                      <a:pt x="14023" y="202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72">
                <a:extLst>
                  <a:ext uri="{FF2B5EF4-FFF2-40B4-BE49-F238E27FC236}">
                    <a16:creationId xmlns:a16="http://schemas.microsoft.com/office/drawing/2014/main" id="{8B8EF0E8-E003-4AE9-BFFE-DE722442B4B8}"/>
                  </a:ext>
                </a:extLst>
              </p:cNvPr>
              <p:cNvSpPr/>
              <p:nvPr/>
            </p:nvSpPr>
            <p:spPr>
              <a:xfrm>
                <a:off x="487847" y="3196528"/>
                <a:ext cx="26544" cy="35131"/>
              </a:xfrm>
              <a:custGeom>
                <a:avLst/>
                <a:gdLst>
                  <a:gd name="connsiteX0" fmla="*/ 17959 w 26544"/>
                  <a:gd name="connsiteY0" fmla="*/ 34321 h 35131"/>
                  <a:gd name="connsiteX1" fmla="*/ 25666 w 26544"/>
                  <a:gd name="connsiteY1" fmla="*/ 19213 h 35131"/>
                  <a:gd name="connsiteX2" fmla="*/ 13740 w 26544"/>
                  <a:gd name="connsiteY2" fmla="*/ 2315 h 35131"/>
                  <a:gd name="connsiteX3" fmla="*/ 943 w 26544"/>
                  <a:gd name="connsiteY3" fmla="*/ 7147 h 35131"/>
                  <a:gd name="connsiteX4" fmla="*/ 0 w 26544"/>
                  <a:gd name="connsiteY4" fmla="*/ 16220 h 35131"/>
                  <a:gd name="connsiteX5" fmla="*/ 3040 w 26544"/>
                  <a:gd name="connsiteY5" fmla="*/ 27227 h 35131"/>
                  <a:gd name="connsiteX6" fmla="*/ 17959 w 26544"/>
                  <a:gd name="connsiteY6" fmla="*/ 34321 h 3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44" h="35131">
                    <a:moveTo>
                      <a:pt x="17959" y="34321"/>
                    </a:moveTo>
                    <a:cubicBezTo>
                      <a:pt x="24370" y="32035"/>
                      <a:pt x="28423" y="25930"/>
                      <a:pt x="25666" y="19213"/>
                    </a:cubicBezTo>
                    <a:cubicBezTo>
                      <a:pt x="23120" y="12944"/>
                      <a:pt x="18666" y="7005"/>
                      <a:pt x="13740" y="2315"/>
                    </a:cubicBezTo>
                    <a:cubicBezTo>
                      <a:pt x="8838" y="-2351"/>
                      <a:pt x="2687" y="430"/>
                      <a:pt x="943" y="7147"/>
                    </a:cubicBezTo>
                    <a:cubicBezTo>
                      <a:pt x="330" y="9503"/>
                      <a:pt x="424" y="12025"/>
                      <a:pt x="0" y="16220"/>
                    </a:cubicBezTo>
                    <a:cubicBezTo>
                      <a:pt x="707" y="18860"/>
                      <a:pt x="1296" y="23291"/>
                      <a:pt x="3040" y="27227"/>
                    </a:cubicBezTo>
                    <a:cubicBezTo>
                      <a:pt x="6222" y="34226"/>
                      <a:pt x="11690" y="36536"/>
                      <a:pt x="17959" y="3432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73">
                <a:extLst>
                  <a:ext uri="{FF2B5EF4-FFF2-40B4-BE49-F238E27FC236}">
                    <a16:creationId xmlns:a16="http://schemas.microsoft.com/office/drawing/2014/main" id="{1C7E73A8-0D69-4B3E-A9A0-3D6DFE993327}"/>
                  </a:ext>
                </a:extLst>
              </p:cNvPr>
              <p:cNvSpPr/>
              <p:nvPr/>
            </p:nvSpPr>
            <p:spPr>
              <a:xfrm>
                <a:off x="1054659" y="3920419"/>
                <a:ext cx="34603" cy="26311"/>
              </a:xfrm>
              <a:custGeom>
                <a:avLst/>
                <a:gdLst>
                  <a:gd name="connsiteX0" fmla="*/ 27981 w 34603"/>
                  <a:gd name="connsiteY0" fmla="*/ 1167 h 26311"/>
                  <a:gd name="connsiteX1" fmla="*/ 5874 w 34603"/>
                  <a:gd name="connsiteY1" fmla="*/ 3972 h 26311"/>
                  <a:gd name="connsiteX2" fmla="*/ 6769 w 34603"/>
                  <a:gd name="connsiteY2" fmla="*/ 25160 h 26311"/>
                  <a:gd name="connsiteX3" fmla="*/ 34603 w 34603"/>
                  <a:gd name="connsiteY3" fmla="*/ 6635 h 26311"/>
                  <a:gd name="connsiteX4" fmla="*/ 27981 w 34603"/>
                  <a:gd name="connsiteY4" fmla="*/ 1167 h 26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3" h="26311">
                    <a:moveTo>
                      <a:pt x="27981" y="1167"/>
                    </a:moveTo>
                    <a:cubicBezTo>
                      <a:pt x="20462" y="-836"/>
                      <a:pt x="12756" y="-482"/>
                      <a:pt x="5874" y="3972"/>
                    </a:cubicBezTo>
                    <a:cubicBezTo>
                      <a:pt x="-2352" y="9299"/>
                      <a:pt x="-1833" y="20493"/>
                      <a:pt x="6769" y="25160"/>
                    </a:cubicBezTo>
                    <a:cubicBezTo>
                      <a:pt x="15631" y="29968"/>
                      <a:pt x="34368" y="18938"/>
                      <a:pt x="34603" y="6635"/>
                    </a:cubicBezTo>
                    <a:cubicBezTo>
                      <a:pt x="33119" y="5339"/>
                      <a:pt x="30903" y="1922"/>
                      <a:pt x="27981" y="11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74">
                <a:extLst>
                  <a:ext uri="{FF2B5EF4-FFF2-40B4-BE49-F238E27FC236}">
                    <a16:creationId xmlns:a16="http://schemas.microsoft.com/office/drawing/2014/main" id="{FAE338C9-0FE8-43AF-9917-F4D0C128E75B}"/>
                  </a:ext>
                </a:extLst>
              </p:cNvPr>
              <p:cNvSpPr/>
              <p:nvPr/>
            </p:nvSpPr>
            <p:spPr>
              <a:xfrm>
                <a:off x="1017722" y="3345274"/>
                <a:ext cx="18939" cy="46993"/>
              </a:xfrm>
              <a:custGeom>
                <a:avLst/>
                <a:gdLst>
                  <a:gd name="connsiteX0" fmla="*/ 14034 w 18939"/>
                  <a:gd name="connsiteY0" fmla="*/ 46994 h 46993"/>
                  <a:gd name="connsiteX1" fmla="*/ 15990 w 18939"/>
                  <a:gd name="connsiteY1" fmla="*/ 44118 h 46993"/>
                  <a:gd name="connsiteX2" fmla="*/ 18936 w 18939"/>
                  <a:gd name="connsiteY2" fmla="*/ 4382 h 46993"/>
                  <a:gd name="connsiteX3" fmla="*/ 11040 w 18939"/>
                  <a:gd name="connsiteY3" fmla="*/ 1790 h 46993"/>
                  <a:gd name="connsiteX4" fmla="*/ 14034 w 18939"/>
                  <a:gd name="connsiteY4" fmla="*/ 46994 h 4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9" h="46993">
                    <a:moveTo>
                      <a:pt x="14034" y="46994"/>
                    </a:moveTo>
                    <a:cubicBezTo>
                      <a:pt x="14693" y="46051"/>
                      <a:pt x="15919" y="45132"/>
                      <a:pt x="15990" y="44118"/>
                    </a:cubicBezTo>
                    <a:cubicBezTo>
                      <a:pt x="17145" y="30873"/>
                      <a:pt x="18582" y="17651"/>
                      <a:pt x="18936" y="4382"/>
                    </a:cubicBezTo>
                    <a:cubicBezTo>
                      <a:pt x="19077" y="-1180"/>
                      <a:pt x="14788" y="-732"/>
                      <a:pt x="11040" y="1790"/>
                    </a:cubicBezTo>
                    <a:cubicBezTo>
                      <a:pt x="-4868" y="12513"/>
                      <a:pt x="-3336" y="37519"/>
                      <a:pt x="14034" y="4699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75">
                <a:extLst>
                  <a:ext uri="{FF2B5EF4-FFF2-40B4-BE49-F238E27FC236}">
                    <a16:creationId xmlns:a16="http://schemas.microsoft.com/office/drawing/2014/main" id="{E341BD5B-D73E-4FB1-B923-0661EB8DF89F}"/>
                  </a:ext>
                </a:extLst>
              </p:cNvPr>
              <p:cNvSpPr/>
              <p:nvPr/>
            </p:nvSpPr>
            <p:spPr>
              <a:xfrm>
                <a:off x="663655" y="3166531"/>
                <a:ext cx="22848" cy="48833"/>
              </a:xfrm>
              <a:custGeom>
                <a:avLst/>
                <a:gdLst>
                  <a:gd name="connsiteX0" fmla="*/ 271 w 22848"/>
                  <a:gd name="connsiteY0" fmla="*/ 754 h 48833"/>
                  <a:gd name="connsiteX1" fmla="*/ 436 w 22848"/>
                  <a:gd name="connsiteY1" fmla="*/ 20316 h 48833"/>
                  <a:gd name="connsiteX2" fmla="*/ 13209 w 22848"/>
                  <a:gd name="connsiteY2" fmla="*/ 46665 h 48833"/>
                  <a:gd name="connsiteX3" fmla="*/ 22849 w 22848"/>
                  <a:gd name="connsiteY3" fmla="*/ 42329 h 48833"/>
                  <a:gd name="connsiteX4" fmla="*/ 4065 w 22848"/>
                  <a:gd name="connsiteY4" fmla="*/ 0 h 48833"/>
                  <a:gd name="connsiteX5" fmla="*/ 271 w 22848"/>
                  <a:gd name="connsiteY5" fmla="*/ 754 h 4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48" h="48833">
                    <a:moveTo>
                      <a:pt x="271" y="754"/>
                    </a:moveTo>
                    <a:cubicBezTo>
                      <a:pt x="271" y="7283"/>
                      <a:pt x="-437" y="13905"/>
                      <a:pt x="436" y="20316"/>
                    </a:cubicBezTo>
                    <a:cubicBezTo>
                      <a:pt x="1802" y="30309"/>
                      <a:pt x="3711" y="40420"/>
                      <a:pt x="13209" y="46665"/>
                    </a:cubicBezTo>
                    <a:cubicBezTo>
                      <a:pt x="19149" y="50577"/>
                      <a:pt x="22849" y="49234"/>
                      <a:pt x="22849" y="42329"/>
                    </a:cubicBezTo>
                    <a:cubicBezTo>
                      <a:pt x="22872" y="25336"/>
                      <a:pt x="12974" y="12845"/>
                      <a:pt x="4065" y="0"/>
                    </a:cubicBezTo>
                    <a:cubicBezTo>
                      <a:pt x="2816" y="259"/>
                      <a:pt x="1543" y="519"/>
                      <a:pt x="271" y="75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76">
                <a:extLst>
                  <a:ext uri="{FF2B5EF4-FFF2-40B4-BE49-F238E27FC236}">
                    <a16:creationId xmlns:a16="http://schemas.microsoft.com/office/drawing/2014/main" id="{3E5DEB9D-8C9D-4490-AE98-258D2B348DD3}"/>
                  </a:ext>
                </a:extLst>
              </p:cNvPr>
              <p:cNvSpPr/>
              <p:nvPr/>
            </p:nvSpPr>
            <p:spPr>
              <a:xfrm>
                <a:off x="1365507" y="3612300"/>
                <a:ext cx="34833" cy="38957"/>
              </a:xfrm>
              <a:custGeom>
                <a:avLst/>
                <a:gdLst>
                  <a:gd name="connsiteX0" fmla="*/ 988 w 34833"/>
                  <a:gd name="connsiteY0" fmla="*/ 29837 h 38957"/>
                  <a:gd name="connsiteX1" fmla="*/ 870 w 34833"/>
                  <a:gd name="connsiteY1" fmla="*/ 37214 h 38957"/>
                  <a:gd name="connsiteX2" fmla="*/ 8035 w 34833"/>
                  <a:gd name="connsiteY2" fmla="*/ 38746 h 38957"/>
                  <a:gd name="connsiteX3" fmla="*/ 34832 w 34833"/>
                  <a:gd name="connsiteY3" fmla="*/ 0 h 38957"/>
                  <a:gd name="connsiteX4" fmla="*/ 988 w 34833"/>
                  <a:gd name="connsiteY4" fmla="*/ 29837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3" h="38957">
                    <a:moveTo>
                      <a:pt x="988" y="29837"/>
                    </a:moveTo>
                    <a:cubicBezTo>
                      <a:pt x="-285" y="31487"/>
                      <a:pt x="-332" y="35635"/>
                      <a:pt x="870" y="37214"/>
                    </a:cubicBezTo>
                    <a:cubicBezTo>
                      <a:pt x="2025" y="38723"/>
                      <a:pt x="5819" y="39312"/>
                      <a:pt x="8035" y="38746"/>
                    </a:cubicBezTo>
                    <a:cubicBezTo>
                      <a:pt x="21728" y="35235"/>
                      <a:pt x="34997" y="16616"/>
                      <a:pt x="34832" y="0"/>
                    </a:cubicBezTo>
                    <a:cubicBezTo>
                      <a:pt x="21209" y="8555"/>
                      <a:pt x="10062" y="18077"/>
                      <a:pt x="988" y="2983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77">
                <a:extLst>
                  <a:ext uri="{FF2B5EF4-FFF2-40B4-BE49-F238E27FC236}">
                    <a16:creationId xmlns:a16="http://schemas.microsoft.com/office/drawing/2014/main" id="{0E949E5A-AEAA-4359-AEB2-1FD68E7B1FCB}"/>
                  </a:ext>
                </a:extLst>
              </p:cNvPr>
              <p:cNvSpPr/>
              <p:nvPr/>
            </p:nvSpPr>
            <p:spPr>
              <a:xfrm>
                <a:off x="852306" y="3967506"/>
                <a:ext cx="34710" cy="20637"/>
              </a:xfrm>
              <a:custGeom>
                <a:avLst/>
                <a:gdLst>
                  <a:gd name="connsiteX0" fmla="*/ 1321 w 34710"/>
                  <a:gd name="connsiteY0" fmla="*/ 8806 h 20637"/>
                  <a:gd name="connsiteX1" fmla="*/ 4691 w 34710"/>
                  <a:gd name="connsiteY1" fmla="*/ 17880 h 20637"/>
                  <a:gd name="connsiteX2" fmla="*/ 18314 w 34710"/>
                  <a:gd name="connsiteY2" fmla="*/ 20637 h 20637"/>
                  <a:gd name="connsiteX3" fmla="*/ 27859 w 34710"/>
                  <a:gd name="connsiteY3" fmla="*/ 18940 h 20637"/>
                  <a:gd name="connsiteX4" fmla="*/ 31205 w 34710"/>
                  <a:gd name="connsiteY4" fmla="*/ 4257 h 20637"/>
                  <a:gd name="connsiteX5" fmla="*/ 1321 w 34710"/>
                  <a:gd name="connsiteY5" fmla="*/ 8806 h 2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10" h="20637">
                    <a:moveTo>
                      <a:pt x="1321" y="8806"/>
                    </a:moveTo>
                    <a:cubicBezTo>
                      <a:pt x="-1012" y="13072"/>
                      <a:pt x="-470" y="16536"/>
                      <a:pt x="4691" y="17880"/>
                    </a:cubicBezTo>
                    <a:cubicBezTo>
                      <a:pt x="9193" y="19035"/>
                      <a:pt x="13788" y="19742"/>
                      <a:pt x="18314" y="20637"/>
                    </a:cubicBezTo>
                    <a:cubicBezTo>
                      <a:pt x="21637" y="20072"/>
                      <a:pt x="24889" y="19907"/>
                      <a:pt x="27859" y="18940"/>
                    </a:cubicBezTo>
                    <a:cubicBezTo>
                      <a:pt x="35518" y="16466"/>
                      <a:pt x="36933" y="9749"/>
                      <a:pt x="31205" y="4257"/>
                    </a:cubicBezTo>
                    <a:cubicBezTo>
                      <a:pt x="23522" y="-3096"/>
                      <a:pt x="6412" y="-503"/>
                      <a:pt x="1321" y="8806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78">
                <a:extLst>
                  <a:ext uri="{FF2B5EF4-FFF2-40B4-BE49-F238E27FC236}">
                    <a16:creationId xmlns:a16="http://schemas.microsoft.com/office/drawing/2014/main" id="{60D6EDA6-F8F6-4972-955C-60F8EF03C066}"/>
                  </a:ext>
                </a:extLst>
              </p:cNvPr>
              <p:cNvSpPr/>
              <p:nvPr/>
            </p:nvSpPr>
            <p:spPr>
              <a:xfrm>
                <a:off x="802710" y="3663838"/>
                <a:ext cx="31291" cy="26580"/>
              </a:xfrm>
              <a:custGeom>
                <a:avLst/>
                <a:gdLst>
                  <a:gd name="connsiteX0" fmla="*/ 22777 w 31291"/>
                  <a:gd name="connsiteY0" fmla="*/ 26567 h 26580"/>
                  <a:gd name="connsiteX1" fmla="*/ 29682 w 31291"/>
                  <a:gd name="connsiteY1" fmla="*/ 14924 h 26580"/>
                  <a:gd name="connsiteX2" fmla="*/ 8612 w 31291"/>
                  <a:gd name="connsiteY2" fmla="*/ 171 h 26580"/>
                  <a:gd name="connsiteX3" fmla="*/ 670 w 31291"/>
                  <a:gd name="connsiteY3" fmla="*/ 10187 h 26580"/>
                  <a:gd name="connsiteX4" fmla="*/ 22777 w 31291"/>
                  <a:gd name="connsiteY4" fmla="*/ 26567 h 2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91" h="26580">
                    <a:moveTo>
                      <a:pt x="22777" y="26567"/>
                    </a:moveTo>
                    <a:cubicBezTo>
                      <a:pt x="30318" y="26874"/>
                      <a:pt x="33476" y="21830"/>
                      <a:pt x="29682" y="14924"/>
                    </a:cubicBezTo>
                    <a:cubicBezTo>
                      <a:pt x="25133" y="6676"/>
                      <a:pt x="17827" y="1821"/>
                      <a:pt x="8612" y="171"/>
                    </a:cubicBezTo>
                    <a:cubicBezTo>
                      <a:pt x="2084" y="-984"/>
                      <a:pt x="-1593" y="3871"/>
                      <a:pt x="670" y="10187"/>
                    </a:cubicBezTo>
                    <a:cubicBezTo>
                      <a:pt x="3521" y="18153"/>
                      <a:pt x="14433" y="26214"/>
                      <a:pt x="22777" y="265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79">
                <a:extLst>
                  <a:ext uri="{FF2B5EF4-FFF2-40B4-BE49-F238E27FC236}">
                    <a16:creationId xmlns:a16="http://schemas.microsoft.com/office/drawing/2014/main" id="{31D49AA7-FF0A-49F3-ACC4-05AFC75F6694}"/>
                  </a:ext>
                </a:extLst>
              </p:cNvPr>
              <p:cNvSpPr/>
              <p:nvPr/>
            </p:nvSpPr>
            <p:spPr>
              <a:xfrm>
                <a:off x="770993" y="2664950"/>
                <a:ext cx="26730" cy="26539"/>
              </a:xfrm>
              <a:custGeom>
                <a:avLst/>
                <a:gdLst>
                  <a:gd name="connsiteX0" fmla="*/ 13390 w 26730"/>
                  <a:gd name="connsiteY0" fmla="*/ 1 h 26539"/>
                  <a:gd name="connsiteX1" fmla="*/ 3 w 26730"/>
                  <a:gd name="connsiteY1" fmla="*/ 13176 h 26539"/>
                  <a:gd name="connsiteX2" fmla="*/ 13673 w 26730"/>
                  <a:gd name="connsiteY2" fmla="*/ 26539 h 26539"/>
                  <a:gd name="connsiteX3" fmla="*/ 26730 w 26730"/>
                  <a:gd name="connsiteY3" fmla="*/ 13647 h 26539"/>
                  <a:gd name="connsiteX4" fmla="*/ 13390 w 26730"/>
                  <a:gd name="connsiteY4" fmla="*/ 1 h 26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30" h="26539">
                    <a:moveTo>
                      <a:pt x="13390" y="1"/>
                    </a:moveTo>
                    <a:cubicBezTo>
                      <a:pt x="6461" y="95"/>
                      <a:pt x="145" y="6317"/>
                      <a:pt x="3" y="13176"/>
                    </a:cubicBezTo>
                    <a:cubicBezTo>
                      <a:pt x="-162" y="20553"/>
                      <a:pt x="6037" y="26586"/>
                      <a:pt x="13673" y="26539"/>
                    </a:cubicBezTo>
                    <a:cubicBezTo>
                      <a:pt x="21262" y="26492"/>
                      <a:pt x="26659" y="21165"/>
                      <a:pt x="26730" y="13647"/>
                    </a:cubicBezTo>
                    <a:cubicBezTo>
                      <a:pt x="26800" y="5987"/>
                      <a:pt x="20861" y="-93"/>
                      <a:pt x="13390" y="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80">
                <a:extLst>
                  <a:ext uri="{FF2B5EF4-FFF2-40B4-BE49-F238E27FC236}">
                    <a16:creationId xmlns:a16="http://schemas.microsoft.com/office/drawing/2014/main" id="{A414200E-D138-4402-B9AA-62F6768BAFE1}"/>
                  </a:ext>
                </a:extLst>
              </p:cNvPr>
              <p:cNvSpPr/>
              <p:nvPr/>
            </p:nvSpPr>
            <p:spPr>
              <a:xfrm>
                <a:off x="317727" y="2940566"/>
                <a:ext cx="21710" cy="34107"/>
              </a:xfrm>
              <a:custGeom>
                <a:avLst/>
                <a:gdLst>
                  <a:gd name="connsiteX0" fmla="*/ 52 w 21710"/>
                  <a:gd name="connsiteY0" fmla="*/ 13450 h 34107"/>
                  <a:gd name="connsiteX1" fmla="*/ 10280 w 21710"/>
                  <a:gd name="connsiteY1" fmla="*/ 32069 h 34107"/>
                  <a:gd name="connsiteX2" fmla="*/ 19142 w 21710"/>
                  <a:gd name="connsiteY2" fmla="*/ 29500 h 34107"/>
                  <a:gd name="connsiteX3" fmla="*/ 21711 w 21710"/>
                  <a:gd name="connsiteY3" fmla="*/ 15948 h 34107"/>
                  <a:gd name="connsiteX4" fmla="*/ 13344 w 21710"/>
                  <a:gd name="connsiteY4" fmla="*/ 16 h 34107"/>
                  <a:gd name="connsiteX5" fmla="*/ 52 w 21710"/>
                  <a:gd name="connsiteY5" fmla="*/ 13450 h 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0" h="34107">
                    <a:moveTo>
                      <a:pt x="52" y="13450"/>
                    </a:moveTo>
                    <a:cubicBezTo>
                      <a:pt x="-585" y="21675"/>
                      <a:pt x="4765" y="27119"/>
                      <a:pt x="10280" y="32069"/>
                    </a:cubicBezTo>
                    <a:cubicBezTo>
                      <a:pt x="14145" y="35533"/>
                      <a:pt x="17728" y="34520"/>
                      <a:pt x="19142" y="29500"/>
                    </a:cubicBezTo>
                    <a:cubicBezTo>
                      <a:pt x="20509" y="24598"/>
                      <a:pt x="21075" y="19460"/>
                      <a:pt x="21711" y="15948"/>
                    </a:cubicBezTo>
                    <a:cubicBezTo>
                      <a:pt x="21711" y="5672"/>
                      <a:pt x="18600" y="370"/>
                      <a:pt x="13344" y="16"/>
                    </a:cubicBezTo>
                    <a:cubicBezTo>
                      <a:pt x="7287" y="-361"/>
                      <a:pt x="641" y="5979"/>
                      <a:pt x="52" y="1345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81">
                <a:extLst>
                  <a:ext uri="{FF2B5EF4-FFF2-40B4-BE49-F238E27FC236}">
                    <a16:creationId xmlns:a16="http://schemas.microsoft.com/office/drawing/2014/main" id="{060907C0-C557-4D90-A0A1-C6E55D786D53}"/>
                  </a:ext>
                </a:extLst>
              </p:cNvPr>
              <p:cNvSpPr/>
              <p:nvPr/>
            </p:nvSpPr>
            <p:spPr>
              <a:xfrm>
                <a:off x="1176150" y="3654684"/>
                <a:ext cx="26138" cy="31666"/>
              </a:xfrm>
              <a:custGeom>
                <a:avLst/>
                <a:gdLst>
                  <a:gd name="connsiteX0" fmla="*/ 15116 w 26138"/>
                  <a:gd name="connsiteY0" fmla="*/ 1477 h 31666"/>
                  <a:gd name="connsiteX1" fmla="*/ 173 w 26138"/>
                  <a:gd name="connsiteY1" fmla="*/ 22241 h 31666"/>
                  <a:gd name="connsiteX2" fmla="*/ 10755 w 26138"/>
                  <a:gd name="connsiteY2" fmla="*/ 30348 h 31666"/>
                  <a:gd name="connsiteX3" fmla="*/ 26122 w 26138"/>
                  <a:gd name="connsiteY3" fmla="*/ 9443 h 31666"/>
                  <a:gd name="connsiteX4" fmla="*/ 15116 w 26138"/>
                  <a:gd name="connsiteY4" fmla="*/ 1477 h 3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38" h="31666">
                    <a:moveTo>
                      <a:pt x="15116" y="1477"/>
                    </a:moveTo>
                    <a:cubicBezTo>
                      <a:pt x="6843" y="5884"/>
                      <a:pt x="1564" y="12790"/>
                      <a:pt x="173" y="22241"/>
                    </a:cubicBezTo>
                    <a:cubicBezTo>
                      <a:pt x="-981" y="30018"/>
                      <a:pt x="3756" y="33883"/>
                      <a:pt x="10755" y="30348"/>
                    </a:cubicBezTo>
                    <a:cubicBezTo>
                      <a:pt x="19617" y="25894"/>
                      <a:pt x="24944" y="18446"/>
                      <a:pt x="26122" y="9443"/>
                    </a:cubicBezTo>
                    <a:cubicBezTo>
                      <a:pt x="26452" y="935"/>
                      <a:pt x="21856" y="-2105"/>
                      <a:pt x="15116" y="147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82">
                <a:extLst>
                  <a:ext uri="{FF2B5EF4-FFF2-40B4-BE49-F238E27FC236}">
                    <a16:creationId xmlns:a16="http://schemas.microsoft.com/office/drawing/2014/main" id="{D6E05877-4204-46F8-B812-9E3E661B67C5}"/>
                  </a:ext>
                </a:extLst>
              </p:cNvPr>
              <p:cNvSpPr/>
              <p:nvPr/>
            </p:nvSpPr>
            <p:spPr>
              <a:xfrm>
                <a:off x="839036" y="3893445"/>
                <a:ext cx="26399" cy="26403"/>
              </a:xfrm>
              <a:custGeom>
                <a:avLst/>
                <a:gdLst>
                  <a:gd name="connsiteX0" fmla="*/ 26399 w 26399"/>
                  <a:gd name="connsiteY0" fmla="*/ 13223 h 26403"/>
                  <a:gd name="connsiteX1" fmla="*/ 13106 w 26399"/>
                  <a:gd name="connsiteY1" fmla="*/ 1 h 26403"/>
                  <a:gd name="connsiteX2" fmla="*/ 2 w 26399"/>
                  <a:gd name="connsiteY2" fmla="*/ 12940 h 26403"/>
                  <a:gd name="connsiteX3" fmla="*/ 12446 w 26399"/>
                  <a:gd name="connsiteY3" fmla="*/ 26398 h 26403"/>
                  <a:gd name="connsiteX4" fmla="*/ 26399 w 26399"/>
                  <a:gd name="connsiteY4" fmla="*/ 13223 h 2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9" h="26403">
                    <a:moveTo>
                      <a:pt x="26399" y="13223"/>
                    </a:moveTo>
                    <a:cubicBezTo>
                      <a:pt x="26304" y="6011"/>
                      <a:pt x="20365" y="96"/>
                      <a:pt x="13106" y="1"/>
                    </a:cubicBezTo>
                    <a:cubicBezTo>
                      <a:pt x="5588" y="-93"/>
                      <a:pt x="120" y="5328"/>
                      <a:pt x="2" y="12940"/>
                    </a:cubicBezTo>
                    <a:cubicBezTo>
                      <a:pt x="-116" y="20977"/>
                      <a:pt x="4716" y="26185"/>
                      <a:pt x="12446" y="26398"/>
                    </a:cubicBezTo>
                    <a:cubicBezTo>
                      <a:pt x="20106" y="26610"/>
                      <a:pt x="26469" y="20576"/>
                      <a:pt x="26399" y="13223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83">
                <a:extLst>
                  <a:ext uri="{FF2B5EF4-FFF2-40B4-BE49-F238E27FC236}">
                    <a16:creationId xmlns:a16="http://schemas.microsoft.com/office/drawing/2014/main" id="{758FD20F-26D1-49E5-A1F2-550B0F74C999}"/>
                  </a:ext>
                </a:extLst>
              </p:cNvPr>
              <p:cNvSpPr/>
              <p:nvPr/>
            </p:nvSpPr>
            <p:spPr>
              <a:xfrm>
                <a:off x="318149" y="3481100"/>
                <a:ext cx="22938" cy="32891"/>
              </a:xfrm>
              <a:custGeom>
                <a:avLst/>
                <a:gdLst>
                  <a:gd name="connsiteX0" fmla="*/ 13606 w 22938"/>
                  <a:gd name="connsiteY0" fmla="*/ 161 h 32891"/>
                  <a:gd name="connsiteX1" fmla="*/ 1704 w 22938"/>
                  <a:gd name="connsiteY1" fmla="*/ 7349 h 32891"/>
                  <a:gd name="connsiteX2" fmla="*/ 12498 w 22938"/>
                  <a:gd name="connsiteY2" fmla="*/ 32850 h 32891"/>
                  <a:gd name="connsiteX3" fmla="*/ 18673 w 22938"/>
                  <a:gd name="connsiteY3" fmla="*/ 28702 h 32891"/>
                  <a:gd name="connsiteX4" fmla="*/ 21454 w 22938"/>
                  <a:gd name="connsiteY4" fmla="*/ 13524 h 32891"/>
                  <a:gd name="connsiteX5" fmla="*/ 22939 w 22938"/>
                  <a:gd name="connsiteY5" fmla="*/ 12275 h 32891"/>
                  <a:gd name="connsiteX6" fmla="*/ 13606 w 22938"/>
                  <a:gd name="connsiteY6" fmla="*/ 161 h 3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38" h="32891">
                    <a:moveTo>
                      <a:pt x="13606" y="161"/>
                    </a:moveTo>
                    <a:cubicBezTo>
                      <a:pt x="10895" y="-923"/>
                      <a:pt x="4273" y="3696"/>
                      <a:pt x="1704" y="7349"/>
                    </a:cubicBezTo>
                    <a:cubicBezTo>
                      <a:pt x="-3387" y="14608"/>
                      <a:pt x="3731" y="30800"/>
                      <a:pt x="12498" y="32850"/>
                    </a:cubicBezTo>
                    <a:cubicBezTo>
                      <a:pt x="14218" y="33251"/>
                      <a:pt x="18037" y="30635"/>
                      <a:pt x="18673" y="28702"/>
                    </a:cubicBezTo>
                    <a:cubicBezTo>
                      <a:pt x="20275" y="23870"/>
                      <a:pt x="20605" y="18615"/>
                      <a:pt x="21454" y="13524"/>
                    </a:cubicBezTo>
                    <a:cubicBezTo>
                      <a:pt x="21949" y="13100"/>
                      <a:pt x="22444" y="12699"/>
                      <a:pt x="22939" y="12275"/>
                    </a:cubicBezTo>
                    <a:cubicBezTo>
                      <a:pt x="19922" y="8009"/>
                      <a:pt x="17683" y="1787"/>
                      <a:pt x="13606" y="16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84">
                <a:extLst>
                  <a:ext uri="{FF2B5EF4-FFF2-40B4-BE49-F238E27FC236}">
                    <a16:creationId xmlns:a16="http://schemas.microsoft.com/office/drawing/2014/main" id="{5953B11A-228D-4F65-8803-54E0409BCF4D}"/>
                  </a:ext>
                </a:extLst>
              </p:cNvPr>
              <p:cNvSpPr/>
              <p:nvPr/>
            </p:nvSpPr>
            <p:spPr>
              <a:xfrm>
                <a:off x="447145" y="3206317"/>
                <a:ext cx="21267" cy="32733"/>
              </a:xfrm>
              <a:custGeom>
                <a:avLst/>
                <a:gdLst>
                  <a:gd name="connsiteX0" fmla="*/ 9144 w 21267"/>
                  <a:gd name="connsiteY0" fmla="*/ 67 h 32733"/>
                  <a:gd name="connsiteX1" fmla="*/ 2734 w 21267"/>
                  <a:gd name="connsiteY1" fmla="*/ 3768 h 32733"/>
                  <a:gd name="connsiteX2" fmla="*/ 0 w 21267"/>
                  <a:gd name="connsiteY2" fmla="*/ 16848 h 32733"/>
                  <a:gd name="connsiteX3" fmla="*/ 589 w 21267"/>
                  <a:gd name="connsiteY3" fmla="*/ 22622 h 32733"/>
                  <a:gd name="connsiteX4" fmla="*/ 7070 w 21267"/>
                  <a:gd name="connsiteY4" fmla="*/ 32733 h 32733"/>
                  <a:gd name="connsiteX5" fmla="*/ 19020 w 21267"/>
                  <a:gd name="connsiteY5" fmla="*/ 26322 h 32733"/>
                  <a:gd name="connsiteX6" fmla="*/ 9144 w 21267"/>
                  <a:gd name="connsiteY6" fmla="*/ 67 h 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67" h="32733">
                    <a:moveTo>
                      <a:pt x="9144" y="67"/>
                    </a:moveTo>
                    <a:cubicBezTo>
                      <a:pt x="7424" y="-428"/>
                      <a:pt x="3441" y="1906"/>
                      <a:pt x="2734" y="3768"/>
                    </a:cubicBezTo>
                    <a:cubicBezTo>
                      <a:pt x="1037" y="8293"/>
                      <a:pt x="660" y="13313"/>
                      <a:pt x="0" y="16848"/>
                    </a:cubicBezTo>
                    <a:cubicBezTo>
                      <a:pt x="236" y="19723"/>
                      <a:pt x="-71" y="21420"/>
                      <a:pt x="589" y="22622"/>
                    </a:cubicBezTo>
                    <a:cubicBezTo>
                      <a:pt x="2569" y="26299"/>
                      <a:pt x="5020" y="32804"/>
                      <a:pt x="7070" y="32733"/>
                    </a:cubicBezTo>
                    <a:cubicBezTo>
                      <a:pt x="11218" y="32568"/>
                      <a:pt x="16404" y="29716"/>
                      <a:pt x="19020" y="26322"/>
                    </a:cubicBezTo>
                    <a:cubicBezTo>
                      <a:pt x="24817" y="18757"/>
                      <a:pt x="18642" y="2825"/>
                      <a:pt x="9144" y="67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85">
                <a:extLst>
                  <a:ext uri="{FF2B5EF4-FFF2-40B4-BE49-F238E27FC236}">
                    <a16:creationId xmlns:a16="http://schemas.microsoft.com/office/drawing/2014/main" id="{4645EB33-4E92-4642-B4DE-DD77CBCC70ED}"/>
                  </a:ext>
                </a:extLst>
              </p:cNvPr>
              <p:cNvSpPr/>
              <p:nvPr/>
            </p:nvSpPr>
            <p:spPr>
              <a:xfrm>
                <a:off x="1418322" y="3503319"/>
                <a:ext cx="21332" cy="32965"/>
              </a:xfrm>
              <a:custGeom>
                <a:avLst/>
                <a:gdLst>
                  <a:gd name="connsiteX0" fmla="*/ 9121 w 21332"/>
                  <a:gd name="connsiteY0" fmla="*/ 49 h 32965"/>
                  <a:gd name="connsiteX1" fmla="*/ 2663 w 21332"/>
                  <a:gd name="connsiteY1" fmla="*/ 4008 h 32965"/>
                  <a:gd name="connsiteX2" fmla="*/ 0 w 21332"/>
                  <a:gd name="connsiteY2" fmla="*/ 16924 h 32965"/>
                  <a:gd name="connsiteX3" fmla="*/ 683 w 21332"/>
                  <a:gd name="connsiteY3" fmla="*/ 17042 h 32965"/>
                  <a:gd name="connsiteX4" fmla="*/ 825 w 21332"/>
                  <a:gd name="connsiteY4" fmla="*/ 23641 h 32965"/>
                  <a:gd name="connsiteX5" fmla="*/ 6929 w 21332"/>
                  <a:gd name="connsiteY5" fmla="*/ 32738 h 32965"/>
                  <a:gd name="connsiteX6" fmla="*/ 17111 w 21332"/>
                  <a:gd name="connsiteY6" fmla="*/ 29179 h 32965"/>
                  <a:gd name="connsiteX7" fmla="*/ 9121 w 21332"/>
                  <a:gd name="connsiteY7" fmla="*/ 49 h 32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32" h="32965">
                    <a:moveTo>
                      <a:pt x="9121" y="49"/>
                    </a:moveTo>
                    <a:cubicBezTo>
                      <a:pt x="7283" y="-375"/>
                      <a:pt x="3464" y="2052"/>
                      <a:pt x="2663" y="4008"/>
                    </a:cubicBezTo>
                    <a:cubicBezTo>
                      <a:pt x="1013" y="7991"/>
                      <a:pt x="801" y="12587"/>
                      <a:pt x="0" y="16924"/>
                    </a:cubicBezTo>
                    <a:cubicBezTo>
                      <a:pt x="236" y="16971"/>
                      <a:pt x="448" y="16994"/>
                      <a:pt x="683" y="17042"/>
                    </a:cubicBezTo>
                    <a:cubicBezTo>
                      <a:pt x="683" y="19257"/>
                      <a:pt x="0" y="21802"/>
                      <a:pt x="825" y="23641"/>
                    </a:cubicBezTo>
                    <a:cubicBezTo>
                      <a:pt x="2333" y="27034"/>
                      <a:pt x="4148" y="31748"/>
                      <a:pt x="6929" y="32738"/>
                    </a:cubicBezTo>
                    <a:cubicBezTo>
                      <a:pt x="9639" y="33681"/>
                      <a:pt x="14589" y="31536"/>
                      <a:pt x="17111" y="29179"/>
                    </a:cubicBezTo>
                    <a:cubicBezTo>
                      <a:pt x="25595" y="21260"/>
                      <a:pt x="20457" y="2618"/>
                      <a:pt x="9121" y="49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86">
                <a:extLst>
                  <a:ext uri="{FF2B5EF4-FFF2-40B4-BE49-F238E27FC236}">
                    <a16:creationId xmlns:a16="http://schemas.microsoft.com/office/drawing/2014/main" id="{801D2964-68B5-4428-BF0F-616024F5B6BE}"/>
                  </a:ext>
                </a:extLst>
              </p:cNvPr>
              <p:cNvSpPr/>
              <p:nvPr/>
            </p:nvSpPr>
            <p:spPr>
              <a:xfrm>
                <a:off x="1431953" y="3262303"/>
                <a:ext cx="26036" cy="32364"/>
              </a:xfrm>
              <a:custGeom>
                <a:avLst/>
                <a:gdLst>
                  <a:gd name="connsiteX0" fmla="*/ 5907 w 26036"/>
                  <a:gd name="connsiteY0" fmla="*/ 32 h 32364"/>
                  <a:gd name="connsiteX1" fmla="*/ 745 w 26036"/>
                  <a:gd name="connsiteY1" fmla="*/ 2483 h 32364"/>
                  <a:gd name="connsiteX2" fmla="*/ 16630 w 26036"/>
                  <a:gd name="connsiteY2" fmla="*/ 32085 h 32364"/>
                  <a:gd name="connsiteX3" fmla="*/ 26034 w 26036"/>
                  <a:gd name="connsiteY3" fmla="*/ 24944 h 32364"/>
                  <a:gd name="connsiteX4" fmla="*/ 5907 w 26036"/>
                  <a:gd name="connsiteY4" fmla="*/ 32 h 3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6" h="32364">
                    <a:moveTo>
                      <a:pt x="5907" y="32"/>
                    </a:moveTo>
                    <a:cubicBezTo>
                      <a:pt x="4281" y="-227"/>
                      <a:pt x="1335" y="1117"/>
                      <a:pt x="745" y="2483"/>
                    </a:cubicBezTo>
                    <a:cubicBezTo>
                      <a:pt x="-2884" y="11133"/>
                      <a:pt x="7439" y="29988"/>
                      <a:pt x="16630" y="32085"/>
                    </a:cubicBezTo>
                    <a:cubicBezTo>
                      <a:pt x="22122" y="33334"/>
                      <a:pt x="26152" y="30294"/>
                      <a:pt x="26034" y="24944"/>
                    </a:cubicBezTo>
                    <a:cubicBezTo>
                      <a:pt x="25893" y="17355"/>
                      <a:pt x="13095" y="1140"/>
                      <a:pt x="5907" y="32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87">
                <a:extLst>
                  <a:ext uri="{FF2B5EF4-FFF2-40B4-BE49-F238E27FC236}">
                    <a16:creationId xmlns:a16="http://schemas.microsoft.com/office/drawing/2014/main" id="{5DE56972-4B84-4049-9F05-BBC71C48D063}"/>
                  </a:ext>
                </a:extLst>
              </p:cNvPr>
              <p:cNvSpPr/>
              <p:nvPr/>
            </p:nvSpPr>
            <p:spPr>
              <a:xfrm>
                <a:off x="354326" y="3574809"/>
                <a:ext cx="18359" cy="48497"/>
              </a:xfrm>
              <a:custGeom>
                <a:avLst/>
                <a:gdLst>
                  <a:gd name="connsiteX0" fmla="*/ 3118 w 18359"/>
                  <a:gd name="connsiteY0" fmla="*/ 41 h 48497"/>
                  <a:gd name="connsiteX1" fmla="*/ 408 w 18359"/>
                  <a:gd name="connsiteY1" fmla="*/ 4566 h 48497"/>
                  <a:gd name="connsiteX2" fmla="*/ 12498 w 18359"/>
                  <a:gd name="connsiteY2" fmla="*/ 45174 h 48497"/>
                  <a:gd name="connsiteX3" fmla="*/ 18013 w 18359"/>
                  <a:gd name="connsiteY3" fmla="*/ 48497 h 48497"/>
                  <a:gd name="connsiteX4" fmla="*/ 7785 w 18359"/>
                  <a:gd name="connsiteY4" fmla="*/ 2563 h 48497"/>
                  <a:gd name="connsiteX5" fmla="*/ 3118 w 18359"/>
                  <a:gd name="connsiteY5" fmla="*/ 41 h 4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" h="48497">
                    <a:moveTo>
                      <a:pt x="3118" y="41"/>
                    </a:moveTo>
                    <a:cubicBezTo>
                      <a:pt x="1892" y="348"/>
                      <a:pt x="643" y="2869"/>
                      <a:pt x="408" y="4566"/>
                    </a:cubicBezTo>
                    <a:cubicBezTo>
                      <a:pt x="-1643" y="19862"/>
                      <a:pt x="4296" y="32895"/>
                      <a:pt x="12498" y="45174"/>
                    </a:cubicBezTo>
                    <a:cubicBezTo>
                      <a:pt x="13300" y="46353"/>
                      <a:pt x="15161" y="46824"/>
                      <a:pt x="18013" y="48497"/>
                    </a:cubicBezTo>
                    <a:cubicBezTo>
                      <a:pt x="19569" y="30868"/>
                      <a:pt x="15845" y="16209"/>
                      <a:pt x="7785" y="2563"/>
                    </a:cubicBezTo>
                    <a:cubicBezTo>
                      <a:pt x="6960" y="1196"/>
                      <a:pt x="4414" y="-265"/>
                      <a:pt x="3118" y="4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88">
                <a:extLst>
                  <a:ext uri="{FF2B5EF4-FFF2-40B4-BE49-F238E27FC236}">
                    <a16:creationId xmlns:a16="http://schemas.microsoft.com/office/drawing/2014/main" id="{07450CDE-F618-468C-BE5F-D76E9C9560B0}"/>
                  </a:ext>
                </a:extLst>
              </p:cNvPr>
              <p:cNvSpPr/>
              <p:nvPr/>
            </p:nvSpPr>
            <p:spPr>
              <a:xfrm>
                <a:off x="393407" y="3572107"/>
                <a:ext cx="24734" cy="31189"/>
              </a:xfrm>
              <a:custGeom>
                <a:avLst/>
                <a:gdLst>
                  <a:gd name="connsiteX0" fmla="*/ 8134 w 24734"/>
                  <a:gd name="connsiteY0" fmla="*/ 1871 h 31189"/>
                  <a:gd name="connsiteX1" fmla="*/ 3 w 24734"/>
                  <a:gd name="connsiteY1" fmla="*/ 7598 h 31189"/>
                  <a:gd name="connsiteX2" fmla="*/ 11033 w 24734"/>
                  <a:gd name="connsiteY2" fmla="*/ 29823 h 31189"/>
                  <a:gd name="connsiteX3" fmla="*/ 23972 w 24734"/>
                  <a:gd name="connsiteY3" fmla="*/ 31190 h 31189"/>
                  <a:gd name="connsiteX4" fmla="*/ 23925 w 24734"/>
                  <a:gd name="connsiteY4" fmla="*/ 19901 h 31189"/>
                  <a:gd name="connsiteX5" fmla="*/ 8134 w 24734"/>
                  <a:gd name="connsiteY5" fmla="*/ 1871 h 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4" h="31189">
                    <a:moveTo>
                      <a:pt x="8134" y="1871"/>
                    </a:moveTo>
                    <a:cubicBezTo>
                      <a:pt x="3538" y="-2112"/>
                      <a:pt x="-115" y="480"/>
                      <a:pt x="3" y="7598"/>
                    </a:cubicBezTo>
                    <a:cubicBezTo>
                      <a:pt x="1228" y="15564"/>
                      <a:pt x="3184" y="24567"/>
                      <a:pt x="11033" y="29823"/>
                    </a:cubicBezTo>
                    <a:cubicBezTo>
                      <a:pt x="14238" y="31968"/>
                      <a:pt x="19612" y="30836"/>
                      <a:pt x="23972" y="31190"/>
                    </a:cubicBezTo>
                    <a:cubicBezTo>
                      <a:pt x="24066" y="27348"/>
                      <a:pt x="25669" y="22517"/>
                      <a:pt x="23925" y="19901"/>
                    </a:cubicBezTo>
                    <a:cubicBezTo>
                      <a:pt x="19517" y="13278"/>
                      <a:pt x="14144" y="7080"/>
                      <a:pt x="8134" y="187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89">
                <a:extLst>
                  <a:ext uri="{FF2B5EF4-FFF2-40B4-BE49-F238E27FC236}">
                    <a16:creationId xmlns:a16="http://schemas.microsoft.com/office/drawing/2014/main" id="{1D999E93-E1D7-437F-8300-BBCE9B3B4575}"/>
                  </a:ext>
                </a:extLst>
              </p:cNvPr>
              <p:cNvSpPr/>
              <p:nvPr/>
            </p:nvSpPr>
            <p:spPr>
              <a:xfrm>
                <a:off x="357392" y="3513644"/>
                <a:ext cx="21384" cy="27248"/>
              </a:xfrm>
              <a:custGeom>
                <a:avLst/>
                <a:gdLst>
                  <a:gd name="connsiteX0" fmla="*/ 9574 w 21384"/>
                  <a:gd name="connsiteY0" fmla="*/ 0 h 27248"/>
                  <a:gd name="connsiteX1" fmla="*/ 995 w 21384"/>
                  <a:gd name="connsiteY1" fmla="*/ 12043 h 27248"/>
                  <a:gd name="connsiteX2" fmla="*/ 12897 w 21384"/>
                  <a:gd name="connsiteY2" fmla="*/ 26656 h 27248"/>
                  <a:gd name="connsiteX3" fmla="*/ 18978 w 21384"/>
                  <a:gd name="connsiteY3" fmla="*/ 26632 h 27248"/>
                  <a:gd name="connsiteX4" fmla="*/ 20840 w 21384"/>
                  <a:gd name="connsiteY4" fmla="*/ 10747 h 27248"/>
                  <a:gd name="connsiteX5" fmla="*/ 9574 w 21384"/>
                  <a:gd name="connsiteY5" fmla="*/ 0 h 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4" h="27248">
                    <a:moveTo>
                      <a:pt x="9574" y="0"/>
                    </a:moveTo>
                    <a:cubicBezTo>
                      <a:pt x="1938" y="1791"/>
                      <a:pt x="-1974" y="6717"/>
                      <a:pt x="995" y="12043"/>
                    </a:cubicBezTo>
                    <a:cubicBezTo>
                      <a:pt x="4012" y="17464"/>
                      <a:pt x="8514" y="22154"/>
                      <a:pt x="12897" y="26656"/>
                    </a:cubicBezTo>
                    <a:cubicBezTo>
                      <a:pt x="13934" y="27716"/>
                      <a:pt x="18884" y="27127"/>
                      <a:pt x="18978" y="26632"/>
                    </a:cubicBezTo>
                    <a:cubicBezTo>
                      <a:pt x="20109" y="21353"/>
                      <a:pt x="22442" y="15296"/>
                      <a:pt x="20840" y="10747"/>
                    </a:cubicBezTo>
                    <a:cubicBezTo>
                      <a:pt x="19308" y="6387"/>
                      <a:pt x="13510" y="3512"/>
                      <a:pt x="9574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90">
                <a:extLst>
                  <a:ext uri="{FF2B5EF4-FFF2-40B4-BE49-F238E27FC236}">
                    <a16:creationId xmlns:a16="http://schemas.microsoft.com/office/drawing/2014/main" id="{47955F3F-DA54-43A3-9E32-90367DB011EF}"/>
                  </a:ext>
                </a:extLst>
              </p:cNvPr>
              <p:cNvSpPr/>
              <p:nvPr/>
            </p:nvSpPr>
            <p:spPr>
              <a:xfrm>
                <a:off x="424681" y="3070160"/>
                <a:ext cx="22181" cy="26364"/>
              </a:xfrm>
              <a:custGeom>
                <a:avLst/>
                <a:gdLst>
                  <a:gd name="connsiteX0" fmla="*/ 946 w 22181"/>
                  <a:gd name="connsiteY0" fmla="*/ 9428 h 26364"/>
                  <a:gd name="connsiteX1" fmla="*/ 10703 w 22181"/>
                  <a:gd name="connsiteY1" fmla="*/ 23050 h 26364"/>
                  <a:gd name="connsiteX2" fmla="*/ 21780 w 22181"/>
                  <a:gd name="connsiteY2" fmla="*/ 19468 h 26364"/>
                  <a:gd name="connsiteX3" fmla="*/ 22181 w 22181"/>
                  <a:gd name="connsiteY3" fmla="*/ 15555 h 26364"/>
                  <a:gd name="connsiteX4" fmla="*/ 6673 w 22181"/>
                  <a:gd name="connsiteY4" fmla="*/ 142 h 26364"/>
                  <a:gd name="connsiteX5" fmla="*/ 946 w 22181"/>
                  <a:gd name="connsiteY5" fmla="*/ 9428 h 2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1" h="26364">
                    <a:moveTo>
                      <a:pt x="946" y="9428"/>
                    </a:moveTo>
                    <a:cubicBezTo>
                      <a:pt x="3397" y="14377"/>
                      <a:pt x="6814" y="19114"/>
                      <a:pt x="10703" y="23050"/>
                    </a:cubicBezTo>
                    <a:cubicBezTo>
                      <a:pt x="16147" y="28565"/>
                      <a:pt x="19989" y="27080"/>
                      <a:pt x="21780" y="19468"/>
                    </a:cubicBezTo>
                    <a:cubicBezTo>
                      <a:pt x="22181" y="17818"/>
                      <a:pt x="22134" y="16050"/>
                      <a:pt x="22181" y="15555"/>
                    </a:cubicBezTo>
                    <a:cubicBezTo>
                      <a:pt x="22275" y="4950"/>
                      <a:pt x="15794" y="-1013"/>
                      <a:pt x="6673" y="142"/>
                    </a:cubicBezTo>
                    <a:cubicBezTo>
                      <a:pt x="1016" y="873"/>
                      <a:pt x="-1529" y="4431"/>
                      <a:pt x="946" y="9428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91">
                <a:extLst>
                  <a:ext uri="{FF2B5EF4-FFF2-40B4-BE49-F238E27FC236}">
                    <a16:creationId xmlns:a16="http://schemas.microsoft.com/office/drawing/2014/main" id="{CFAADA2A-385A-40BA-BB8D-7456A8B54CAB}"/>
                  </a:ext>
                </a:extLst>
              </p:cNvPr>
              <p:cNvSpPr/>
              <p:nvPr/>
            </p:nvSpPr>
            <p:spPr>
              <a:xfrm>
                <a:off x="1205100" y="2369792"/>
                <a:ext cx="32759" cy="10679"/>
              </a:xfrm>
              <a:custGeom>
                <a:avLst/>
                <a:gdLst>
                  <a:gd name="connsiteX0" fmla="*/ 32760 w 32759"/>
                  <a:gd name="connsiteY0" fmla="*/ 6684 h 10679"/>
                  <a:gd name="connsiteX1" fmla="*/ 0 w 32759"/>
                  <a:gd name="connsiteY1" fmla="*/ 6401 h 10679"/>
                  <a:gd name="connsiteX2" fmla="*/ 32760 w 32759"/>
                  <a:gd name="connsiteY2" fmla="*/ 6684 h 1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59" h="10679">
                    <a:moveTo>
                      <a:pt x="32760" y="6684"/>
                    </a:moveTo>
                    <a:cubicBezTo>
                      <a:pt x="23804" y="-1989"/>
                      <a:pt x="6599" y="-2366"/>
                      <a:pt x="0" y="6401"/>
                    </a:cubicBezTo>
                    <a:cubicBezTo>
                      <a:pt x="8838" y="12057"/>
                      <a:pt x="25737" y="12057"/>
                      <a:pt x="32760" y="6684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92">
                <a:extLst>
                  <a:ext uri="{FF2B5EF4-FFF2-40B4-BE49-F238E27FC236}">
                    <a16:creationId xmlns:a16="http://schemas.microsoft.com/office/drawing/2014/main" id="{7293215E-2DA7-454E-A1CC-C44D395F394B}"/>
                  </a:ext>
                </a:extLst>
              </p:cNvPr>
              <p:cNvSpPr/>
              <p:nvPr/>
            </p:nvSpPr>
            <p:spPr>
              <a:xfrm>
                <a:off x="232642" y="3261935"/>
                <a:ext cx="10529" cy="32217"/>
              </a:xfrm>
              <a:custGeom>
                <a:avLst/>
                <a:gdLst>
                  <a:gd name="connsiteX0" fmla="*/ 4793 w 10529"/>
                  <a:gd name="connsiteY0" fmla="*/ 0 h 32217"/>
                  <a:gd name="connsiteX1" fmla="*/ 1470 w 10529"/>
                  <a:gd name="connsiteY1" fmla="*/ 4124 h 32217"/>
                  <a:gd name="connsiteX2" fmla="*/ 3426 w 10529"/>
                  <a:gd name="connsiteY2" fmla="*/ 32218 h 32217"/>
                  <a:gd name="connsiteX3" fmla="*/ 8799 w 10529"/>
                  <a:gd name="connsiteY3" fmla="*/ 3842 h 32217"/>
                  <a:gd name="connsiteX4" fmla="*/ 4793 w 10529"/>
                  <a:gd name="connsiteY4" fmla="*/ 0 h 3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29" h="32217">
                    <a:moveTo>
                      <a:pt x="4793" y="0"/>
                    </a:moveTo>
                    <a:cubicBezTo>
                      <a:pt x="3638" y="1367"/>
                      <a:pt x="1823" y="2569"/>
                      <a:pt x="1470" y="4124"/>
                    </a:cubicBezTo>
                    <a:cubicBezTo>
                      <a:pt x="-769" y="13575"/>
                      <a:pt x="-699" y="22979"/>
                      <a:pt x="3426" y="32218"/>
                    </a:cubicBezTo>
                    <a:cubicBezTo>
                      <a:pt x="10261" y="23545"/>
                      <a:pt x="12405" y="14117"/>
                      <a:pt x="8799" y="3842"/>
                    </a:cubicBezTo>
                    <a:cubicBezTo>
                      <a:pt x="8234" y="2286"/>
                      <a:pt x="6160" y="1273"/>
                      <a:pt x="4793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93">
                <a:extLst>
                  <a:ext uri="{FF2B5EF4-FFF2-40B4-BE49-F238E27FC236}">
                    <a16:creationId xmlns:a16="http://schemas.microsoft.com/office/drawing/2014/main" id="{662E5139-57D7-4C52-B30A-6EABD3B45DA0}"/>
                  </a:ext>
                </a:extLst>
              </p:cNvPr>
              <p:cNvSpPr/>
              <p:nvPr/>
            </p:nvSpPr>
            <p:spPr>
              <a:xfrm>
                <a:off x="340633" y="3166837"/>
                <a:ext cx="10070" cy="34056"/>
              </a:xfrm>
              <a:custGeom>
                <a:avLst/>
                <a:gdLst>
                  <a:gd name="connsiteX0" fmla="*/ 3047 w 10070"/>
                  <a:gd name="connsiteY0" fmla="*/ 0 h 34056"/>
                  <a:gd name="connsiteX1" fmla="*/ 2128 w 10070"/>
                  <a:gd name="connsiteY1" fmla="*/ 34056 h 34056"/>
                  <a:gd name="connsiteX2" fmla="*/ 3047 w 10070"/>
                  <a:gd name="connsiteY2" fmla="*/ 0 h 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0" h="34056">
                    <a:moveTo>
                      <a:pt x="3047" y="0"/>
                    </a:moveTo>
                    <a:cubicBezTo>
                      <a:pt x="-1667" y="10983"/>
                      <a:pt x="-40" y="21754"/>
                      <a:pt x="2128" y="34056"/>
                    </a:cubicBezTo>
                    <a:cubicBezTo>
                      <a:pt x="12451" y="23780"/>
                      <a:pt x="12663" y="5020"/>
                      <a:pt x="3047" y="0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94">
                <a:extLst>
                  <a:ext uri="{FF2B5EF4-FFF2-40B4-BE49-F238E27FC236}">
                    <a16:creationId xmlns:a16="http://schemas.microsoft.com/office/drawing/2014/main" id="{32E5B312-F004-43A1-8965-52CFE7DC8069}"/>
                  </a:ext>
                </a:extLst>
              </p:cNvPr>
              <p:cNvSpPr/>
              <p:nvPr/>
            </p:nvSpPr>
            <p:spPr>
              <a:xfrm>
                <a:off x="1406508" y="3639982"/>
                <a:ext cx="10152" cy="33383"/>
              </a:xfrm>
              <a:custGeom>
                <a:avLst/>
                <a:gdLst>
                  <a:gd name="connsiteX0" fmla="*/ 4225 w 10152"/>
                  <a:gd name="connsiteY0" fmla="*/ 11 h 33383"/>
                  <a:gd name="connsiteX1" fmla="*/ 1161 w 10152"/>
                  <a:gd name="connsiteY1" fmla="*/ 3381 h 33383"/>
                  <a:gd name="connsiteX2" fmla="*/ 2433 w 10152"/>
                  <a:gd name="connsiteY2" fmla="*/ 33384 h 33383"/>
                  <a:gd name="connsiteX3" fmla="*/ 8420 w 10152"/>
                  <a:gd name="connsiteY3" fmla="*/ 3405 h 33383"/>
                  <a:gd name="connsiteX4" fmla="*/ 4225 w 10152"/>
                  <a:gd name="connsiteY4" fmla="*/ 11 h 3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2" h="33383">
                    <a:moveTo>
                      <a:pt x="4225" y="11"/>
                    </a:moveTo>
                    <a:cubicBezTo>
                      <a:pt x="3565" y="-177"/>
                      <a:pt x="1396" y="2062"/>
                      <a:pt x="1161" y="3381"/>
                    </a:cubicBezTo>
                    <a:cubicBezTo>
                      <a:pt x="-442" y="13044"/>
                      <a:pt x="-701" y="22707"/>
                      <a:pt x="2433" y="33384"/>
                    </a:cubicBezTo>
                    <a:cubicBezTo>
                      <a:pt x="9527" y="25559"/>
                      <a:pt x="12238" y="10475"/>
                      <a:pt x="8420" y="3405"/>
                    </a:cubicBezTo>
                    <a:cubicBezTo>
                      <a:pt x="7618" y="1897"/>
                      <a:pt x="5851" y="483"/>
                      <a:pt x="4225" y="11"/>
                    </a:cubicBezTo>
                    <a:close/>
                  </a:path>
                </a:pathLst>
              </a:custGeom>
              <a:grpFill/>
              <a:ln w="2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95">
              <a:extLst>
                <a:ext uri="{FF2B5EF4-FFF2-40B4-BE49-F238E27FC236}">
                  <a16:creationId xmlns:a16="http://schemas.microsoft.com/office/drawing/2014/main" id="{74FF8572-F454-4B58-A0A0-3ED21FE2645D}"/>
                </a:ext>
              </a:extLst>
            </p:cNvPr>
            <p:cNvGrpSpPr/>
            <p:nvPr/>
          </p:nvGrpSpPr>
          <p:grpSpPr>
            <a:xfrm>
              <a:off x="1400744" y="2332976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5" name="Rectangle 96">
                <a:extLst>
                  <a:ext uri="{FF2B5EF4-FFF2-40B4-BE49-F238E27FC236}">
                    <a16:creationId xmlns:a16="http://schemas.microsoft.com/office/drawing/2014/main" id="{BE4A129A-812D-4815-9531-0E25D47C8B4C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97">
                <a:extLst>
                  <a:ext uri="{FF2B5EF4-FFF2-40B4-BE49-F238E27FC236}">
                    <a16:creationId xmlns:a16="http://schemas.microsoft.com/office/drawing/2014/main" id="{7C79D916-89A2-4D7B-8804-2486865EC032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98">
              <a:extLst>
                <a:ext uri="{FF2B5EF4-FFF2-40B4-BE49-F238E27FC236}">
                  <a16:creationId xmlns:a16="http://schemas.microsoft.com/office/drawing/2014/main" id="{51E6108C-27C4-475A-99B7-6BF84A3B6BC6}"/>
                </a:ext>
              </a:extLst>
            </p:cNvPr>
            <p:cNvGrpSpPr/>
            <p:nvPr/>
          </p:nvGrpSpPr>
          <p:grpSpPr>
            <a:xfrm rot="5400000">
              <a:off x="4253867" y="2332976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3" name="Rectangle 99">
                <a:extLst>
                  <a:ext uri="{FF2B5EF4-FFF2-40B4-BE49-F238E27FC236}">
                    <a16:creationId xmlns:a16="http://schemas.microsoft.com/office/drawing/2014/main" id="{D2E419B1-4B00-444D-875A-FF1840100A4B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00">
                <a:extLst>
                  <a:ext uri="{FF2B5EF4-FFF2-40B4-BE49-F238E27FC236}">
                    <a16:creationId xmlns:a16="http://schemas.microsoft.com/office/drawing/2014/main" id="{6A6DD9A4-DC83-4F00-AB05-D8E6778A0EA3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01">
              <a:extLst>
                <a:ext uri="{FF2B5EF4-FFF2-40B4-BE49-F238E27FC236}">
                  <a16:creationId xmlns:a16="http://schemas.microsoft.com/office/drawing/2014/main" id="{30534426-3A6B-4D73-8FC2-94C321029ED5}"/>
                </a:ext>
              </a:extLst>
            </p:cNvPr>
            <p:cNvGrpSpPr/>
            <p:nvPr/>
          </p:nvGrpSpPr>
          <p:grpSpPr>
            <a:xfrm flipV="1">
              <a:off x="1400744" y="5181643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11" name="Rectangle 102">
                <a:extLst>
                  <a:ext uri="{FF2B5EF4-FFF2-40B4-BE49-F238E27FC236}">
                    <a16:creationId xmlns:a16="http://schemas.microsoft.com/office/drawing/2014/main" id="{12E917B3-3193-4E3F-8FFE-A380EC09F1E9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03">
                <a:extLst>
                  <a:ext uri="{FF2B5EF4-FFF2-40B4-BE49-F238E27FC236}">
                    <a16:creationId xmlns:a16="http://schemas.microsoft.com/office/drawing/2014/main" id="{3B8FE698-EACE-4DD3-ABA7-E5C511EEC62B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04">
              <a:extLst>
                <a:ext uri="{FF2B5EF4-FFF2-40B4-BE49-F238E27FC236}">
                  <a16:creationId xmlns:a16="http://schemas.microsoft.com/office/drawing/2014/main" id="{2D4621CE-1456-4A03-9DCB-1F51E8EA619B}"/>
                </a:ext>
              </a:extLst>
            </p:cNvPr>
            <p:cNvGrpSpPr/>
            <p:nvPr/>
          </p:nvGrpSpPr>
          <p:grpSpPr>
            <a:xfrm rot="16200000" flipV="1">
              <a:off x="4253867" y="5181643"/>
              <a:ext cx="589085" cy="589085"/>
              <a:chOff x="1582614" y="2839915"/>
              <a:chExt cx="589085" cy="589085"/>
            </a:xfrm>
            <a:grpFill/>
          </p:grpSpPr>
          <p:sp>
            <p:nvSpPr>
              <p:cNvPr id="9" name="Rectangle 105">
                <a:extLst>
                  <a:ext uri="{FF2B5EF4-FFF2-40B4-BE49-F238E27FC236}">
                    <a16:creationId xmlns:a16="http://schemas.microsoft.com/office/drawing/2014/main" id="{79DC399C-A602-402B-A717-891064ADCC02}"/>
                  </a:ext>
                </a:extLst>
              </p:cNvPr>
              <p:cNvSpPr/>
              <p:nvPr/>
            </p:nvSpPr>
            <p:spPr>
              <a:xfrm>
                <a:off x="1582614" y="2839915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106">
                <a:extLst>
                  <a:ext uri="{FF2B5EF4-FFF2-40B4-BE49-F238E27FC236}">
                    <a16:creationId xmlns:a16="http://schemas.microsoft.com/office/drawing/2014/main" id="{24567831-CBCF-4482-951E-7EE7C0682239}"/>
                  </a:ext>
                </a:extLst>
              </p:cNvPr>
              <p:cNvSpPr/>
              <p:nvPr/>
            </p:nvSpPr>
            <p:spPr>
              <a:xfrm rot="5400000">
                <a:off x="1808577" y="2613952"/>
                <a:ext cx="137160" cy="5890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9" name="Freeform 2">
            <a:extLst>
              <a:ext uri="{FF2B5EF4-FFF2-40B4-BE49-F238E27FC236}">
                <a16:creationId xmlns:a16="http://schemas.microsoft.com/office/drawing/2014/main" id="{7BEAF66B-9F0D-4EBD-A666-46DC81C5E84A}"/>
              </a:ext>
            </a:extLst>
          </p:cNvPr>
          <p:cNvSpPr/>
          <p:nvPr/>
        </p:nvSpPr>
        <p:spPr>
          <a:xfrm>
            <a:off x="782201" y="5506057"/>
            <a:ext cx="4361076" cy="1328913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4869712"/>
              <a:gd name="connsiteY0" fmla="*/ 2636141 h 2636599"/>
              <a:gd name="connsiteX1" fmla="*/ 2317774 w 4869712"/>
              <a:gd name="connsiteY1" fmla="*/ 2632825 h 2636599"/>
              <a:gd name="connsiteX2" fmla="*/ 2317012 w 4869712"/>
              <a:gd name="connsiteY2" fmla="*/ 2387384 h 2636599"/>
              <a:gd name="connsiteX3" fmla="*/ 1726462 w 4869712"/>
              <a:gd name="connsiteY3" fmla="*/ 1320584 h 2636599"/>
              <a:gd name="connsiteX4" fmla="*/ 1923438 w 4869712"/>
              <a:gd name="connsiteY4" fmla="*/ 1152105 h 2636599"/>
              <a:gd name="connsiteX5" fmla="*/ 2345587 w 4869712"/>
              <a:gd name="connsiteY5" fmla="*/ 1634909 h 2636599"/>
              <a:gd name="connsiteX6" fmla="*/ 2288437 w 4869712"/>
              <a:gd name="connsiteY6" fmla="*/ 168059 h 2636599"/>
              <a:gd name="connsiteX7" fmla="*/ 2564662 w 4869712"/>
              <a:gd name="connsiteY7" fmla="*/ 177584 h 2636599"/>
              <a:gd name="connsiteX8" fmla="*/ 2631337 w 4869712"/>
              <a:gd name="connsiteY8" fmla="*/ 1149134 h 2636599"/>
              <a:gd name="connsiteX9" fmla="*/ 2817796 w 4869712"/>
              <a:gd name="connsiteY9" fmla="*/ 723252 h 2636599"/>
              <a:gd name="connsiteX10" fmla="*/ 2986657 w 4869712"/>
              <a:gd name="connsiteY10" fmla="*/ 1152791 h 2636599"/>
              <a:gd name="connsiteX11" fmla="*/ 3172585 w 4869712"/>
              <a:gd name="connsiteY11" fmla="*/ 763487 h 2636599"/>
              <a:gd name="connsiteX12" fmla="*/ 3347922 w 4869712"/>
              <a:gd name="connsiteY12" fmla="*/ 1178395 h 2636599"/>
              <a:gd name="connsiteX13" fmla="*/ 3501768 w 4869712"/>
              <a:gd name="connsiteY13" fmla="*/ 840297 h 2636599"/>
              <a:gd name="connsiteX14" fmla="*/ 3648302 w 4869712"/>
              <a:gd name="connsiteY14" fmla="*/ 1167422 h 2636599"/>
              <a:gd name="connsiteX15" fmla="*/ 3640225 w 4869712"/>
              <a:gd name="connsiteY15" fmla="*/ 1945576 h 2636599"/>
              <a:gd name="connsiteX16" fmla="*/ 3523714 w 4869712"/>
              <a:gd name="connsiteY16" fmla="*/ 2317968 h 2636599"/>
              <a:gd name="connsiteX17" fmla="*/ 3449649 w 4869712"/>
              <a:gd name="connsiteY17" fmla="*/ 2635034 h 2636599"/>
              <a:gd name="connsiteX18" fmla="*/ 4869712 w 4869712"/>
              <a:gd name="connsiteY18" fmla="*/ 2635034 h 2636599"/>
              <a:gd name="connsiteX0" fmla="*/ 0 w 4869712"/>
              <a:gd name="connsiteY0" fmla="*/ 2636141 h 2636141"/>
              <a:gd name="connsiteX1" fmla="*/ 2317774 w 4869712"/>
              <a:gd name="connsiteY1" fmla="*/ 2632825 h 2636141"/>
              <a:gd name="connsiteX2" fmla="*/ 2317012 w 4869712"/>
              <a:gd name="connsiteY2" fmla="*/ 2387384 h 2636141"/>
              <a:gd name="connsiteX3" fmla="*/ 1726462 w 4869712"/>
              <a:gd name="connsiteY3" fmla="*/ 1320584 h 2636141"/>
              <a:gd name="connsiteX4" fmla="*/ 1923438 w 4869712"/>
              <a:gd name="connsiteY4" fmla="*/ 1152105 h 2636141"/>
              <a:gd name="connsiteX5" fmla="*/ 2345587 w 4869712"/>
              <a:gd name="connsiteY5" fmla="*/ 1634909 h 2636141"/>
              <a:gd name="connsiteX6" fmla="*/ 2288437 w 4869712"/>
              <a:gd name="connsiteY6" fmla="*/ 168059 h 2636141"/>
              <a:gd name="connsiteX7" fmla="*/ 2564662 w 4869712"/>
              <a:gd name="connsiteY7" fmla="*/ 177584 h 2636141"/>
              <a:gd name="connsiteX8" fmla="*/ 2631337 w 4869712"/>
              <a:gd name="connsiteY8" fmla="*/ 1149134 h 2636141"/>
              <a:gd name="connsiteX9" fmla="*/ 2817796 w 4869712"/>
              <a:gd name="connsiteY9" fmla="*/ 723252 h 2636141"/>
              <a:gd name="connsiteX10" fmla="*/ 2986657 w 4869712"/>
              <a:gd name="connsiteY10" fmla="*/ 1152791 h 2636141"/>
              <a:gd name="connsiteX11" fmla="*/ 3172585 w 4869712"/>
              <a:gd name="connsiteY11" fmla="*/ 763487 h 2636141"/>
              <a:gd name="connsiteX12" fmla="*/ 3347922 w 4869712"/>
              <a:gd name="connsiteY12" fmla="*/ 1178395 h 2636141"/>
              <a:gd name="connsiteX13" fmla="*/ 3501768 w 4869712"/>
              <a:gd name="connsiteY13" fmla="*/ 840297 h 2636141"/>
              <a:gd name="connsiteX14" fmla="*/ 3648302 w 4869712"/>
              <a:gd name="connsiteY14" fmla="*/ 1167422 h 2636141"/>
              <a:gd name="connsiteX15" fmla="*/ 3640225 w 4869712"/>
              <a:gd name="connsiteY15" fmla="*/ 1945576 h 2636141"/>
              <a:gd name="connsiteX16" fmla="*/ 3523714 w 4869712"/>
              <a:gd name="connsiteY16" fmla="*/ 2317968 h 2636141"/>
              <a:gd name="connsiteX17" fmla="*/ 3449649 w 4869712"/>
              <a:gd name="connsiteY17" fmla="*/ 2635034 h 2636141"/>
              <a:gd name="connsiteX18" fmla="*/ 4869712 w 4869712"/>
              <a:gd name="connsiteY18" fmla="*/ 2635034 h 2636141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113906 w 4005423"/>
              <a:gd name="connsiteY0" fmla="*/ 2668039 h 2670195"/>
              <a:gd name="connsiteX1" fmla="*/ 1453485 w 4005423"/>
              <a:gd name="connsiteY1" fmla="*/ 2632825 h 2670195"/>
              <a:gd name="connsiteX2" fmla="*/ 1452723 w 4005423"/>
              <a:gd name="connsiteY2" fmla="*/ 2387384 h 2670195"/>
              <a:gd name="connsiteX3" fmla="*/ 862173 w 4005423"/>
              <a:gd name="connsiteY3" fmla="*/ 1320584 h 2670195"/>
              <a:gd name="connsiteX4" fmla="*/ 1059149 w 4005423"/>
              <a:gd name="connsiteY4" fmla="*/ 1152105 h 2670195"/>
              <a:gd name="connsiteX5" fmla="*/ 1481298 w 4005423"/>
              <a:gd name="connsiteY5" fmla="*/ 1634909 h 2670195"/>
              <a:gd name="connsiteX6" fmla="*/ 1424148 w 4005423"/>
              <a:gd name="connsiteY6" fmla="*/ 168059 h 2670195"/>
              <a:gd name="connsiteX7" fmla="*/ 1700373 w 4005423"/>
              <a:gd name="connsiteY7" fmla="*/ 177584 h 2670195"/>
              <a:gd name="connsiteX8" fmla="*/ 1767048 w 4005423"/>
              <a:gd name="connsiteY8" fmla="*/ 1149134 h 2670195"/>
              <a:gd name="connsiteX9" fmla="*/ 1953507 w 4005423"/>
              <a:gd name="connsiteY9" fmla="*/ 723252 h 2670195"/>
              <a:gd name="connsiteX10" fmla="*/ 2122368 w 4005423"/>
              <a:gd name="connsiteY10" fmla="*/ 1152791 h 2670195"/>
              <a:gd name="connsiteX11" fmla="*/ 2308296 w 4005423"/>
              <a:gd name="connsiteY11" fmla="*/ 763487 h 2670195"/>
              <a:gd name="connsiteX12" fmla="*/ 2483633 w 4005423"/>
              <a:gd name="connsiteY12" fmla="*/ 1178395 h 2670195"/>
              <a:gd name="connsiteX13" fmla="*/ 2637479 w 4005423"/>
              <a:gd name="connsiteY13" fmla="*/ 840297 h 2670195"/>
              <a:gd name="connsiteX14" fmla="*/ 2784013 w 4005423"/>
              <a:gd name="connsiteY14" fmla="*/ 1167422 h 2670195"/>
              <a:gd name="connsiteX15" fmla="*/ 2775936 w 4005423"/>
              <a:gd name="connsiteY15" fmla="*/ 1945576 h 2670195"/>
              <a:gd name="connsiteX16" fmla="*/ 2659425 w 4005423"/>
              <a:gd name="connsiteY16" fmla="*/ 2317968 h 2670195"/>
              <a:gd name="connsiteX17" fmla="*/ 2585360 w 4005423"/>
              <a:gd name="connsiteY17" fmla="*/ 2635034 h 2670195"/>
              <a:gd name="connsiteX18" fmla="*/ 4005423 w 4005423"/>
              <a:gd name="connsiteY18" fmla="*/ 2635034 h 2670195"/>
              <a:gd name="connsiteX0" fmla="*/ 479716 w 3701381"/>
              <a:gd name="connsiteY0" fmla="*/ 3072076 h 3072352"/>
              <a:gd name="connsiteX1" fmla="*/ 1149443 w 3701381"/>
              <a:gd name="connsiteY1" fmla="*/ 2632825 h 3072352"/>
              <a:gd name="connsiteX2" fmla="*/ 1148681 w 3701381"/>
              <a:gd name="connsiteY2" fmla="*/ 2387384 h 3072352"/>
              <a:gd name="connsiteX3" fmla="*/ 558131 w 3701381"/>
              <a:gd name="connsiteY3" fmla="*/ 1320584 h 3072352"/>
              <a:gd name="connsiteX4" fmla="*/ 755107 w 3701381"/>
              <a:gd name="connsiteY4" fmla="*/ 1152105 h 3072352"/>
              <a:gd name="connsiteX5" fmla="*/ 1177256 w 3701381"/>
              <a:gd name="connsiteY5" fmla="*/ 1634909 h 3072352"/>
              <a:gd name="connsiteX6" fmla="*/ 1120106 w 3701381"/>
              <a:gd name="connsiteY6" fmla="*/ 168059 h 3072352"/>
              <a:gd name="connsiteX7" fmla="*/ 1396331 w 3701381"/>
              <a:gd name="connsiteY7" fmla="*/ 177584 h 3072352"/>
              <a:gd name="connsiteX8" fmla="*/ 1463006 w 3701381"/>
              <a:gd name="connsiteY8" fmla="*/ 1149134 h 3072352"/>
              <a:gd name="connsiteX9" fmla="*/ 1649465 w 3701381"/>
              <a:gd name="connsiteY9" fmla="*/ 723252 h 3072352"/>
              <a:gd name="connsiteX10" fmla="*/ 1818326 w 3701381"/>
              <a:gd name="connsiteY10" fmla="*/ 1152791 h 3072352"/>
              <a:gd name="connsiteX11" fmla="*/ 2004254 w 3701381"/>
              <a:gd name="connsiteY11" fmla="*/ 763487 h 3072352"/>
              <a:gd name="connsiteX12" fmla="*/ 2179591 w 3701381"/>
              <a:gd name="connsiteY12" fmla="*/ 1178395 h 3072352"/>
              <a:gd name="connsiteX13" fmla="*/ 2333437 w 3701381"/>
              <a:gd name="connsiteY13" fmla="*/ 840297 h 3072352"/>
              <a:gd name="connsiteX14" fmla="*/ 2479971 w 3701381"/>
              <a:gd name="connsiteY14" fmla="*/ 1167422 h 3072352"/>
              <a:gd name="connsiteX15" fmla="*/ 2471894 w 3701381"/>
              <a:gd name="connsiteY15" fmla="*/ 1945576 h 3072352"/>
              <a:gd name="connsiteX16" fmla="*/ 2355383 w 3701381"/>
              <a:gd name="connsiteY16" fmla="*/ 2317968 h 3072352"/>
              <a:gd name="connsiteX17" fmla="*/ 2281318 w 3701381"/>
              <a:gd name="connsiteY17" fmla="*/ 2635034 h 3072352"/>
              <a:gd name="connsiteX18" fmla="*/ 3701381 w 3701381"/>
              <a:gd name="connsiteY18" fmla="*/ 2635034 h 3072352"/>
              <a:gd name="connsiteX0" fmla="*/ 609558 w 3831223"/>
              <a:gd name="connsiteY0" fmla="*/ 3072076 h 3072076"/>
              <a:gd name="connsiteX1" fmla="*/ 1279285 w 3831223"/>
              <a:gd name="connsiteY1" fmla="*/ 2632825 h 3072076"/>
              <a:gd name="connsiteX2" fmla="*/ 1278523 w 3831223"/>
              <a:gd name="connsiteY2" fmla="*/ 2387384 h 3072076"/>
              <a:gd name="connsiteX3" fmla="*/ 687973 w 3831223"/>
              <a:gd name="connsiteY3" fmla="*/ 1320584 h 3072076"/>
              <a:gd name="connsiteX4" fmla="*/ 884949 w 3831223"/>
              <a:gd name="connsiteY4" fmla="*/ 1152105 h 3072076"/>
              <a:gd name="connsiteX5" fmla="*/ 1307098 w 3831223"/>
              <a:gd name="connsiteY5" fmla="*/ 1634909 h 3072076"/>
              <a:gd name="connsiteX6" fmla="*/ 1249948 w 3831223"/>
              <a:gd name="connsiteY6" fmla="*/ 168059 h 3072076"/>
              <a:gd name="connsiteX7" fmla="*/ 1526173 w 3831223"/>
              <a:gd name="connsiteY7" fmla="*/ 177584 h 3072076"/>
              <a:gd name="connsiteX8" fmla="*/ 1592848 w 3831223"/>
              <a:gd name="connsiteY8" fmla="*/ 1149134 h 3072076"/>
              <a:gd name="connsiteX9" fmla="*/ 1779307 w 3831223"/>
              <a:gd name="connsiteY9" fmla="*/ 723252 h 3072076"/>
              <a:gd name="connsiteX10" fmla="*/ 1948168 w 3831223"/>
              <a:gd name="connsiteY10" fmla="*/ 1152791 h 3072076"/>
              <a:gd name="connsiteX11" fmla="*/ 2134096 w 3831223"/>
              <a:gd name="connsiteY11" fmla="*/ 763487 h 3072076"/>
              <a:gd name="connsiteX12" fmla="*/ 2309433 w 3831223"/>
              <a:gd name="connsiteY12" fmla="*/ 1178395 h 3072076"/>
              <a:gd name="connsiteX13" fmla="*/ 2463279 w 3831223"/>
              <a:gd name="connsiteY13" fmla="*/ 840297 h 3072076"/>
              <a:gd name="connsiteX14" fmla="*/ 2609813 w 3831223"/>
              <a:gd name="connsiteY14" fmla="*/ 1167422 h 3072076"/>
              <a:gd name="connsiteX15" fmla="*/ 2601736 w 3831223"/>
              <a:gd name="connsiteY15" fmla="*/ 1945576 h 3072076"/>
              <a:gd name="connsiteX16" fmla="*/ 2485225 w 3831223"/>
              <a:gd name="connsiteY16" fmla="*/ 2317968 h 3072076"/>
              <a:gd name="connsiteX17" fmla="*/ 2411160 w 3831223"/>
              <a:gd name="connsiteY17" fmla="*/ 2635034 h 3072076"/>
              <a:gd name="connsiteX18" fmla="*/ 3831223 w 3831223"/>
              <a:gd name="connsiteY18" fmla="*/ 2635034 h 3072076"/>
              <a:gd name="connsiteX0" fmla="*/ 111732 w 4715630"/>
              <a:gd name="connsiteY0" fmla="*/ 3274095 h 3274095"/>
              <a:gd name="connsiteX1" fmla="*/ 2163692 w 4715630"/>
              <a:gd name="connsiteY1" fmla="*/ 2632825 h 3274095"/>
              <a:gd name="connsiteX2" fmla="*/ 2162930 w 4715630"/>
              <a:gd name="connsiteY2" fmla="*/ 2387384 h 3274095"/>
              <a:gd name="connsiteX3" fmla="*/ 1572380 w 4715630"/>
              <a:gd name="connsiteY3" fmla="*/ 1320584 h 3274095"/>
              <a:gd name="connsiteX4" fmla="*/ 1769356 w 4715630"/>
              <a:gd name="connsiteY4" fmla="*/ 1152105 h 3274095"/>
              <a:gd name="connsiteX5" fmla="*/ 2191505 w 4715630"/>
              <a:gd name="connsiteY5" fmla="*/ 1634909 h 3274095"/>
              <a:gd name="connsiteX6" fmla="*/ 2134355 w 4715630"/>
              <a:gd name="connsiteY6" fmla="*/ 168059 h 3274095"/>
              <a:gd name="connsiteX7" fmla="*/ 2410580 w 4715630"/>
              <a:gd name="connsiteY7" fmla="*/ 177584 h 3274095"/>
              <a:gd name="connsiteX8" fmla="*/ 2477255 w 4715630"/>
              <a:gd name="connsiteY8" fmla="*/ 1149134 h 3274095"/>
              <a:gd name="connsiteX9" fmla="*/ 2663714 w 4715630"/>
              <a:gd name="connsiteY9" fmla="*/ 723252 h 3274095"/>
              <a:gd name="connsiteX10" fmla="*/ 2832575 w 4715630"/>
              <a:gd name="connsiteY10" fmla="*/ 1152791 h 3274095"/>
              <a:gd name="connsiteX11" fmla="*/ 3018503 w 4715630"/>
              <a:gd name="connsiteY11" fmla="*/ 763487 h 3274095"/>
              <a:gd name="connsiteX12" fmla="*/ 3193840 w 4715630"/>
              <a:gd name="connsiteY12" fmla="*/ 1178395 h 3274095"/>
              <a:gd name="connsiteX13" fmla="*/ 3347686 w 4715630"/>
              <a:gd name="connsiteY13" fmla="*/ 840297 h 3274095"/>
              <a:gd name="connsiteX14" fmla="*/ 3494220 w 4715630"/>
              <a:gd name="connsiteY14" fmla="*/ 1167422 h 3274095"/>
              <a:gd name="connsiteX15" fmla="*/ 3486143 w 4715630"/>
              <a:gd name="connsiteY15" fmla="*/ 1945576 h 3274095"/>
              <a:gd name="connsiteX16" fmla="*/ 3369632 w 4715630"/>
              <a:gd name="connsiteY16" fmla="*/ 2317968 h 3274095"/>
              <a:gd name="connsiteX17" fmla="*/ 3295567 w 4715630"/>
              <a:gd name="connsiteY17" fmla="*/ 2635034 h 3274095"/>
              <a:gd name="connsiteX18" fmla="*/ 4715630 w 4715630"/>
              <a:gd name="connsiteY18" fmla="*/ 2635034 h 3274095"/>
              <a:gd name="connsiteX0" fmla="*/ 0 w 4603898"/>
              <a:gd name="connsiteY0" fmla="*/ 3274095 h 3274095"/>
              <a:gd name="connsiteX1" fmla="*/ 2051960 w 4603898"/>
              <a:gd name="connsiteY1" fmla="*/ 2632825 h 3274095"/>
              <a:gd name="connsiteX2" fmla="*/ 2051198 w 4603898"/>
              <a:gd name="connsiteY2" fmla="*/ 2387384 h 3274095"/>
              <a:gd name="connsiteX3" fmla="*/ 1460648 w 4603898"/>
              <a:gd name="connsiteY3" fmla="*/ 1320584 h 3274095"/>
              <a:gd name="connsiteX4" fmla="*/ 1657624 w 4603898"/>
              <a:gd name="connsiteY4" fmla="*/ 1152105 h 3274095"/>
              <a:gd name="connsiteX5" fmla="*/ 2079773 w 4603898"/>
              <a:gd name="connsiteY5" fmla="*/ 1634909 h 3274095"/>
              <a:gd name="connsiteX6" fmla="*/ 2022623 w 4603898"/>
              <a:gd name="connsiteY6" fmla="*/ 168059 h 3274095"/>
              <a:gd name="connsiteX7" fmla="*/ 2298848 w 4603898"/>
              <a:gd name="connsiteY7" fmla="*/ 177584 h 3274095"/>
              <a:gd name="connsiteX8" fmla="*/ 2365523 w 4603898"/>
              <a:gd name="connsiteY8" fmla="*/ 1149134 h 3274095"/>
              <a:gd name="connsiteX9" fmla="*/ 2551982 w 4603898"/>
              <a:gd name="connsiteY9" fmla="*/ 723252 h 3274095"/>
              <a:gd name="connsiteX10" fmla="*/ 2720843 w 4603898"/>
              <a:gd name="connsiteY10" fmla="*/ 1152791 h 3274095"/>
              <a:gd name="connsiteX11" fmla="*/ 2906771 w 4603898"/>
              <a:gd name="connsiteY11" fmla="*/ 763487 h 3274095"/>
              <a:gd name="connsiteX12" fmla="*/ 3082108 w 4603898"/>
              <a:gd name="connsiteY12" fmla="*/ 1178395 h 3274095"/>
              <a:gd name="connsiteX13" fmla="*/ 3235954 w 4603898"/>
              <a:gd name="connsiteY13" fmla="*/ 840297 h 3274095"/>
              <a:gd name="connsiteX14" fmla="*/ 3382488 w 4603898"/>
              <a:gd name="connsiteY14" fmla="*/ 1167422 h 3274095"/>
              <a:gd name="connsiteX15" fmla="*/ 3374411 w 4603898"/>
              <a:gd name="connsiteY15" fmla="*/ 1945576 h 3274095"/>
              <a:gd name="connsiteX16" fmla="*/ 3257900 w 4603898"/>
              <a:gd name="connsiteY16" fmla="*/ 2317968 h 3274095"/>
              <a:gd name="connsiteX17" fmla="*/ 3183835 w 4603898"/>
              <a:gd name="connsiteY17" fmla="*/ 2635034 h 3274095"/>
              <a:gd name="connsiteX18" fmla="*/ 4603898 w 4603898"/>
              <a:gd name="connsiteY18" fmla="*/ 2635034 h 3274095"/>
              <a:gd name="connsiteX0" fmla="*/ 58169 w 4130439"/>
              <a:gd name="connsiteY0" fmla="*/ 2678672 h 2678672"/>
              <a:gd name="connsiteX1" fmla="*/ 1578501 w 4130439"/>
              <a:gd name="connsiteY1" fmla="*/ 2632825 h 2678672"/>
              <a:gd name="connsiteX2" fmla="*/ 1577739 w 4130439"/>
              <a:gd name="connsiteY2" fmla="*/ 2387384 h 2678672"/>
              <a:gd name="connsiteX3" fmla="*/ 987189 w 4130439"/>
              <a:gd name="connsiteY3" fmla="*/ 1320584 h 2678672"/>
              <a:gd name="connsiteX4" fmla="*/ 1184165 w 4130439"/>
              <a:gd name="connsiteY4" fmla="*/ 1152105 h 2678672"/>
              <a:gd name="connsiteX5" fmla="*/ 1606314 w 4130439"/>
              <a:gd name="connsiteY5" fmla="*/ 1634909 h 2678672"/>
              <a:gd name="connsiteX6" fmla="*/ 1549164 w 4130439"/>
              <a:gd name="connsiteY6" fmla="*/ 168059 h 2678672"/>
              <a:gd name="connsiteX7" fmla="*/ 1825389 w 4130439"/>
              <a:gd name="connsiteY7" fmla="*/ 177584 h 2678672"/>
              <a:gd name="connsiteX8" fmla="*/ 1892064 w 4130439"/>
              <a:gd name="connsiteY8" fmla="*/ 1149134 h 2678672"/>
              <a:gd name="connsiteX9" fmla="*/ 2078523 w 4130439"/>
              <a:gd name="connsiteY9" fmla="*/ 723252 h 2678672"/>
              <a:gd name="connsiteX10" fmla="*/ 2247384 w 4130439"/>
              <a:gd name="connsiteY10" fmla="*/ 1152791 h 2678672"/>
              <a:gd name="connsiteX11" fmla="*/ 2433312 w 4130439"/>
              <a:gd name="connsiteY11" fmla="*/ 763487 h 2678672"/>
              <a:gd name="connsiteX12" fmla="*/ 2608649 w 4130439"/>
              <a:gd name="connsiteY12" fmla="*/ 1178395 h 2678672"/>
              <a:gd name="connsiteX13" fmla="*/ 2762495 w 4130439"/>
              <a:gd name="connsiteY13" fmla="*/ 840297 h 2678672"/>
              <a:gd name="connsiteX14" fmla="*/ 2909029 w 4130439"/>
              <a:gd name="connsiteY14" fmla="*/ 1167422 h 2678672"/>
              <a:gd name="connsiteX15" fmla="*/ 2900952 w 4130439"/>
              <a:gd name="connsiteY15" fmla="*/ 1945576 h 2678672"/>
              <a:gd name="connsiteX16" fmla="*/ 2784441 w 4130439"/>
              <a:gd name="connsiteY16" fmla="*/ 2317968 h 2678672"/>
              <a:gd name="connsiteX17" fmla="*/ 2710376 w 4130439"/>
              <a:gd name="connsiteY17" fmla="*/ 2635034 h 2678672"/>
              <a:gd name="connsiteX18" fmla="*/ 4130439 w 4130439"/>
              <a:gd name="connsiteY18" fmla="*/ 2635034 h 2678672"/>
              <a:gd name="connsiteX0" fmla="*/ 31727 w 4189058"/>
              <a:gd name="connsiteY0" fmla="*/ 2678672 h 2678672"/>
              <a:gd name="connsiteX1" fmla="*/ 1637120 w 4189058"/>
              <a:gd name="connsiteY1" fmla="*/ 2632825 h 2678672"/>
              <a:gd name="connsiteX2" fmla="*/ 1636358 w 4189058"/>
              <a:gd name="connsiteY2" fmla="*/ 2387384 h 2678672"/>
              <a:gd name="connsiteX3" fmla="*/ 1045808 w 4189058"/>
              <a:gd name="connsiteY3" fmla="*/ 1320584 h 2678672"/>
              <a:gd name="connsiteX4" fmla="*/ 1242784 w 4189058"/>
              <a:gd name="connsiteY4" fmla="*/ 1152105 h 2678672"/>
              <a:gd name="connsiteX5" fmla="*/ 1664933 w 4189058"/>
              <a:gd name="connsiteY5" fmla="*/ 1634909 h 2678672"/>
              <a:gd name="connsiteX6" fmla="*/ 1607783 w 4189058"/>
              <a:gd name="connsiteY6" fmla="*/ 168059 h 2678672"/>
              <a:gd name="connsiteX7" fmla="*/ 1884008 w 4189058"/>
              <a:gd name="connsiteY7" fmla="*/ 177584 h 2678672"/>
              <a:gd name="connsiteX8" fmla="*/ 1950683 w 4189058"/>
              <a:gd name="connsiteY8" fmla="*/ 1149134 h 2678672"/>
              <a:gd name="connsiteX9" fmla="*/ 2137142 w 4189058"/>
              <a:gd name="connsiteY9" fmla="*/ 723252 h 2678672"/>
              <a:gd name="connsiteX10" fmla="*/ 2306003 w 4189058"/>
              <a:gd name="connsiteY10" fmla="*/ 1152791 h 2678672"/>
              <a:gd name="connsiteX11" fmla="*/ 2491931 w 4189058"/>
              <a:gd name="connsiteY11" fmla="*/ 763487 h 2678672"/>
              <a:gd name="connsiteX12" fmla="*/ 2667268 w 4189058"/>
              <a:gd name="connsiteY12" fmla="*/ 1178395 h 2678672"/>
              <a:gd name="connsiteX13" fmla="*/ 2821114 w 4189058"/>
              <a:gd name="connsiteY13" fmla="*/ 840297 h 2678672"/>
              <a:gd name="connsiteX14" fmla="*/ 2967648 w 4189058"/>
              <a:gd name="connsiteY14" fmla="*/ 1167422 h 2678672"/>
              <a:gd name="connsiteX15" fmla="*/ 2959571 w 4189058"/>
              <a:gd name="connsiteY15" fmla="*/ 1945576 h 2678672"/>
              <a:gd name="connsiteX16" fmla="*/ 2843060 w 4189058"/>
              <a:gd name="connsiteY16" fmla="*/ 2317968 h 2678672"/>
              <a:gd name="connsiteX17" fmla="*/ 2768995 w 4189058"/>
              <a:gd name="connsiteY17" fmla="*/ 2635034 h 2678672"/>
              <a:gd name="connsiteX18" fmla="*/ 4189058 w 4189058"/>
              <a:gd name="connsiteY18" fmla="*/ 2635034 h 2678672"/>
              <a:gd name="connsiteX0" fmla="*/ 231463 w 3899696"/>
              <a:gd name="connsiteY0" fmla="*/ 2636142 h 2636142"/>
              <a:gd name="connsiteX1" fmla="*/ 1347758 w 3899696"/>
              <a:gd name="connsiteY1" fmla="*/ 2632825 h 2636142"/>
              <a:gd name="connsiteX2" fmla="*/ 1346996 w 3899696"/>
              <a:gd name="connsiteY2" fmla="*/ 2387384 h 2636142"/>
              <a:gd name="connsiteX3" fmla="*/ 756446 w 3899696"/>
              <a:gd name="connsiteY3" fmla="*/ 1320584 h 2636142"/>
              <a:gd name="connsiteX4" fmla="*/ 953422 w 3899696"/>
              <a:gd name="connsiteY4" fmla="*/ 1152105 h 2636142"/>
              <a:gd name="connsiteX5" fmla="*/ 1375571 w 3899696"/>
              <a:gd name="connsiteY5" fmla="*/ 1634909 h 2636142"/>
              <a:gd name="connsiteX6" fmla="*/ 1318421 w 3899696"/>
              <a:gd name="connsiteY6" fmla="*/ 168059 h 2636142"/>
              <a:gd name="connsiteX7" fmla="*/ 1594646 w 3899696"/>
              <a:gd name="connsiteY7" fmla="*/ 177584 h 2636142"/>
              <a:gd name="connsiteX8" fmla="*/ 1661321 w 3899696"/>
              <a:gd name="connsiteY8" fmla="*/ 1149134 h 2636142"/>
              <a:gd name="connsiteX9" fmla="*/ 1847780 w 3899696"/>
              <a:gd name="connsiteY9" fmla="*/ 723252 h 2636142"/>
              <a:gd name="connsiteX10" fmla="*/ 2016641 w 3899696"/>
              <a:gd name="connsiteY10" fmla="*/ 1152791 h 2636142"/>
              <a:gd name="connsiteX11" fmla="*/ 2202569 w 3899696"/>
              <a:gd name="connsiteY11" fmla="*/ 763487 h 2636142"/>
              <a:gd name="connsiteX12" fmla="*/ 2377906 w 3899696"/>
              <a:gd name="connsiteY12" fmla="*/ 1178395 h 2636142"/>
              <a:gd name="connsiteX13" fmla="*/ 2531752 w 3899696"/>
              <a:gd name="connsiteY13" fmla="*/ 840297 h 2636142"/>
              <a:gd name="connsiteX14" fmla="*/ 2678286 w 3899696"/>
              <a:gd name="connsiteY14" fmla="*/ 1167422 h 2636142"/>
              <a:gd name="connsiteX15" fmla="*/ 2670209 w 3899696"/>
              <a:gd name="connsiteY15" fmla="*/ 1945576 h 2636142"/>
              <a:gd name="connsiteX16" fmla="*/ 2553698 w 3899696"/>
              <a:gd name="connsiteY16" fmla="*/ 2317968 h 2636142"/>
              <a:gd name="connsiteX17" fmla="*/ 2479633 w 3899696"/>
              <a:gd name="connsiteY17" fmla="*/ 2635034 h 2636142"/>
              <a:gd name="connsiteX18" fmla="*/ 3899696 w 3899696"/>
              <a:gd name="connsiteY18" fmla="*/ 2635034 h 2636142"/>
              <a:gd name="connsiteX0" fmla="*/ 0 w 3668233"/>
              <a:gd name="connsiteY0" fmla="*/ 2636142 h 2636142"/>
              <a:gd name="connsiteX1" fmla="*/ 1116295 w 3668233"/>
              <a:gd name="connsiteY1" fmla="*/ 2632825 h 2636142"/>
              <a:gd name="connsiteX2" fmla="*/ 1115533 w 3668233"/>
              <a:gd name="connsiteY2" fmla="*/ 2387384 h 2636142"/>
              <a:gd name="connsiteX3" fmla="*/ 524983 w 3668233"/>
              <a:gd name="connsiteY3" fmla="*/ 1320584 h 2636142"/>
              <a:gd name="connsiteX4" fmla="*/ 721959 w 3668233"/>
              <a:gd name="connsiteY4" fmla="*/ 1152105 h 2636142"/>
              <a:gd name="connsiteX5" fmla="*/ 1144108 w 3668233"/>
              <a:gd name="connsiteY5" fmla="*/ 1634909 h 2636142"/>
              <a:gd name="connsiteX6" fmla="*/ 1086958 w 3668233"/>
              <a:gd name="connsiteY6" fmla="*/ 168059 h 2636142"/>
              <a:gd name="connsiteX7" fmla="*/ 1363183 w 3668233"/>
              <a:gd name="connsiteY7" fmla="*/ 177584 h 2636142"/>
              <a:gd name="connsiteX8" fmla="*/ 1429858 w 3668233"/>
              <a:gd name="connsiteY8" fmla="*/ 1149134 h 2636142"/>
              <a:gd name="connsiteX9" fmla="*/ 1616317 w 3668233"/>
              <a:gd name="connsiteY9" fmla="*/ 723252 h 2636142"/>
              <a:gd name="connsiteX10" fmla="*/ 1785178 w 3668233"/>
              <a:gd name="connsiteY10" fmla="*/ 1152791 h 2636142"/>
              <a:gd name="connsiteX11" fmla="*/ 1971106 w 3668233"/>
              <a:gd name="connsiteY11" fmla="*/ 763487 h 2636142"/>
              <a:gd name="connsiteX12" fmla="*/ 2146443 w 3668233"/>
              <a:gd name="connsiteY12" fmla="*/ 1178395 h 2636142"/>
              <a:gd name="connsiteX13" fmla="*/ 2300289 w 3668233"/>
              <a:gd name="connsiteY13" fmla="*/ 840297 h 2636142"/>
              <a:gd name="connsiteX14" fmla="*/ 2446823 w 3668233"/>
              <a:gd name="connsiteY14" fmla="*/ 1167422 h 2636142"/>
              <a:gd name="connsiteX15" fmla="*/ 2438746 w 3668233"/>
              <a:gd name="connsiteY15" fmla="*/ 1945576 h 2636142"/>
              <a:gd name="connsiteX16" fmla="*/ 2322235 w 3668233"/>
              <a:gd name="connsiteY16" fmla="*/ 2317968 h 2636142"/>
              <a:gd name="connsiteX17" fmla="*/ 2248170 w 3668233"/>
              <a:gd name="connsiteY17" fmla="*/ 2635034 h 2636142"/>
              <a:gd name="connsiteX18" fmla="*/ 3668233 w 3668233"/>
              <a:gd name="connsiteY18" fmla="*/ 2635034 h 2636142"/>
              <a:gd name="connsiteX0" fmla="*/ 357493 w 3207019"/>
              <a:gd name="connsiteY0" fmla="*/ 2636142 h 2636142"/>
              <a:gd name="connsiteX1" fmla="*/ 655081 w 3207019"/>
              <a:gd name="connsiteY1" fmla="*/ 2632825 h 2636142"/>
              <a:gd name="connsiteX2" fmla="*/ 654319 w 3207019"/>
              <a:gd name="connsiteY2" fmla="*/ 2387384 h 2636142"/>
              <a:gd name="connsiteX3" fmla="*/ 63769 w 3207019"/>
              <a:gd name="connsiteY3" fmla="*/ 1320584 h 2636142"/>
              <a:gd name="connsiteX4" fmla="*/ 260745 w 3207019"/>
              <a:gd name="connsiteY4" fmla="*/ 1152105 h 2636142"/>
              <a:gd name="connsiteX5" fmla="*/ 682894 w 3207019"/>
              <a:gd name="connsiteY5" fmla="*/ 1634909 h 2636142"/>
              <a:gd name="connsiteX6" fmla="*/ 625744 w 3207019"/>
              <a:gd name="connsiteY6" fmla="*/ 168059 h 2636142"/>
              <a:gd name="connsiteX7" fmla="*/ 901969 w 3207019"/>
              <a:gd name="connsiteY7" fmla="*/ 177584 h 2636142"/>
              <a:gd name="connsiteX8" fmla="*/ 968644 w 3207019"/>
              <a:gd name="connsiteY8" fmla="*/ 1149134 h 2636142"/>
              <a:gd name="connsiteX9" fmla="*/ 1155103 w 3207019"/>
              <a:gd name="connsiteY9" fmla="*/ 723252 h 2636142"/>
              <a:gd name="connsiteX10" fmla="*/ 1323964 w 3207019"/>
              <a:gd name="connsiteY10" fmla="*/ 1152791 h 2636142"/>
              <a:gd name="connsiteX11" fmla="*/ 1509892 w 3207019"/>
              <a:gd name="connsiteY11" fmla="*/ 763487 h 2636142"/>
              <a:gd name="connsiteX12" fmla="*/ 1685229 w 3207019"/>
              <a:gd name="connsiteY12" fmla="*/ 1178395 h 2636142"/>
              <a:gd name="connsiteX13" fmla="*/ 1839075 w 3207019"/>
              <a:gd name="connsiteY13" fmla="*/ 840297 h 2636142"/>
              <a:gd name="connsiteX14" fmla="*/ 1985609 w 3207019"/>
              <a:gd name="connsiteY14" fmla="*/ 1167422 h 2636142"/>
              <a:gd name="connsiteX15" fmla="*/ 1977532 w 3207019"/>
              <a:gd name="connsiteY15" fmla="*/ 1945576 h 2636142"/>
              <a:gd name="connsiteX16" fmla="*/ 1861021 w 3207019"/>
              <a:gd name="connsiteY16" fmla="*/ 2317968 h 2636142"/>
              <a:gd name="connsiteX17" fmla="*/ 1786956 w 3207019"/>
              <a:gd name="connsiteY17" fmla="*/ 2635034 h 2636142"/>
              <a:gd name="connsiteX18" fmla="*/ 3207019 w 3207019"/>
              <a:gd name="connsiteY18" fmla="*/ 2635034 h 2636142"/>
              <a:gd name="connsiteX0" fmla="*/ 357493 w 3207019"/>
              <a:gd name="connsiteY0" fmla="*/ 2841040 h 2841040"/>
              <a:gd name="connsiteX1" fmla="*/ 655081 w 3207019"/>
              <a:gd name="connsiteY1" fmla="*/ 2837723 h 2841040"/>
              <a:gd name="connsiteX2" fmla="*/ 654319 w 3207019"/>
              <a:gd name="connsiteY2" fmla="*/ 2592282 h 2841040"/>
              <a:gd name="connsiteX3" fmla="*/ 63769 w 3207019"/>
              <a:gd name="connsiteY3" fmla="*/ 1525482 h 2841040"/>
              <a:gd name="connsiteX4" fmla="*/ 260745 w 3207019"/>
              <a:gd name="connsiteY4" fmla="*/ 1357003 h 2841040"/>
              <a:gd name="connsiteX5" fmla="*/ 682894 w 3207019"/>
              <a:gd name="connsiteY5" fmla="*/ 1839807 h 2841040"/>
              <a:gd name="connsiteX6" fmla="*/ 625744 w 3207019"/>
              <a:gd name="connsiteY6" fmla="*/ 372957 h 2841040"/>
              <a:gd name="connsiteX7" fmla="*/ 744075 w 3207019"/>
              <a:gd name="connsiteY7" fmla="*/ 18 h 2841040"/>
              <a:gd name="connsiteX8" fmla="*/ 901969 w 3207019"/>
              <a:gd name="connsiteY8" fmla="*/ 382482 h 2841040"/>
              <a:gd name="connsiteX9" fmla="*/ 968644 w 3207019"/>
              <a:gd name="connsiteY9" fmla="*/ 1354032 h 2841040"/>
              <a:gd name="connsiteX10" fmla="*/ 1155103 w 3207019"/>
              <a:gd name="connsiteY10" fmla="*/ 928150 h 2841040"/>
              <a:gd name="connsiteX11" fmla="*/ 1323964 w 3207019"/>
              <a:gd name="connsiteY11" fmla="*/ 1357689 h 2841040"/>
              <a:gd name="connsiteX12" fmla="*/ 1509892 w 3207019"/>
              <a:gd name="connsiteY12" fmla="*/ 968385 h 2841040"/>
              <a:gd name="connsiteX13" fmla="*/ 1685229 w 3207019"/>
              <a:gd name="connsiteY13" fmla="*/ 1383293 h 2841040"/>
              <a:gd name="connsiteX14" fmla="*/ 1839075 w 3207019"/>
              <a:gd name="connsiteY14" fmla="*/ 1045195 h 2841040"/>
              <a:gd name="connsiteX15" fmla="*/ 1985609 w 3207019"/>
              <a:gd name="connsiteY15" fmla="*/ 1372320 h 2841040"/>
              <a:gd name="connsiteX16" fmla="*/ 1977532 w 3207019"/>
              <a:gd name="connsiteY16" fmla="*/ 2150474 h 2841040"/>
              <a:gd name="connsiteX17" fmla="*/ 1861021 w 3207019"/>
              <a:gd name="connsiteY17" fmla="*/ 2522866 h 2841040"/>
              <a:gd name="connsiteX18" fmla="*/ 1786956 w 3207019"/>
              <a:gd name="connsiteY18" fmla="*/ 2839932 h 2841040"/>
              <a:gd name="connsiteX19" fmla="*/ 3207019 w 3207019"/>
              <a:gd name="connsiteY19" fmla="*/ 2839932 h 2841040"/>
              <a:gd name="connsiteX0" fmla="*/ 357493 w 3207019"/>
              <a:gd name="connsiteY0" fmla="*/ 2926729 h 2926729"/>
              <a:gd name="connsiteX1" fmla="*/ 655081 w 3207019"/>
              <a:gd name="connsiteY1" fmla="*/ 2923412 h 2926729"/>
              <a:gd name="connsiteX2" fmla="*/ 654319 w 3207019"/>
              <a:gd name="connsiteY2" fmla="*/ 2677971 h 2926729"/>
              <a:gd name="connsiteX3" fmla="*/ 63769 w 3207019"/>
              <a:gd name="connsiteY3" fmla="*/ 1611171 h 2926729"/>
              <a:gd name="connsiteX4" fmla="*/ 260745 w 3207019"/>
              <a:gd name="connsiteY4" fmla="*/ 1442692 h 2926729"/>
              <a:gd name="connsiteX5" fmla="*/ 682894 w 3207019"/>
              <a:gd name="connsiteY5" fmla="*/ 1925496 h 2926729"/>
              <a:gd name="connsiteX6" fmla="*/ 625744 w 3207019"/>
              <a:gd name="connsiteY6" fmla="*/ 458646 h 2926729"/>
              <a:gd name="connsiteX7" fmla="*/ 744075 w 3207019"/>
              <a:gd name="connsiteY7" fmla="*/ 10 h 2926729"/>
              <a:gd name="connsiteX8" fmla="*/ 901969 w 3207019"/>
              <a:gd name="connsiteY8" fmla="*/ 468171 h 2926729"/>
              <a:gd name="connsiteX9" fmla="*/ 968644 w 3207019"/>
              <a:gd name="connsiteY9" fmla="*/ 1439721 h 2926729"/>
              <a:gd name="connsiteX10" fmla="*/ 1155103 w 3207019"/>
              <a:gd name="connsiteY10" fmla="*/ 1013839 h 2926729"/>
              <a:gd name="connsiteX11" fmla="*/ 1323964 w 3207019"/>
              <a:gd name="connsiteY11" fmla="*/ 1443378 h 2926729"/>
              <a:gd name="connsiteX12" fmla="*/ 1509892 w 3207019"/>
              <a:gd name="connsiteY12" fmla="*/ 1054074 h 2926729"/>
              <a:gd name="connsiteX13" fmla="*/ 1685229 w 3207019"/>
              <a:gd name="connsiteY13" fmla="*/ 1468982 h 2926729"/>
              <a:gd name="connsiteX14" fmla="*/ 1839075 w 3207019"/>
              <a:gd name="connsiteY14" fmla="*/ 1130884 h 2926729"/>
              <a:gd name="connsiteX15" fmla="*/ 1985609 w 3207019"/>
              <a:gd name="connsiteY15" fmla="*/ 1458009 h 2926729"/>
              <a:gd name="connsiteX16" fmla="*/ 1977532 w 3207019"/>
              <a:gd name="connsiteY16" fmla="*/ 2236163 h 2926729"/>
              <a:gd name="connsiteX17" fmla="*/ 1861021 w 3207019"/>
              <a:gd name="connsiteY17" fmla="*/ 2608555 h 2926729"/>
              <a:gd name="connsiteX18" fmla="*/ 1786956 w 3207019"/>
              <a:gd name="connsiteY18" fmla="*/ 2925621 h 2926729"/>
              <a:gd name="connsiteX19" fmla="*/ 3207019 w 3207019"/>
              <a:gd name="connsiteY19" fmla="*/ 2925621 h 2926729"/>
              <a:gd name="connsiteX0" fmla="*/ 357493 w 3207019"/>
              <a:gd name="connsiteY0" fmla="*/ 2916018 h 2916018"/>
              <a:gd name="connsiteX1" fmla="*/ 655081 w 3207019"/>
              <a:gd name="connsiteY1" fmla="*/ 2912701 h 2916018"/>
              <a:gd name="connsiteX2" fmla="*/ 654319 w 3207019"/>
              <a:gd name="connsiteY2" fmla="*/ 2667260 h 2916018"/>
              <a:gd name="connsiteX3" fmla="*/ 63769 w 3207019"/>
              <a:gd name="connsiteY3" fmla="*/ 1600460 h 2916018"/>
              <a:gd name="connsiteX4" fmla="*/ 260745 w 3207019"/>
              <a:gd name="connsiteY4" fmla="*/ 1431981 h 2916018"/>
              <a:gd name="connsiteX5" fmla="*/ 682894 w 3207019"/>
              <a:gd name="connsiteY5" fmla="*/ 1914785 h 2916018"/>
              <a:gd name="connsiteX6" fmla="*/ 625744 w 3207019"/>
              <a:gd name="connsiteY6" fmla="*/ 447935 h 2916018"/>
              <a:gd name="connsiteX7" fmla="*/ 765499 w 3207019"/>
              <a:gd name="connsiteY7" fmla="*/ 11 h 2916018"/>
              <a:gd name="connsiteX8" fmla="*/ 901969 w 3207019"/>
              <a:gd name="connsiteY8" fmla="*/ 457460 h 2916018"/>
              <a:gd name="connsiteX9" fmla="*/ 968644 w 3207019"/>
              <a:gd name="connsiteY9" fmla="*/ 1429010 h 2916018"/>
              <a:gd name="connsiteX10" fmla="*/ 1155103 w 3207019"/>
              <a:gd name="connsiteY10" fmla="*/ 1003128 h 2916018"/>
              <a:gd name="connsiteX11" fmla="*/ 1323964 w 3207019"/>
              <a:gd name="connsiteY11" fmla="*/ 1432667 h 2916018"/>
              <a:gd name="connsiteX12" fmla="*/ 1509892 w 3207019"/>
              <a:gd name="connsiteY12" fmla="*/ 1043363 h 2916018"/>
              <a:gd name="connsiteX13" fmla="*/ 1685229 w 3207019"/>
              <a:gd name="connsiteY13" fmla="*/ 1458271 h 2916018"/>
              <a:gd name="connsiteX14" fmla="*/ 1839075 w 3207019"/>
              <a:gd name="connsiteY14" fmla="*/ 1120173 h 2916018"/>
              <a:gd name="connsiteX15" fmla="*/ 1985609 w 3207019"/>
              <a:gd name="connsiteY15" fmla="*/ 1447298 h 2916018"/>
              <a:gd name="connsiteX16" fmla="*/ 1977532 w 3207019"/>
              <a:gd name="connsiteY16" fmla="*/ 2225452 h 2916018"/>
              <a:gd name="connsiteX17" fmla="*/ 1861021 w 3207019"/>
              <a:gd name="connsiteY17" fmla="*/ 2597844 h 2916018"/>
              <a:gd name="connsiteX18" fmla="*/ 1786956 w 3207019"/>
              <a:gd name="connsiteY18" fmla="*/ 2914910 h 2916018"/>
              <a:gd name="connsiteX19" fmla="*/ 3207019 w 3207019"/>
              <a:gd name="connsiteY19" fmla="*/ 2914910 h 2916018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3207019 w 3207019"/>
              <a:gd name="connsiteY19" fmla="*/ 2898832 h 2899940"/>
              <a:gd name="connsiteX0" fmla="*/ 357493 w 3207019"/>
              <a:gd name="connsiteY0" fmla="*/ 2899940 h 2908847"/>
              <a:gd name="connsiteX1" fmla="*/ 655081 w 3207019"/>
              <a:gd name="connsiteY1" fmla="*/ 2896623 h 2908847"/>
              <a:gd name="connsiteX2" fmla="*/ 654319 w 3207019"/>
              <a:gd name="connsiteY2" fmla="*/ 2651182 h 2908847"/>
              <a:gd name="connsiteX3" fmla="*/ 63769 w 3207019"/>
              <a:gd name="connsiteY3" fmla="*/ 1584382 h 2908847"/>
              <a:gd name="connsiteX4" fmla="*/ 260745 w 3207019"/>
              <a:gd name="connsiteY4" fmla="*/ 1415903 h 2908847"/>
              <a:gd name="connsiteX5" fmla="*/ 682894 w 3207019"/>
              <a:gd name="connsiteY5" fmla="*/ 1898707 h 2908847"/>
              <a:gd name="connsiteX6" fmla="*/ 625744 w 3207019"/>
              <a:gd name="connsiteY6" fmla="*/ 431857 h 2908847"/>
              <a:gd name="connsiteX7" fmla="*/ 765498 w 3207019"/>
              <a:gd name="connsiteY7" fmla="*/ 0 h 2908847"/>
              <a:gd name="connsiteX8" fmla="*/ 901969 w 3207019"/>
              <a:gd name="connsiteY8" fmla="*/ 441382 h 2908847"/>
              <a:gd name="connsiteX9" fmla="*/ 968644 w 3207019"/>
              <a:gd name="connsiteY9" fmla="*/ 1412932 h 2908847"/>
              <a:gd name="connsiteX10" fmla="*/ 1155103 w 3207019"/>
              <a:gd name="connsiteY10" fmla="*/ 987050 h 2908847"/>
              <a:gd name="connsiteX11" fmla="*/ 1323964 w 3207019"/>
              <a:gd name="connsiteY11" fmla="*/ 1416589 h 2908847"/>
              <a:gd name="connsiteX12" fmla="*/ 1509892 w 3207019"/>
              <a:gd name="connsiteY12" fmla="*/ 1027285 h 2908847"/>
              <a:gd name="connsiteX13" fmla="*/ 1685229 w 3207019"/>
              <a:gd name="connsiteY13" fmla="*/ 1442193 h 2908847"/>
              <a:gd name="connsiteX14" fmla="*/ 1839075 w 3207019"/>
              <a:gd name="connsiteY14" fmla="*/ 1104095 h 2908847"/>
              <a:gd name="connsiteX15" fmla="*/ 1985609 w 3207019"/>
              <a:gd name="connsiteY15" fmla="*/ 1431220 h 2908847"/>
              <a:gd name="connsiteX16" fmla="*/ 1977532 w 3207019"/>
              <a:gd name="connsiteY16" fmla="*/ 2209374 h 2908847"/>
              <a:gd name="connsiteX17" fmla="*/ 1861021 w 3207019"/>
              <a:gd name="connsiteY17" fmla="*/ 2581766 h 2908847"/>
              <a:gd name="connsiteX18" fmla="*/ 1786956 w 3207019"/>
              <a:gd name="connsiteY18" fmla="*/ 2898832 h 2908847"/>
              <a:gd name="connsiteX19" fmla="*/ 2496608 w 3207019"/>
              <a:gd name="connsiteY19" fmla="*/ 2908634 h 2908847"/>
              <a:gd name="connsiteX20" fmla="*/ 3207019 w 3207019"/>
              <a:gd name="connsiteY20" fmla="*/ 2898832 h 2908847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2453760"/>
              <a:gd name="connsiteY0" fmla="*/ 2899940 h 2899940"/>
              <a:gd name="connsiteX1" fmla="*/ 655081 w 2453760"/>
              <a:gd name="connsiteY1" fmla="*/ 2896623 h 2899940"/>
              <a:gd name="connsiteX2" fmla="*/ 654319 w 2453760"/>
              <a:gd name="connsiteY2" fmla="*/ 2651182 h 2899940"/>
              <a:gd name="connsiteX3" fmla="*/ 63769 w 2453760"/>
              <a:gd name="connsiteY3" fmla="*/ 1584382 h 2899940"/>
              <a:gd name="connsiteX4" fmla="*/ 260745 w 2453760"/>
              <a:gd name="connsiteY4" fmla="*/ 1415903 h 2899940"/>
              <a:gd name="connsiteX5" fmla="*/ 682894 w 2453760"/>
              <a:gd name="connsiteY5" fmla="*/ 1898707 h 2899940"/>
              <a:gd name="connsiteX6" fmla="*/ 625744 w 2453760"/>
              <a:gd name="connsiteY6" fmla="*/ 431857 h 2899940"/>
              <a:gd name="connsiteX7" fmla="*/ 765498 w 2453760"/>
              <a:gd name="connsiteY7" fmla="*/ 0 h 2899940"/>
              <a:gd name="connsiteX8" fmla="*/ 901969 w 2453760"/>
              <a:gd name="connsiteY8" fmla="*/ 441382 h 2899940"/>
              <a:gd name="connsiteX9" fmla="*/ 968644 w 2453760"/>
              <a:gd name="connsiteY9" fmla="*/ 1412932 h 2899940"/>
              <a:gd name="connsiteX10" fmla="*/ 1155103 w 2453760"/>
              <a:gd name="connsiteY10" fmla="*/ 987050 h 2899940"/>
              <a:gd name="connsiteX11" fmla="*/ 1323964 w 2453760"/>
              <a:gd name="connsiteY11" fmla="*/ 1416589 h 2899940"/>
              <a:gd name="connsiteX12" fmla="*/ 1509892 w 2453760"/>
              <a:gd name="connsiteY12" fmla="*/ 1027285 h 2899940"/>
              <a:gd name="connsiteX13" fmla="*/ 1685229 w 2453760"/>
              <a:gd name="connsiteY13" fmla="*/ 1442193 h 2899940"/>
              <a:gd name="connsiteX14" fmla="*/ 1839075 w 2453760"/>
              <a:gd name="connsiteY14" fmla="*/ 1104095 h 2899940"/>
              <a:gd name="connsiteX15" fmla="*/ 1985609 w 2453760"/>
              <a:gd name="connsiteY15" fmla="*/ 1431220 h 2899940"/>
              <a:gd name="connsiteX16" fmla="*/ 1977532 w 2453760"/>
              <a:gd name="connsiteY16" fmla="*/ 2209374 h 2899940"/>
              <a:gd name="connsiteX17" fmla="*/ 1861021 w 2453760"/>
              <a:gd name="connsiteY17" fmla="*/ 2581766 h 2899940"/>
              <a:gd name="connsiteX18" fmla="*/ 1786956 w 2453760"/>
              <a:gd name="connsiteY18" fmla="*/ 2898832 h 2899940"/>
              <a:gd name="connsiteX19" fmla="*/ 2453760 w 2453760"/>
              <a:gd name="connsiteY19" fmla="*/ 2897922 h 2899940"/>
              <a:gd name="connsiteX0" fmla="*/ 357493 w 2255587"/>
              <a:gd name="connsiteY0" fmla="*/ 2899940 h 2899940"/>
              <a:gd name="connsiteX1" fmla="*/ 655081 w 2255587"/>
              <a:gd name="connsiteY1" fmla="*/ 2896623 h 2899940"/>
              <a:gd name="connsiteX2" fmla="*/ 654319 w 2255587"/>
              <a:gd name="connsiteY2" fmla="*/ 2651182 h 2899940"/>
              <a:gd name="connsiteX3" fmla="*/ 63769 w 2255587"/>
              <a:gd name="connsiteY3" fmla="*/ 1584382 h 2899940"/>
              <a:gd name="connsiteX4" fmla="*/ 260745 w 2255587"/>
              <a:gd name="connsiteY4" fmla="*/ 1415903 h 2899940"/>
              <a:gd name="connsiteX5" fmla="*/ 682894 w 2255587"/>
              <a:gd name="connsiteY5" fmla="*/ 1898707 h 2899940"/>
              <a:gd name="connsiteX6" fmla="*/ 625744 w 2255587"/>
              <a:gd name="connsiteY6" fmla="*/ 431857 h 2899940"/>
              <a:gd name="connsiteX7" fmla="*/ 765498 w 2255587"/>
              <a:gd name="connsiteY7" fmla="*/ 0 h 2899940"/>
              <a:gd name="connsiteX8" fmla="*/ 901969 w 2255587"/>
              <a:gd name="connsiteY8" fmla="*/ 441382 h 2899940"/>
              <a:gd name="connsiteX9" fmla="*/ 968644 w 2255587"/>
              <a:gd name="connsiteY9" fmla="*/ 1412932 h 2899940"/>
              <a:gd name="connsiteX10" fmla="*/ 1155103 w 2255587"/>
              <a:gd name="connsiteY10" fmla="*/ 987050 h 2899940"/>
              <a:gd name="connsiteX11" fmla="*/ 1323964 w 2255587"/>
              <a:gd name="connsiteY11" fmla="*/ 1416589 h 2899940"/>
              <a:gd name="connsiteX12" fmla="*/ 1509892 w 2255587"/>
              <a:gd name="connsiteY12" fmla="*/ 1027285 h 2899940"/>
              <a:gd name="connsiteX13" fmla="*/ 1685229 w 2255587"/>
              <a:gd name="connsiteY13" fmla="*/ 1442193 h 2899940"/>
              <a:gd name="connsiteX14" fmla="*/ 1839075 w 2255587"/>
              <a:gd name="connsiteY14" fmla="*/ 1104095 h 2899940"/>
              <a:gd name="connsiteX15" fmla="*/ 1985609 w 2255587"/>
              <a:gd name="connsiteY15" fmla="*/ 1431220 h 2899940"/>
              <a:gd name="connsiteX16" fmla="*/ 1977532 w 2255587"/>
              <a:gd name="connsiteY16" fmla="*/ 2209374 h 2899940"/>
              <a:gd name="connsiteX17" fmla="*/ 1861021 w 2255587"/>
              <a:gd name="connsiteY17" fmla="*/ 2581766 h 2899940"/>
              <a:gd name="connsiteX18" fmla="*/ 1786956 w 2255587"/>
              <a:gd name="connsiteY18" fmla="*/ 2898832 h 2899940"/>
              <a:gd name="connsiteX19" fmla="*/ 2255587 w 2255587"/>
              <a:gd name="connsiteY19" fmla="*/ 2897922 h 2899940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504294"/>
              <a:gd name="connsiteY0" fmla="*/ 2926720 h 2926720"/>
              <a:gd name="connsiteX1" fmla="*/ 5043045 w 6504294"/>
              <a:gd name="connsiteY1" fmla="*/ 2896623 h 2926720"/>
              <a:gd name="connsiteX2" fmla="*/ 4903026 w 6504294"/>
              <a:gd name="connsiteY2" fmla="*/ 2651182 h 2926720"/>
              <a:gd name="connsiteX3" fmla="*/ 4312476 w 6504294"/>
              <a:gd name="connsiteY3" fmla="*/ 1584382 h 2926720"/>
              <a:gd name="connsiteX4" fmla="*/ 4509452 w 6504294"/>
              <a:gd name="connsiteY4" fmla="*/ 1415903 h 2926720"/>
              <a:gd name="connsiteX5" fmla="*/ 4931601 w 6504294"/>
              <a:gd name="connsiteY5" fmla="*/ 1898707 h 2926720"/>
              <a:gd name="connsiteX6" fmla="*/ 4874451 w 6504294"/>
              <a:gd name="connsiteY6" fmla="*/ 431857 h 2926720"/>
              <a:gd name="connsiteX7" fmla="*/ 5014205 w 6504294"/>
              <a:gd name="connsiteY7" fmla="*/ 0 h 2926720"/>
              <a:gd name="connsiteX8" fmla="*/ 5150676 w 6504294"/>
              <a:gd name="connsiteY8" fmla="*/ 441382 h 2926720"/>
              <a:gd name="connsiteX9" fmla="*/ 5217351 w 6504294"/>
              <a:gd name="connsiteY9" fmla="*/ 1412932 h 2926720"/>
              <a:gd name="connsiteX10" fmla="*/ 5403810 w 6504294"/>
              <a:gd name="connsiteY10" fmla="*/ 987050 h 2926720"/>
              <a:gd name="connsiteX11" fmla="*/ 5572671 w 6504294"/>
              <a:gd name="connsiteY11" fmla="*/ 1416589 h 2926720"/>
              <a:gd name="connsiteX12" fmla="*/ 5758599 w 6504294"/>
              <a:gd name="connsiteY12" fmla="*/ 1027285 h 2926720"/>
              <a:gd name="connsiteX13" fmla="*/ 5933936 w 6504294"/>
              <a:gd name="connsiteY13" fmla="*/ 1442193 h 2926720"/>
              <a:gd name="connsiteX14" fmla="*/ 6087782 w 6504294"/>
              <a:gd name="connsiteY14" fmla="*/ 1104095 h 2926720"/>
              <a:gd name="connsiteX15" fmla="*/ 6234316 w 6504294"/>
              <a:gd name="connsiteY15" fmla="*/ 1431220 h 2926720"/>
              <a:gd name="connsiteX16" fmla="*/ 6226239 w 6504294"/>
              <a:gd name="connsiteY16" fmla="*/ 2209374 h 2926720"/>
              <a:gd name="connsiteX17" fmla="*/ 6109728 w 6504294"/>
              <a:gd name="connsiteY17" fmla="*/ 2581766 h 2926720"/>
              <a:gd name="connsiteX18" fmla="*/ 6035663 w 6504294"/>
              <a:gd name="connsiteY18" fmla="*/ 2898832 h 2926720"/>
              <a:gd name="connsiteX19" fmla="*/ 6504294 w 6504294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896623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917545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56993 w 6691756"/>
              <a:gd name="connsiteY1" fmla="*/ 2910571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898832 h 2927671"/>
              <a:gd name="connsiteX19" fmla="*/ 6691756 w 6691756"/>
              <a:gd name="connsiteY19" fmla="*/ 2897922 h 2927671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912780 h 2927671"/>
              <a:gd name="connsiteX19" fmla="*/ 6691756 w 6691756"/>
              <a:gd name="connsiteY19" fmla="*/ 2897922 h 2927671"/>
              <a:gd name="connsiteX0" fmla="*/ 0 w 6698730"/>
              <a:gd name="connsiteY0" fmla="*/ 2926720 h 2927671"/>
              <a:gd name="connsiteX1" fmla="*/ 5056993 w 6698730"/>
              <a:gd name="connsiteY1" fmla="*/ 2924519 h 2927671"/>
              <a:gd name="connsiteX2" fmla="*/ 4903026 w 6698730"/>
              <a:gd name="connsiteY2" fmla="*/ 2651182 h 2927671"/>
              <a:gd name="connsiteX3" fmla="*/ 4312476 w 6698730"/>
              <a:gd name="connsiteY3" fmla="*/ 1584382 h 2927671"/>
              <a:gd name="connsiteX4" fmla="*/ 4509452 w 6698730"/>
              <a:gd name="connsiteY4" fmla="*/ 1415903 h 2927671"/>
              <a:gd name="connsiteX5" fmla="*/ 4931601 w 6698730"/>
              <a:gd name="connsiteY5" fmla="*/ 1898707 h 2927671"/>
              <a:gd name="connsiteX6" fmla="*/ 4874451 w 6698730"/>
              <a:gd name="connsiteY6" fmla="*/ 431857 h 2927671"/>
              <a:gd name="connsiteX7" fmla="*/ 5014205 w 6698730"/>
              <a:gd name="connsiteY7" fmla="*/ 0 h 2927671"/>
              <a:gd name="connsiteX8" fmla="*/ 5150676 w 6698730"/>
              <a:gd name="connsiteY8" fmla="*/ 441382 h 2927671"/>
              <a:gd name="connsiteX9" fmla="*/ 5217351 w 6698730"/>
              <a:gd name="connsiteY9" fmla="*/ 1412932 h 2927671"/>
              <a:gd name="connsiteX10" fmla="*/ 5403810 w 6698730"/>
              <a:gd name="connsiteY10" fmla="*/ 987050 h 2927671"/>
              <a:gd name="connsiteX11" fmla="*/ 5572671 w 6698730"/>
              <a:gd name="connsiteY11" fmla="*/ 1416589 h 2927671"/>
              <a:gd name="connsiteX12" fmla="*/ 5758599 w 6698730"/>
              <a:gd name="connsiteY12" fmla="*/ 1027285 h 2927671"/>
              <a:gd name="connsiteX13" fmla="*/ 5933936 w 6698730"/>
              <a:gd name="connsiteY13" fmla="*/ 1442193 h 2927671"/>
              <a:gd name="connsiteX14" fmla="*/ 6087782 w 6698730"/>
              <a:gd name="connsiteY14" fmla="*/ 1104095 h 2927671"/>
              <a:gd name="connsiteX15" fmla="*/ 6234316 w 6698730"/>
              <a:gd name="connsiteY15" fmla="*/ 1431220 h 2927671"/>
              <a:gd name="connsiteX16" fmla="*/ 6226239 w 6698730"/>
              <a:gd name="connsiteY16" fmla="*/ 2209374 h 2927671"/>
              <a:gd name="connsiteX17" fmla="*/ 6109728 w 6698730"/>
              <a:gd name="connsiteY17" fmla="*/ 2581766 h 2927671"/>
              <a:gd name="connsiteX18" fmla="*/ 6035663 w 6698730"/>
              <a:gd name="connsiteY18" fmla="*/ 2912780 h 2927671"/>
              <a:gd name="connsiteX19" fmla="*/ 6698730 w 6698730"/>
              <a:gd name="connsiteY19" fmla="*/ 2918844 h 2927671"/>
              <a:gd name="connsiteX0" fmla="*/ 0 w 6698730"/>
              <a:gd name="connsiteY0" fmla="*/ 2926720 h 2940676"/>
              <a:gd name="connsiteX1" fmla="*/ 5056993 w 6698730"/>
              <a:gd name="connsiteY1" fmla="*/ 2924519 h 2940676"/>
              <a:gd name="connsiteX2" fmla="*/ 4903026 w 6698730"/>
              <a:gd name="connsiteY2" fmla="*/ 2651182 h 2940676"/>
              <a:gd name="connsiteX3" fmla="*/ 4312476 w 6698730"/>
              <a:gd name="connsiteY3" fmla="*/ 1584382 h 2940676"/>
              <a:gd name="connsiteX4" fmla="*/ 4509452 w 6698730"/>
              <a:gd name="connsiteY4" fmla="*/ 1415903 h 2940676"/>
              <a:gd name="connsiteX5" fmla="*/ 4931601 w 6698730"/>
              <a:gd name="connsiteY5" fmla="*/ 1898707 h 2940676"/>
              <a:gd name="connsiteX6" fmla="*/ 4874451 w 6698730"/>
              <a:gd name="connsiteY6" fmla="*/ 431857 h 2940676"/>
              <a:gd name="connsiteX7" fmla="*/ 5014205 w 6698730"/>
              <a:gd name="connsiteY7" fmla="*/ 0 h 2940676"/>
              <a:gd name="connsiteX8" fmla="*/ 5150676 w 6698730"/>
              <a:gd name="connsiteY8" fmla="*/ 441382 h 2940676"/>
              <a:gd name="connsiteX9" fmla="*/ 5217351 w 6698730"/>
              <a:gd name="connsiteY9" fmla="*/ 1412932 h 2940676"/>
              <a:gd name="connsiteX10" fmla="*/ 5403810 w 6698730"/>
              <a:gd name="connsiteY10" fmla="*/ 987050 h 2940676"/>
              <a:gd name="connsiteX11" fmla="*/ 5572671 w 6698730"/>
              <a:gd name="connsiteY11" fmla="*/ 1416589 h 2940676"/>
              <a:gd name="connsiteX12" fmla="*/ 5758599 w 6698730"/>
              <a:gd name="connsiteY12" fmla="*/ 1027285 h 2940676"/>
              <a:gd name="connsiteX13" fmla="*/ 5933936 w 6698730"/>
              <a:gd name="connsiteY13" fmla="*/ 1442193 h 2940676"/>
              <a:gd name="connsiteX14" fmla="*/ 6087782 w 6698730"/>
              <a:gd name="connsiteY14" fmla="*/ 1104095 h 2940676"/>
              <a:gd name="connsiteX15" fmla="*/ 6234316 w 6698730"/>
              <a:gd name="connsiteY15" fmla="*/ 1431220 h 2940676"/>
              <a:gd name="connsiteX16" fmla="*/ 6226239 w 6698730"/>
              <a:gd name="connsiteY16" fmla="*/ 2209374 h 2940676"/>
              <a:gd name="connsiteX17" fmla="*/ 6109728 w 6698730"/>
              <a:gd name="connsiteY17" fmla="*/ 2581766 h 2940676"/>
              <a:gd name="connsiteX18" fmla="*/ 6042637 w 6698730"/>
              <a:gd name="connsiteY18" fmla="*/ 2940676 h 2940676"/>
              <a:gd name="connsiteX19" fmla="*/ 6698730 w 6698730"/>
              <a:gd name="connsiteY19" fmla="*/ 2918844 h 2940676"/>
              <a:gd name="connsiteX0" fmla="*/ 0 w 6705704"/>
              <a:gd name="connsiteY0" fmla="*/ 2926720 h 2940676"/>
              <a:gd name="connsiteX1" fmla="*/ 5056993 w 6705704"/>
              <a:gd name="connsiteY1" fmla="*/ 2924519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6705704"/>
              <a:gd name="connsiteY0" fmla="*/ 2926720 h 2940676"/>
              <a:gd name="connsiteX1" fmla="*/ 5050019 w 6705704"/>
              <a:gd name="connsiteY1" fmla="*/ 2931493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7031072"/>
              <a:gd name="connsiteY0" fmla="*/ 2926720 h 2940676"/>
              <a:gd name="connsiteX1" fmla="*/ 5050019 w 7031072"/>
              <a:gd name="connsiteY1" fmla="*/ 2931493 h 2940676"/>
              <a:gd name="connsiteX2" fmla="*/ 4903026 w 7031072"/>
              <a:gd name="connsiteY2" fmla="*/ 2651182 h 2940676"/>
              <a:gd name="connsiteX3" fmla="*/ 4312476 w 7031072"/>
              <a:gd name="connsiteY3" fmla="*/ 1584382 h 2940676"/>
              <a:gd name="connsiteX4" fmla="*/ 4509452 w 7031072"/>
              <a:gd name="connsiteY4" fmla="*/ 1415903 h 2940676"/>
              <a:gd name="connsiteX5" fmla="*/ 4931601 w 7031072"/>
              <a:gd name="connsiteY5" fmla="*/ 1898707 h 2940676"/>
              <a:gd name="connsiteX6" fmla="*/ 4874451 w 7031072"/>
              <a:gd name="connsiteY6" fmla="*/ 431857 h 2940676"/>
              <a:gd name="connsiteX7" fmla="*/ 5014205 w 7031072"/>
              <a:gd name="connsiteY7" fmla="*/ 0 h 2940676"/>
              <a:gd name="connsiteX8" fmla="*/ 5150676 w 7031072"/>
              <a:gd name="connsiteY8" fmla="*/ 441382 h 2940676"/>
              <a:gd name="connsiteX9" fmla="*/ 5217351 w 7031072"/>
              <a:gd name="connsiteY9" fmla="*/ 1412932 h 2940676"/>
              <a:gd name="connsiteX10" fmla="*/ 5403810 w 7031072"/>
              <a:gd name="connsiteY10" fmla="*/ 987050 h 2940676"/>
              <a:gd name="connsiteX11" fmla="*/ 5572671 w 7031072"/>
              <a:gd name="connsiteY11" fmla="*/ 1416589 h 2940676"/>
              <a:gd name="connsiteX12" fmla="*/ 5758599 w 7031072"/>
              <a:gd name="connsiteY12" fmla="*/ 1027285 h 2940676"/>
              <a:gd name="connsiteX13" fmla="*/ 5933936 w 7031072"/>
              <a:gd name="connsiteY13" fmla="*/ 1442193 h 2940676"/>
              <a:gd name="connsiteX14" fmla="*/ 6087782 w 7031072"/>
              <a:gd name="connsiteY14" fmla="*/ 1104095 h 2940676"/>
              <a:gd name="connsiteX15" fmla="*/ 6234316 w 7031072"/>
              <a:gd name="connsiteY15" fmla="*/ 1431220 h 2940676"/>
              <a:gd name="connsiteX16" fmla="*/ 6226239 w 7031072"/>
              <a:gd name="connsiteY16" fmla="*/ 2209374 h 2940676"/>
              <a:gd name="connsiteX17" fmla="*/ 6109728 w 7031072"/>
              <a:gd name="connsiteY17" fmla="*/ 2581766 h 2940676"/>
              <a:gd name="connsiteX18" fmla="*/ 6042637 w 7031072"/>
              <a:gd name="connsiteY18" fmla="*/ 2940676 h 2940676"/>
              <a:gd name="connsiteX19" fmla="*/ 7031072 w 7031072"/>
              <a:gd name="connsiteY19" fmla="*/ 2939766 h 2940676"/>
              <a:gd name="connsiteX0" fmla="*/ 0 w 8920705"/>
              <a:gd name="connsiteY0" fmla="*/ 2914206 h 2940676"/>
              <a:gd name="connsiteX1" fmla="*/ 6939652 w 8920705"/>
              <a:gd name="connsiteY1" fmla="*/ 2931493 h 2940676"/>
              <a:gd name="connsiteX2" fmla="*/ 6792659 w 8920705"/>
              <a:gd name="connsiteY2" fmla="*/ 2651182 h 2940676"/>
              <a:gd name="connsiteX3" fmla="*/ 6202109 w 8920705"/>
              <a:gd name="connsiteY3" fmla="*/ 1584382 h 2940676"/>
              <a:gd name="connsiteX4" fmla="*/ 6399085 w 8920705"/>
              <a:gd name="connsiteY4" fmla="*/ 1415903 h 2940676"/>
              <a:gd name="connsiteX5" fmla="*/ 6821234 w 8920705"/>
              <a:gd name="connsiteY5" fmla="*/ 1898707 h 2940676"/>
              <a:gd name="connsiteX6" fmla="*/ 6764084 w 8920705"/>
              <a:gd name="connsiteY6" fmla="*/ 431857 h 2940676"/>
              <a:gd name="connsiteX7" fmla="*/ 6903838 w 8920705"/>
              <a:gd name="connsiteY7" fmla="*/ 0 h 2940676"/>
              <a:gd name="connsiteX8" fmla="*/ 7040309 w 8920705"/>
              <a:gd name="connsiteY8" fmla="*/ 441382 h 2940676"/>
              <a:gd name="connsiteX9" fmla="*/ 7106984 w 8920705"/>
              <a:gd name="connsiteY9" fmla="*/ 1412932 h 2940676"/>
              <a:gd name="connsiteX10" fmla="*/ 7293443 w 8920705"/>
              <a:gd name="connsiteY10" fmla="*/ 987050 h 2940676"/>
              <a:gd name="connsiteX11" fmla="*/ 7462304 w 8920705"/>
              <a:gd name="connsiteY11" fmla="*/ 1416589 h 2940676"/>
              <a:gd name="connsiteX12" fmla="*/ 7648232 w 8920705"/>
              <a:gd name="connsiteY12" fmla="*/ 1027285 h 2940676"/>
              <a:gd name="connsiteX13" fmla="*/ 7823569 w 8920705"/>
              <a:gd name="connsiteY13" fmla="*/ 1442193 h 2940676"/>
              <a:gd name="connsiteX14" fmla="*/ 7977415 w 8920705"/>
              <a:gd name="connsiteY14" fmla="*/ 1104095 h 2940676"/>
              <a:gd name="connsiteX15" fmla="*/ 8123949 w 8920705"/>
              <a:gd name="connsiteY15" fmla="*/ 1431220 h 2940676"/>
              <a:gd name="connsiteX16" fmla="*/ 8115872 w 8920705"/>
              <a:gd name="connsiteY16" fmla="*/ 2209374 h 2940676"/>
              <a:gd name="connsiteX17" fmla="*/ 7999361 w 8920705"/>
              <a:gd name="connsiteY17" fmla="*/ 2581766 h 2940676"/>
              <a:gd name="connsiteX18" fmla="*/ 7932270 w 8920705"/>
              <a:gd name="connsiteY18" fmla="*/ 2940676 h 2940676"/>
              <a:gd name="connsiteX19" fmla="*/ 8920705 w 8920705"/>
              <a:gd name="connsiteY19" fmla="*/ 2939766 h 2940676"/>
              <a:gd name="connsiteX0" fmla="*/ 0 w 8920705"/>
              <a:gd name="connsiteY0" fmla="*/ 2914286 h 2940756"/>
              <a:gd name="connsiteX1" fmla="*/ 6939652 w 8920705"/>
              <a:gd name="connsiteY1" fmla="*/ 2931573 h 2940756"/>
              <a:gd name="connsiteX2" fmla="*/ 6792659 w 8920705"/>
              <a:gd name="connsiteY2" fmla="*/ 2651262 h 2940756"/>
              <a:gd name="connsiteX3" fmla="*/ 6202109 w 8920705"/>
              <a:gd name="connsiteY3" fmla="*/ 1584462 h 2940756"/>
              <a:gd name="connsiteX4" fmla="*/ 6399085 w 8920705"/>
              <a:gd name="connsiteY4" fmla="*/ 1415983 h 2940756"/>
              <a:gd name="connsiteX5" fmla="*/ 6821234 w 8920705"/>
              <a:gd name="connsiteY5" fmla="*/ 1898787 h 2940756"/>
              <a:gd name="connsiteX6" fmla="*/ 6764084 w 8920705"/>
              <a:gd name="connsiteY6" fmla="*/ 431937 h 2940756"/>
              <a:gd name="connsiteX7" fmla="*/ 6903838 w 8920705"/>
              <a:gd name="connsiteY7" fmla="*/ 80 h 2940756"/>
              <a:gd name="connsiteX8" fmla="*/ 7040309 w 8920705"/>
              <a:gd name="connsiteY8" fmla="*/ 441462 h 2940756"/>
              <a:gd name="connsiteX9" fmla="*/ 7106984 w 8920705"/>
              <a:gd name="connsiteY9" fmla="*/ 1413012 h 2940756"/>
              <a:gd name="connsiteX10" fmla="*/ 7293443 w 8920705"/>
              <a:gd name="connsiteY10" fmla="*/ 987130 h 2940756"/>
              <a:gd name="connsiteX11" fmla="*/ 7462304 w 8920705"/>
              <a:gd name="connsiteY11" fmla="*/ 1416669 h 2940756"/>
              <a:gd name="connsiteX12" fmla="*/ 7648232 w 8920705"/>
              <a:gd name="connsiteY12" fmla="*/ 1027365 h 2940756"/>
              <a:gd name="connsiteX13" fmla="*/ 7823569 w 8920705"/>
              <a:gd name="connsiteY13" fmla="*/ 1442273 h 2940756"/>
              <a:gd name="connsiteX14" fmla="*/ 7977415 w 8920705"/>
              <a:gd name="connsiteY14" fmla="*/ 1104175 h 2940756"/>
              <a:gd name="connsiteX15" fmla="*/ 8123949 w 8920705"/>
              <a:gd name="connsiteY15" fmla="*/ 1431300 h 2940756"/>
              <a:gd name="connsiteX16" fmla="*/ 8115872 w 8920705"/>
              <a:gd name="connsiteY16" fmla="*/ 2209454 h 2940756"/>
              <a:gd name="connsiteX17" fmla="*/ 7999361 w 8920705"/>
              <a:gd name="connsiteY17" fmla="*/ 2581846 h 2940756"/>
              <a:gd name="connsiteX18" fmla="*/ 7932270 w 8920705"/>
              <a:gd name="connsiteY18" fmla="*/ 2940756 h 2940756"/>
              <a:gd name="connsiteX19" fmla="*/ 8920705 w 8920705"/>
              <a:gd name="connsiteY19" fmla="*/ 2939846 h 2940756"/>
              <a:gd name="connsiteX0" fmla="*/ 0 w 8920705"/>
              <a:gd name="connsiteY0" fmla="*/ 2914404 h 2940874"/>
              <a:gd name="connsiteX1" fmla="*/ 6939652 w 8920705"/>
              <a:gd name="connsiteY1" fmla="*/ 2931691 h 2940874"/>
              <a:gd name="connsiteX2" fmla="*/ 6792659 w 8920705"/>
              <a:gd name="connsiteY2" fmla="*/ 2651380 h 2940874"/>
              <a:gd name="connsiteX3" fmla="*/ 6202109 w 8920705"/>
              <a:gd name="connsiteY3" fmla="*/ 1584580 h 2940874"/>
              <a:gd name="connsiteX4" fmla="*/ 6399085 w 8920705"/>
              <a:gd name="connsiteY4" fmla="*/ 1416101 h 2940874"/>
              <a:gd name="connsiteX5" fmla="*/ 6821234 w 8920705"/>
              <a:gd name="connsiteY5" fmla="*/ 1898905 h 2940874"/>
              <a:gd name="connsiteX6" fmla="*/ 6764084 w 8920705"/>
              <a:gd name="connsiteY6" fmla="*/ 432055 h 2940874"/>
              <a:gd name="connsiteX7" fmla="*/ 6903838 w 8920705"/>
              <a:gd name="connsiteY7" fmla="*/ 198 h 2940874"/>
              <a:gd name="connsiteX8" fmla="*/ 7040309 w 8920705"/>
              <a:gd name="connsiteY8" fmla="*/ 441580 h 2940874"/>
              <a:gd name="connsiteX9" fmla="*/ 7106984 w 8920705"/>
              <a:gd name="connsiteY9" fmla="*/ 1413130 h 2940874"/>
              <a:gd name="connsiteX10" fmla="*/ 7293443 w 8920705"/>
              <a:gd name="connsiteY10" fmla="*/ 987248 h 2940874"/>
              <a:gd name="connsiteX11" fmla="*/ 7462304 w 8920705"/>
              <a:gd name="connsiteY11" fmla="*/ 1416787 h 2940874"/>
              <a:gd name="connsiteX12" fmla="*/ 7648232 w 8920705"/>
              <a:gd name="connsiteY12" fmla="*/ 1027483 h 2940874"/>
              <a:gd name="connsiteX13" fmla="*/ 7823569 w 8920705"/>
              <a:gd name="connsiteY13" fmla="*/ 1442391 h 2940874"/>
              <a:gd name="connsiteX14" fmla="*/ 7977415 w 8920705"/>
              <a:gd name="connsiteY14" fmla="*/ 1104293 h 2940874"/>
              <a:gd name="connsiteX15" fmla="*/ 8123949 w 8920705"/>
              <a:gd name="connsiteY15" fmla="*/ 1431418 h 2940874"/>
              <a:gd name="connsiteX16" fmla="*/ 8115872 w 8920705"/>
              <a:gd name="connsiteY16" fmla="*/ 2209572 h 2940874"/>
              <a:gd name="connsiteX17" fmla="*/ 7999361 w 8920705"/>
              <a:gd name="connsiteY17" fmla="*/ 2581964 h 2940874"/>
              <a:gd name="connsiteX18" fmla="*/ 7932270 w 8920705"/>
              <a:gd name="connsiteY18" fmla="*/ 2940874 h 2940874"/>
              <a:gd name="connsiteX19" fmla="*/ 8920705 w 8920705"/>
              <a:gd name="connsiteY19" fmla="*/ 2939964 h 2940874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688010 h 2714480"/>
              <a:gd name="connsiteX1" fmla="*/ 6939652 w 8920705"/>
              <a:gd name="connsiteY1" fmla="*/ 2705297 h 2714480"/>
              <a:gd name="connsiteX2" fmla="*/ 6792659 w 8920705"/>
              <a:gd name="connsiteY2" fmla="*/ 2424986 h 2714480"/>
              <a:gd name="connsiteX3" fmla="*/ 6202109 w 8920705"/>
              <a:gd name="connsiteY3" fmla="*/ 1358186 h 2714480"/>
              <a:gd name="connsiteX4" fmla="*/ 6399085 w 8920705"/>
              <a:gd name="connsiteY4" fmla="*/ 1189707 h 2714480"/>
              <a:gd name="connsiteX5" fmla="*/ 6821234 w 8920705"/>
              <a:gd name="connsiteY5" fmla="*/ 1672511 h 2714480"/>
              <a:gd name="connsiteX6" fmla="*/ 6764084 w 8920705"/>
              <a:gd name="connsiteY6" fmla="*/ 205661 h 2714480"/>
              <a:gd name="connsiteX7" fmla="*/ 6922967 w 8920705"/>
              <a:gd name="connsiteY7" fmla="*/ 3349 h 2714480"/>
              <a:gd name="connsiteX8" fmla="*/ 7040309 w 8920705"/>
              <a:gd name="connsiteY8" fmla="*/ 215186 h 2714480"/>
              <a:gd name="connsiteX9" fmla="*/ 7106984 w 8920705"/>
              <a:gd name="connsiteY9" fmla="*/ 1186736 h 2714480"/>
              <a:gd name="connsiteX10" fmla="*/ 7293443 w 8920705"/>
              <a:gd name="connsiteY10" fmla="*/ 760854 h 2714480"/>
              <a:gd name="connsiteX11" fmla="*/ 7462304 w 8920705"/>
              <a:gd name="connsiteY11" fmla="*/ 1190393 h 2714480"/>
              <a:gd name="connsiteX12" fmla="*/ 7648232 w 8920705"/>
              <a:gd name="connsiteY12" fmla="*/ 801089 h 2714480"/>
              <a:gd name="connsiteX13" fmla="*/ 7823569 w 8920705"/>
              <a:gd name="connsiteY13" fmla="*/ 1215997 h 2714480"/>
              <a:gd name="connsiteX14" fmla="*/ 7977415 w 8920705"/>
              <a:gd name="connsiteY14" fmla="*/ 877899 h 2714480"/>
              <a:gd name="connsiteX15" fmla="*/ 8123949 w 8920705"/>
              <a:gd name="connsiteY15" fmla="*/ 1205024 h 2714480"/>
              <a:gd name="connsiteX16" fmla="*/ 8115872 w 8920705"/>
              <a:gd name="connsiteY16" fmla="*/ 1983178 h 2714480"/>
              <a:gd name="connsiteX17" fmla="*/ 7999361 w 8920705"/>
              <a:gd name="connsiteY17" fmla="*/ 2355570 h 2714480"/>
              <a:gd name="connsiteX18" fmla="*/ 7932270 w 8920705"/>
              <a:gd name="connsiteY18" fmla="*/ 2714480 h 2714480"/>
              <a:gd name="connsiteX19" fmla="*/ 8920705 w 8920705"/>
              <a:gd name="connsiteY19" fmla="*/ 2713570 h 2714480"/>
              <a:gd name="connsiteX0" fmla="*/ 0 w 8920705"/>
              <a:gd name="connsiteY0" fmla="*/ 2690487 h 2716957"/>
              <a:gd name="connsiteX1" fmla="*/ 6939652 w 8920705"/>
              <a:gd name="connsiteY1" fmla="*/ 2707774 h 2716957"/>
              <a:gd name="connsiteX2" fmla="*/ 6792659 w 8920705"/>
              <a:gd name="connsiteY2" fmla="*/ 2427463 h 2716957"/>
              <a:gd name="connsiteX3" fmla="*/ 6202109 w 8920705"/>
              <a:gd name="connsiteY3" fmla="*/ 1360663 h 2716957"/>
              <a:gd name="connsiteX4" fmla="*/ 6399085 w 8920705"/>
              <a:gd name="connsiteY4" fmla="*/ 1192184 h 2716957"/>
              <a:gd name="connsiteX5" fmla="*/ 6821234 w 8920705"/>
              <a:gd name="connsiteY5" fmla="*/ 1674988 h 2716957"/>
              <a:gd name="connsiteX6" fmla="*/ 6764084 w 8920705"/>
              <a:gd name="connsiteY6" fmla="*/ 208138 h 2716957"/>
              <a:gd name="connsiteX7" fmla="*/ 6922967 w 8920705"/>
              <a:gd name="connsiteY7" fmla="*/ 5826 h 2716957"/>
              <a:gd name="connsiteX8" fmla="*/ 7040309 w 8920705"/>
              <a:gd name="connsiteY8" fmla="*/ 217663 h 2716957"/>
              <a:gd name="connsiteX9" fmla="*/ 7106984 w 8920705"/>
              <a:gd name="connsiteY9" fmla="*/ 1189213 h 2716957"/>
              <a:gd name="connsiteX10" fmla="*/ 7293443 w 8920705"/>
              <a:gd name="connsiteY10" fmla="*/ 763331 h 2716957"/>
              <a:gd name="connsiteX11" fmla="*/ 7462304 w 8920705"/>
              <a:gd name="connsiteY11" fmla="*/ 1192870 h 2716957"/>
              <a:gd name="connsiteX12" fmla="*/ 7648232 w 8920705"/>
              <a:gd name="connsiteY12" fmla="*/ 803566 h 2716957"/>
              <a:gd name="connsiteX13" fmla="*/ 7823569 w 8920705"/>
              <a:gd name="connsiteY13" fmla="*/ 1218474 h 2716957"/>
              <a:gd name="connsiteX14" fmla="*/ 7977415 w 8920705"/>
              <a:gd name="connsiteY14" fmla="*/ 880376 h 2716957"/>
              <a:gd name="connsiteX15" fmla="*/ 8123949 w 8920705"/>
              <a:gd name="connsiteY15" fmla="*/ 1207501 h 2716957"/>
              <a:gd name="connsiteX16" fmla="*/ 8115872 w 8920705"/>
              <a:gd name="connsiteY16" fmla="*/ 1985655 h 2716957"/>
              <a:gd name="connsiteX17" fmla="*/ 7999361 w 8920705"/>
              <a:gd name="connsiteY17" fmla="*/ 2358047 h 2716957"/>
              <a:gd name="connsiteX18" fmla="*/ 7932270 w 8920705"/>
              <a:gd name="connsiteY18" fmla="*/ 2716957 h 2716957"/>
              <a:gd name="connsiteX19" fmla="*/ 8920705 w 8920705"/>
              <a:gd name="connsiteY19" fmla="*/ 2716047 h 2716957"/>
              <a:gd name="connsiteX0" fmla="*/ 0 w 8920705"/>
              <a:gd name="connsiteY0" fmla="*/ 2687215 h 2713685"/>
              <a:gd name="connsiteX1" fmla="*/ 6939652 w 8920705"/>
              <a:gd name="connsiteY1" fmla="*/ 2704502 h 2713685"/>
              <a:gd name="connsiteX2" fmla="*/ 6792659 w 8920705"/>
              <a:gd name="connsiteY2" fmla="*/ 2424191 h 2713685"/>
              <a:gd name="connsiteX3" fmla="*/ 6202109 w 8920705"/>
              <a:gd name="connsiteY3" fmla="*/ 1357391 h 2713685"/>
              <a:gd name="connsiteX4" fmla="*/ 6399085 w 8920705"/>
              <a:gd name="connsiteY4" fmla="*/ 1188912 h 2713685"/>
              <a:gd name="connsiteX5" fmla="*/ 6821234 w 8920705"/>
              <a:gd name="connsiteY5" fmla="*/ 1671716 h 2713685"/>
              <a:gd name="connsiteX6" fmla="*/ 6764084 w 8920705"/>
              <a:gd name="connsiteY6" fmla="*/ 204866 h 2713685"/>
              <a:gd name="connsiteX7" fmla="*/ 6922967 w 8920705"/>
              <a:gd name="connsiteY7" fmla="*/ 2554 h 2713685"/>
              <a:gd name="connsiteX8" fmla="*/ 7040309 w 8920705"/>
              <a:gd name="connsiteY8" fmla="*/ 214391 h 2713685"/>
              <a:gd name="connsiteX9" fmla="*/ 7106984 w 8920705"/>
              <a:gd name="connsiteY9" fmla="*/ 1185941 h 2713685"/>
              <a:gd name="connsiteX10" fmla="*/ 7293443 w 8920705"/>
              <a:gd name="connsiteY10" fmla="*/ 760059 h 2713685"/>
              <a:gd name="connsiteX11" fmla="*/ 7462304 w 8920705"/>
              <a:gd name="connsiteY11" fmla="*/ 1189598 h 2713685"/>
              <a:gd name="connsiteX12" fmla="*/ 7648232 w 8920705"/>
              <a:gd name="connsiteY12" fmla="*/ 800294 h 2713685"/>
              <a:gd name="connsiteX13" fmla="*/ 7823569 w 8920705"/>
              <a:gd name="connsiteY13" fmla="*/ 1215202 h 2713685"/>
              <a:gd name="connsiteX14" fmla="*/ 7977415 w 8920705"/>
              <a:gd name="connsiteY14" fmla="*/ 877104 h 2713685"/>
              <a:gd name="connsiteX15" fmla="*/ 8123949 w 8920705"/>
              <a:gd name="connsiteY15" fmla="*/ 1204229 h 2713685"/>
              <a:gd name="connsiteX16" fmla="*/ 8115872 w 8920705"/>
              <a:gd name="connsiteY16" fmla="*/ 1982383 h 2713685"/>
              <a:gd name="connsiteX17" fmla="*/ 7999361 w 8920705"/>
              <a:gd name="connsiteY17" fmla="*/ 2354775 h 2713685"/>
              <a:gd name="connsiteX18" fmla="*/ 7932270 w 8920705"/>
              <a:gd name="connsiteY18" fmla="*/ 2713685 h 2713685"/>
              <a:gd name="connsiteX19" fmla="*/ 8920705 w 8920705"/>
              <a:gd name="connsiteY19" fmla="*/ 2712775 h 2713685"/>
              <a:gd name="connsiteX0" fmla="*/ 0 w 8920705"/>
              <a:gd name="connsiteY0" fmla="*/ 2685815 h 2712285"/>
              <a:gd name="connsiteX1" fmla="*/ 6939652 w 8920705"/>
              <a:gd name="connsiteY1" fmla="*/ 2703102 h 2712285"/>
              <a:gd name="connsiteX2" fmla="*/ 6792659 w 8920705"/>
              <a:gd name="connsiteY2" fmla="*/ 2422791 h 2712285"/>
              <a:gd name="connsiteX3" fmla="*/ 6202109 w 8920705"/>
              <a:gd name="connsiteY3" fmla="*/ 1355991 h 2712285"/>
              <a:gd name="connsiteX4" fmla="*/ 6399085 w 8920705"/>
              <a:gd name="connsiteY4" fmla="*/ 1187512 h 2712285"/>
              <a:gd name="connsiteX5" fmla="*/ 6821234 w 8920705"/>
              <a:gd name="connsiteY5" fmla="*/ 1670316 h 2712285"/>
              <a:gd name="connsiteX6" fmla="*/ 6764084 w 8920705"/>
              <a:gd name="connsiteY6" fmla="*/ 203466 h 2712285"/>
              <a:gd name="connsiteX7" fmla="*/ 6922967 w 8920705"/>
              <a:gd name="connsiteY7" fmla="*/ 1154 h 2712285"/>
              <a:gd name="connsiteX8" fmla="*/ 7040309 w 8920705"/>
              <a:gd name="connsiteY8" fmla="*/ 212991 h 2712285"/>
              <a:gd name="connsiteX9" fmla="*/ 7106984 w 8920705"/>
              <a:gd name="connsiteY9" fmla="*/ 1184541 h 2712285"/>
              <a:gd name="connsiteX10" fmla="*/ 7293443 w 8920705"/>
              <a:gd name="connsiteY10" fmla="*/ 758659 h 2712285"/>
              <a:gd name="connsiteX11" fmla="*/ 7462304 w 8920705"/>
              <a:gd name="connsiteY11" fmla="*/ 1188198 h 2712285"/>
              <a:gd name="connsiteX12" fmla="*/ 7648232 w 8920705"/>
              <a:gd name="connsiteY12" fmla="*/ 798894 h 2712285"/>
              <a:gd name="connsiteX13" fmla="*/ 7823569 w 8920705"/>
              <a:gd name="connsiteY13" fmla="*/ 1213802 h 2712285"/>
              <a:gd name="connsiteX14" fmla="*/ 7977415 w 8920705"/>
              <a:gd name="connsiteY14" fmla="*/ 875704 h 2712285"/>
              <a:gd name="connsiteX15" fmla="*/ 8123949 w 8920705"/>
              <a:gd name="connsiteY15" fmla="*/ 1202829 h 2712285"/>
              <a:gd name="connsiteX16" fmla="*/ 8115872 w 8920705"/>
              <a:gd name="connsiteY16" fmla="*/ 1980983 h 2712285"/>
              <a:gd name="connsiteX17" fmla="*/ 7999361 w 8920705"/>
              <a:gd name="connsiteY17" fmla="*/ 2353375 h 2712285"/>
              <a:gd name="connsiteX18" fmla="*/ 7932270 w 8920705"/>
              <a:gd name="connsiteY18" fmla="*/ 2712285 h 2712285"/>
              <a:gd name="connsiteX19" fmla="*/ 8920705 w 8920705"/>
              <a:gd name="connsiteY19" fmla="*/ 2711375 h 2712285"/>
              <a:gd name="connsiteX0" fmla="*/ 0 w 8920705"/>
              <a:gd name="connsiteY0" fmla="*/ 2685640 h 2712110"/>
              <a:gd name="connsiteX1" fmla="*/ 6939652 w 8920705"/>
              <a:gd name="connsiteY1" fmla="*/ 2702927 h 2712110"/>
              <a:gd name="connsiteX2" fmla="*/ 6792659 w 8920705"/>
              <a:gd name="connsiteY2" fmla="*/ 2422616 h 2712110"/>
              <a:gd name="connsiteX3" fmla="*/ 6202109 w 8920705"/>
              <a:gd name="connsiteY3" fmla="*/ 1355816 h 2712110"/>
              <a:gd name="connsiteX4" fmla="*/ 6399085 w 8920705"/>
              <a:gd name="connsiteY4" fmla="*/ 1187337 h 2712110"/>
              <a:gd name="connsiteX5" fmla="*/ 6821234 w 8920705"/>
              <a:gd name="connsiteY5" fmla="*/ 1670141 h 2712110"/>
              <a:gd name="connsiteX6" fmla="*/ 6764084 w 8920705"/>
              <a:gd name="connsiteY6" fmla="*/ 203291 h 2712110"/>
              <a:gd name="connsiteX7" fmla="*/ 6922967 w 8920705"/>
              <a:gd name="connsiteY7" fmla="*/ 979 h 2712110"/>
              <a:gd name="connsiteX8" fmla="*/ 7040309 w 8920705"/>
              <a:gd name="connsiteY8" fmla="*/ 238321 h 2712110"/>
              <a:gd name="connsiteX9" fmla="*/ 7106984 w 8920705"/>
              <a:gd name="connsiteY9" fmla="*/ 1184366 h 2712110"/>
              <a:gd name="connsiteX10" fmla="*/ 7293443 w 8920705"/>
              <a:gd name="connsiteY10" fmla="*/ 758484 h 2712110"/>
              <a:gd name="connsiteX11" fmla="*/ 7462304 w 8920705"/>
              <a:gd name="connsiteY11" fmla="*/ 1188023 h 2712110"/>
              <a:gd name="connsiteX12" fmla="*/ 7648232 w 8920705"/>
              <a:gd name="connsiteY12" fmla="*/ 798719 h 2712110"/>
              <a:gd name="connsiteX13" fmla="*/ 7823569 w 8920705"/>
              <a:gd name="connsiteY13" fmla="*/ 1213627 h 2712110"/>
              <a:gd name="connsiteX14" fmla="*/ 7977415 w 8920705"/>
              <a:gd name="connsiteY14" fmla="*/ 875529 h 2712110"/>
              <a:gd name="connsiteX15" fmla="*/ 8123949 w 8920705"/>
              <a:gd name="connsiteY15" fmla="*/ 1202654 h 2712110"/>
              <a:gd name="connsiteX16" fmla="*/ 8115872 w 8920705"/>
              <a:gd name="connsiteY16" fmla="*/ 1980808 h 2712110"/>
              <a:gd name="connsiteX17" fmla="*/ 7999361 w 8920705"/>
              <a:gd name="connsiteY17" fmla="*/ 2353200 h 2712110"/>
              <a:gd name="connsiteX18" fmla="*/ 7932270 w 8920705"/>
              <a:gd name="connsiteY18" fmla="*/ 2712110 h 2712110"/>
              <a:gd name="connsiteX19" fmla="*/ 8920705 w 8920705"/>
              <a:gd name="connsiteY19" fmla="*/ 2711200 h 2712110"/>
              <a:gd name="connsiteX0" fmla="*/ 0 w 8920705"/>
              <a:gd name="connsiteY0" fmla="*/ 2685512 h 2711982"/>
              <a:gd name="connsiteX1" fmla="*/ 6939652 w 8920705"/>
              <a:gd name="connsiteY1" fmla="*/ 2702799 h 2711982"/>
              <a:gd name="connsiteX2" fmla="*/ 6792659 w 8920705"/>
              <a:gd name="connsiteY2" fmla="*/ 2422488 h 2711982"/>
              <a:gd name="connsiteX3" fmla="*/ 6202109 w 8920705"/>
              <a:gd name="connsiteY3" fmla="*/ 1355688 h 2711982"/>
              <a:gd name="connsiteX4" fmla="*/ 6399085 w 8920705"/>
              <a:gd name="connsiteY4" fmla="*/ 1187209 h 2711982"/>
              <a:gd name="connsiteX5" fmla="*/ 6821234 w 8920705"/>
              <a:gd name="connsiteY5" fmla="*/ 1670013 h 2711982"/>
              <a:gd name="connsiteX6" fmla="*/ 6764084 w 8920705"/>
              <a:gd name="connsiteY6" fmla="*/ 203163 h 2711982"/>
              <a:gd name="connsiteX7" fmla="*/ 6922967 w 8920705"/>
              <a:gd name="connsiteY7" fmla="*/ 851 h 2711982"/>
              <a:gd name="connsiteX8" fmla="*/ 7040309 w 8920705"/>
              <a:gd name="connsiteY8" fmla="*/ 238193 h 2711982"/>
              <a:gd name="connsiteX9" fmla="*/ 7106984 w 8920705"/>
              <a:gd name="connsiteY9" fmla="*/ 1184238 h 2711982"/>
              <a:gd name="connsiteX10" fmla="*/ 7293443 w 8920705"/>
              <a:gd name="connsiteY10" fmla="*/ 758356 h 2711982"/>
              <a:gd name="connsiteX11" fmla="*/ 7462304 w 8920705"/>
              <a:gd name="connsiteY11" fmla="*/ 1187895 h 2711982"/>
              <a:gd name="connsiteX12" fmla="*/ 7648232 w 8920705"/>
              <a:gd name="connsiteY12" fmla="*/ 798591 h 2711982"/>
              <a:gd name="connsiteX13" fmla="*/ 7823569 w 8920705"/>
              <a:gd name="connsiteY13" fmla="*/ 1213499 h 2711982"/>
              <a:gd name="connsiteX14" fmla="*/ 7977415 w 8920705"/>
              <a:gd name="connsiteY14" fmla="*/ 875401 h 2711982"/>
              <a:gd name="connsiteX15" fmla="*/ 8123949 w 8920705"/>
              <a:gd name="connsiteY15" fmla="*/ 1202526 h 2711982"/>
              <a:gd name="connsiteX16" fmla="*/ 8115872 w 8920705"/>
              <a:gd name="connsiteY16" fmla="*/ 1980680 h 2711982"/>
              <a:gd name="connsiteX17" fmla="*/ 7999361 w 8920705"/>
              <a:gd name="connsiteY17" fmla="*/ 2353072 h 2711982"/>
              <a:gd name="connsiteX18" fmla="*/ 7932270 w 8920705"/>
              <a:gd name="connsiteY18" fmla="*/ 2711982 h 2711982"/>
              <a:gd name="connsiteX19" fmla="*/ 8920705 w 8920705"/>
              <a:gd name="connsiteY19" fmla="*/ 2711072 h 2711982"/>
              <a:gd name="connsiteX0" fmla="*/ 0 w 8920705"/>
              <a:gd name="connsiteY0" fmla="*/ 2691861 h 2718331"/>
              <a:gd name="connsiteX1" fmla="*/ 6939652 w 8920705"/>
              <a:gd name="connsiteY1" fmla="*/ 2709148 h 2718331"/>
              <a:gd name="connsiteX2" fmla="*/ 6792659 w 8920705"/>
              <a:gd name="connsiteY2" fmla="*/ 2428837 h 2718331"/>
              <a:gd name="connsiteX3" fmla="*/ 6202109 w 8920705"/>
              <a:gd name="connsiteY3" fmla="*/ 1362037 h 2718331"/>
              <a:gd name="connsiteX4" fmla="*/ 6399085 w 8920705"/>
              <a:gd name="connsiteY4" fmla="*/ 1193558 h 2718331"/>
              <a:gd name="connsiteX5" fmla="*/ 6821234 w 8920705"/>
              <a:gd name="connsiteY5" fmla="*/ 1676362 h 2718331"/>
              <a:gd name="connsiteX6" fmla="*/ 6764084 w 8920705"/>
              <a:gd name="connsiteY6" fmla="*/ 209512 h 2718331"/>
              <a:gd name="connsiteX7" fmla="*/ 6897462 w 8920705"/>
              <a:gd name="connsiteY7" fmla="*/ 823 h 2718331"/>
              <a:gd name="connsiteX8" fmla="*/ 7040309 w 8920705"/>
              <a:gd name="connsiteY8" fmla="*/ 244542 h 2718331"/>
              <a:gd name="connsiteX9" fmla="*/ 7106984 w 8920705"/>
              <a:gd name="connsiteY9" fmla="*/ 1190587 h 2718331"/>
              <a:gd name="connsiteX10" fmla="*/ 7293443 w 8920705"/>
              <a:gd name="connsiteY10" fmla="*/ 764705 h 2718331"/>
              <a:gd name="connsiteX11" fmla="*/ 7462304 w 8920705"/>
              <a:gd name="connsiteY11" fmla="*/ 1194244 h 2718331"/>
              <a:gd name="connsiteX12" fmla="*/ 7648232 w 8920705"/>
              <a:gd name="connsiteY12" fmla="*/ 804940 h 2718331"/>
              <a:gd name="connsiteX13" fmla="*/ 7823569 w 8920705"/>
              <a:gd name="connsiteY13" fmla="*/ 1219848 h 2718331"/>
              <a:gd name="connsiteX14" fmla="*/ 7977415 w 8920705"/>
              <a:gd name="connsiteY14" fmla="*/ 881750 h 2718331"/>
              <a:gd name="connsiteX15" fmla="*/ 8123949 w 8920705"/>
              <a:gd name="connsiteY15" fmla="*/ 1208875 h 2718331"/>
              <a:gd name="connsiteX16" fmla="*/ 8115872 w 8920705"/>
              <a:gd name="connsiteY16" fmla="*/ 1987029 h 2718331"/>
              <a:gd name="connsiteX17" fmla="*/ 7999361 w 8920705"/>
              <a:gd name="connsiteY17" fmla="*/ 2359421 h 2718331"/>
              <a:gd name="connsiteX18" fmla="*/ 7932270 w 8920705"/>
              <a:gd name="connsiteY18" fmla="*/ 2718331 h 2718331"/>
              <a:gd name="connsiteX19" fmla="*/ 8920705 w 8920705"/>
              <a:gd name="connsiteY19" fmla="*/ 2717421 h 27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20705" h="2718331">
                <a:moveTo>
                  <a:pt x="0" y="2691861"/>
                </a:moveTo>
                <a:cubicBezTo>
                  <a:pt x="92107" y="2683668"/>
                  <a:pt x="6067894" y="2718537"/>
                  <a:pt x="6939652" y="2709148"/>
                </a:cubicBezTo>
                <a:cubicBezTo>
                  <a:pt x="6928422" y="2587347"/>
                  <a:pt x="6861188" y="2497240"/>
                  <a:pt x="6792659" y="2428837"/>
                </a:cubicBezTo>
                <a:cubicBezTo>
                  <a:pt x="6456819" y="2065923"/>
                  <a:pt x="6516003" y="1823707"/>
                  <a:pt x="6202109" y="1362037"/>
                </a:cubicBezTo>
                <a:cubicBezTo>
                  <a:pt x="6022250" y="1110957"/>
                  <a:pt x="6266371" y="1054646"/>
                  <a:pt x="6399085" y="1193558"/>
                </a:cubicBezTo>
                <a:cubicBezTo>
                  <a:pt x="6498348" y="1313040"/>
                  <a:pt x="6663449" y="1421549"/>
                  <a:pt x="6821234" y="1676362"/>
                </a:cubicBezTo>
                <a:lnTo>
                  <a:pt x="6764084" y="209512"/>
                </a:lnTo>
                <a:cubicBezTo>
                  <a:pt x="6761657" y="143775"/>
                  <a:pt x="6755526" y="-4334"/>
                  <a:pt x="6897462" y="823"/>
                </a:cubicBezTo>
                <a:cubicBezTo>
                  <a:pt x="7015933" y="-13913"/>
                  <a:pt x="7043052" y="173051"/>
                  <a:pt x="7040309" y="244542"/>
                </a:cubicBezTo>
                <a:lnTo>
                  <a:pt x="7106984" y="1190587"/>
                </a:lnTo>
                <a:cubicBezTo>
                  <a:pt x="7089433" y="1055980"/>
                  <a:pt x="7135468" y="764705"/>
                  <a:pt x="7293443" y="764705"/>
                </a:cubicBezTo>
                <a:cubicBezTo>
                  <a:pt x="7480678" y="772020"/>
                  <a:pt x="7461086" y="1044891"/>
                  <a:pt x="7462304" y="1194244"/>
                </a:cubicBezTo>
                <a:cubicBezTo>
                  <a:pt x="7475093" y="1006829"/>
                  <a:pt x="7506945" y="800064"/>
                  <a:pt x="7648232" y="804940"/>
                </a:cubicBezTo>
                <a:cubicBezTo>
                  <a:pt x="7815124" y="802501"/>
                  <a:pt x="7819301" y="1019291"/>
                  <a:pt x="7823569" y="1219848"/>
                </a:cubicBezTo>
                <a:cubicBezTo>
                  <a:pt x="7821639" y="1061086"/>
                  <a:pt x="7821891" y="879921"/>
                  <a:pt x="7977415" y="881750"/>
                </a:cubicBezTo>
                <a:cubicBezTo>
                  <a:pt x="8089047" y="890893"/>
                  <a:pt x="8099654" y="1027100"/>
                  <a:pt x="8123949" y="1208875"/>
                </a:cubicBezTo>
                <a:cubicBezTo>
                  <a:pt x="8150518" y="1515809"/>
                  <a:pt x="8144167" y="1665465"/>
                  <a:pt x="8115872" y="1987029"/>
                </a:cubicBezTo>
                <a:cubicBezTo>
                  <a:pt x="8095107" y="2189759"/>
                  <a:pt x="8042097" y="2244511"/>
                  <a:pt x="7999361" y="2359421"/>
                </a:cubicBezTo>
                <a:cubicBezTo>
                  <a:pt x="7927365" y="2467015"/>
                  <a:pt x="7912762" y="2508210"/>
                  <a:pt x="7932270" y="2718331"/>
                </a:cubicBezTo>
                <a:lnTo>
                  <a:pt x="8920705" y="2717421"/>
                </a:lnTo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50" name="Group 18">
            <a:extLst>
              <a:ext uri="{FF2B5EF4-FFF2-40B4-BE49-F238E27FC236}">
                <a16:creationId xmlns:a16="http://schemas.microsoft.com/office/drawing/2014/main" id="{BB42AFD9-D1D5-422C-A440-22F84D963FD8}"/>
              </a:ext>
            </a:extLst>
          </p:cNvPr>
          <p:cNvGrpSpPr/>
          <p:nvPr/>
        </p:nvGrpSpPr>
        <p:grpSpPr>
          <a:xfrm flipH="1">
            <a:off x="8698371" y="4070750"/>
            <a:ext cx="988386" cy="987834"/>
            <a:chOff x="9187068" y="5086640"/>
            <a:chExt cx="803561" cy="803112"/>
          </a:xfrm>
        </p:grpSpPr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45E74532-A14D-4F1F-8CFC-8A0BD21FB14A}"/>
                </a:ext>
              </a:extLst>
            </p:cNvPr>
            <p:cNvSpPr/>
            <p:nvPr/>
          </p:nvSpPr>
          <p:spPr>
            <a:xfrm>
              <a:off x="9187068" y="5086640"/>
              <a:ext cx="803561" cy="803112"/>
            </a:xfrm>
            <a:custGeom>
              <a:avLst/>
              <a:gdLst>
                <a:gd name="connsiteX0" fmla="*/ 444867 w 1189336"/>
                <a:gd name="connsiteY0" fmla="*/ 109017 h 1188671"/>
                <a:gd name="connsiteX1" fmla="*/ 99084 w 1189336"/>
                <a:gd name="connsiteY1" fmla="*/ 453662 h 1188671"/>
                <a:gd name="connsiteX2" fmla="*/ 444298 w 1189336"/>
                <a:gd name="connsiteY2" fmla="*/ 798876 h 1188671"/>
                <a:gd name="connsiteX3" fmla="*/ 790081 w 1189336"/>
                <a:gd name="connsiteY3" fmla="*/ 454230 h 1188671"/>
                <a:gd name="connsiteX4" fmla="*/ 444867 w 1189336"/>
                <a:gd name="connsiteY4" fmla="*/ 109017 h 1188671"/>
                <a:gd name="connsiteX5" fmla="*/ 480696 w 1189336"/>
                <a:gd name="connsiteY5" fmla="*/ 960 h 1188671"/>
                <a:gd name="connsiteX6" fmla="*/ 899844 w 1189336"/>
                <a:gd name="connsiteY6" fmla="*/ 402477 h 1188671"/>
                <a:gd name="connsiteX7" fmla="*/ 823066 w 1189336"/>
                <a:gd name="connsiteY7" fmla="*/ 706174 h 1188671"/>
                <a:gd name="connsiteX8" fmla="*/ 825910 w 1189336"/>
                <a:gd name="connsiteY8" fmla="*/ 741435 h 1188671"/>
                <a:gd name="connsiteX9" fmla="*/ 856053 w 1189336"/>
                <a:gd name="connsiteY9" fmla="*/ 771577 h 1188671"/>
                <a:gd name="connsiteX10" fmla="*/ 900412 w 1189336"/>
                <a:gd name="connsiteY10" fmla="*/ 790914 h 1188671"/>
                <a:gd name="connsiteX11" fmla="*/ 971503 w 1189336"/>
                <a:gd name="connsiteY11" fmla="*/ 821056 h 1188671"/>
                <a:gd name="connsiteX12" fmla="*/ 1156337 w 1189336"/>
                <a:gd name="connsiteY12" fmla="*/ 1005890 h 1188671"/>
                <a:gd name="connsiteX13" fmla="*/ 1159181 w 1189336"/>
                <a:gd name="connsiteY13" fmla="*/ 1156601 h 1188671"/>
                <a:gd name="connsiteX14" fmla="*/ 1011313 w 1189336"/>
                <a:gd name="connsiteY14" fmla="*/ 1157170 h 1188671"/>
                <a:gd name="connsiteX15" fmla="*/ 820223 w 1189336"/>
                <a:gd name="connsiteY15" fmla="*/ 966080 h 1188671"/>
                <a:gd name="connsiteX16" fmla="*/ 791218 w 1189336"/>
                <a:gd name="connsiteY16" fmla="*/ 897264 h 1188671"/>
                <a:gd name="connsiteX17" fmla="*/ 728658 w 1189336"/>
                <a:gd name="connsiteY17" fmla="*/ 811956 h 1188671"/>
                <a:gd name="connsiteX18" fmla="*/ 707047 w 1189336"/>
                <a:gd name="connsiteY18" fmla="*/ 822193 h 1188671"/>
                <a:gd name="connsiteX19" fmla="*/ 71785 w 1189336"/>
                <a:gd name="connsiteY19" fmla="*/ 691956 h 1188671"/>
                <a:gd name="connsiteX20" fmla="*/ 126 w 1189336"/>
                <a:gd name="connsiteY20" fmla="*/ 484941 h 1188671"/>
                <a:gd name="connsiteX21" fmla="*/ 480696 w 1189336"/>
                <a:gd name="connsiteY21" fmla="*/ 960 h 11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9336" h="1188671">
                  <a:moveTo>
                    <a:pt x="444867" y="109017"/>
                  </a:moveTo>
                  <a:cubicBezTo>
                    <a:pt x="254914" y="109017"/>
                    <a:pt x="99084" y="263709"/>
                    <a:pt x="99084" y="453662"/>
                  </a:cubicBezTo>
                  <a:cubicBezTo>
                    <a:pt x="99084" y="643046"/>
                    <a:pt x="254345" y="798876"/>
                    <a:pt x="444298" y="798876"/>
                  </a:cubicBezTo>
                  <a:cubicBezTo>
                    <a:pt x="633682" y="798876"/>
                    <a:pt x="790081" y="643614"/>
                    <a:pt x="790081" y="454230"/>
                  </a:cubicBezTo>
                  <a:cubicBezTo>
                    <a:pt x="790649" y="264847"/>
                    <a:pt x="634819" y="109017"/>
                    <a:pt x="444867" y="109017"/>
                  </a:cubicBezTo>
                  <a:close/>
                  <a:moveTo>
                    <a:pt x="480696" y="960"/>
                  </a:moveTo>
                  <a:cubicBezTo>
                    <a:pt x="697379" y="14609"/>
                    <a:pt x="876526" y="186363"/>
                    <a:pt x="899844" y="402477"/>
                  </a:cubicBezTo>
                  <a:cubicBezTo>
                    <a:pt x="911787" y="513947"/>
                    <a:pt x="885626" y="614610"/>
                    <a:pt x="823066" y="706174"/>
                  </a:cubicBezTo>
                  <a:cubicBezTo>
                    <a:pt x="812830" y="720961"/>
                    <a:pt x="811692" y="729491"/>
                    <a:pt x="825910" y="741435"/>
                  </a:cubicBezTo>
                  <a:cubicBezTo>
                    <a:pt x="836716" y="750534"/>
                    <a:pt x="846953" y="760771"/>
                    <a:pt x="856053" y="771577"/>
                  </a:cubicBezTo>
                  <a:cubicBezTo>
                    <a:pt x="867995" y="785226"/>
                    <a:pt x="881076" y="792051"/>
                    <a:pt x="900412" y="790914"/>
                  </a:cubicBezTo>
                  <a:cubicBezTo>
                    <a:pt x="928280" y="789207"/>
                    <a:pt x="951597" y="801719"/>
                    <a:pt x="971503" y="821056"/>
                  </a:cubicBezTo>
                  <a:cubicBezTo>
                    <a:pt x="1033494" y="882478"/>
                    <a:pt x="1095484" y="943899"/>
                    <a:pt x="1156337" y="1005890"/>
                  </a:cubicBezTo>
                  <a:cubicBezTo>
                    <a:pt x="1199560" y="1049682"/>
                    <a:pt x="1200129" y="1114516"/>
                    <a:pt x="1159181" y="1156601"/>
                  </a:cubicBezTo>
                  <a:cubicBezTo>
                    <a:pt x="1119370" y="1198118"/>
                    <a:pt x="1055673" y="1200393"/>
                    <a:pt x="1011313" y="1157170"/>
                  </a:cubicBezTo>
                  <a:cubicBezTo>
                    <a:pt x="946479" y="1095179"/>
                    <a:pt x="883351" y="1030346"/>
                    <a:pt x="820223" y="966080"/>
                  </a:cubicBezTo>
                  <a:cubicBezTo>
                    <a:pt x="801455" y="947312"/>
                    <a:pt x="791787" y="923994"/>
                    <a:pt x="791218" y="897264"/>
                  </a:cubicBezTo>
                  <a:cubicBezTo>
                    <a:pt x="791218" y="877928"/>
                    <a:pt x="746290" y="817074"/>
                    <a:pt x="728658" y="811956"/>
                  </a:cubicBezTo>
                  <a:cubicBezTo>
                    <a:pt x="718421" y="809112"/>
                    <a:pt x="713303" y="818212"/>
                    <a:pt x="707047" y="822193"/>
                  </a:cubicBezTo>
                  <a:cubicBezTo>
                    <a:pt x="492639" y="966080"/>
                    <a:pt x="211691" y="908639"/>
                    <a:pt x="71785" y="691956"/>
                  </a:cubicBezTo>
                  <a:cubicBezTo>
                    <a:pt x="23444" y="619728"/>
                    <a:pt x="695" y="538970"/>
                    <a:pt x="126" y="484941"/>
                  </a:cubicBezTo>
                  <a:cubicBezTo>
                    <a:pt x="-6130" y="168164"/>
                    <a:pt x="221360" y="-14965"/>
                    <a:pt x="480696" y="960"/>
                  </a:cubicBezTo>
                  <a:close/>
                </a:path>
              </a:pathLst>
            </a:custGeom>
            <a:solidFill>
              <a:schemeClr val="accent3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3550A168-B64E-449D-9F8F-3FC884962098}"/>
                </a:ext>
              </a:extLst>
            </p:cNvPr>
            <p:cNvSpPr/>
            <p:nvPr/>
          </p:nvSpPr>
          <p:spPr>
            <a:xfrm>
              <a:off x="9248553" y="5283478"/>
              <a:ext cx="478003" cy="244877"/>
            </a:xfrm>
            <a:custGeom>
              <a:avLst/>
              <a:gdLst>
                <a:gd name="connsiteX0" fmla="*/ 600718 w 1191243"/>
                <a:gd name="connsiteY0" fmla="*/ 199476 h 610264"/>
                <a:gd name="connsiteX1" fmla="*/ 511120 w 1191243"/>
                <a:gd name="connsiteY1" fmla="*/ 289074 h 610264"/>
                <a:gd name="connsiteX2" fmla="*/ 600718 w 1191243"/>
                <a:gd name="connsiteY2" fmla="*/ 378672 h 610264"/>
                <a:gd name="connsiteX3" fmla="*/ 690316 w 1191243"/>
                <a:gd name="connsiteY3" fmla="*/ 289074 h 610264"/>
                <a:gd name="connsiteX4" fmla="*/ 600718 w 1191243"/>
                <a:gd name="connsiteY4" fmla="*/ 199476 h 610264"/>
                <a:gd name="connsiteX5" fmla="*/ 491057 w 1191243"/>
                <a:gd name="connsiteY5" fmla="*/ 166802 h 610264"/>
                <a:gd name="connsiteX6" fmla="*/ 449079 w 1191243"/>
                <a:gd name="connsiteY6" fmla="*/ 208780 h 610264"/>
                <a:gd name="connsiteX7" fmla="*/ 491057 w 1191243"/>
                <a:gd name="connsiteY7" fmla="*/ 250758 h 610264"/>
                <a:gd name="connsiteX8" fmla="*/ 533035 w 1191243"/>
                <a:gd name="connsiteY8" fmla="*/ 208780 h 610264"/>
                <a:gd name="connsiteX9" fmla="*/ 491057 w 1191243"/>
                <a:gd name="connsiteY9" fmla="*/ 166802 h 610264"/>
                <a:gd name="connsiteX10" fmla="*/ 600717 w 1191243"/>
                <a:gd name="connsiteY10" fmla="*/ 78514 h 610264"/>
                <a:gd name="connsiteX11" fmla="*/ 811277 w 1191243"/>
                <a:gd name="connsiteY11" fmla="*/ 289074 h 610264"/>
                <a:gd name="connsiteX12" fmla="*/ 600717 w 1191243"/>
                <a:gd name="connsiteY12" fmla="*/ 499634 h 610264"/>
                <a:gd name="connsiteX13" fmla="*/ 390157 w 1191243"/>
                <a:gd name="connsiteY13" fmla="*/ 289074 h 610264"/>
                <a:gd name="connsiteX14" fmla="*/ 600717 w 1191243"/>
                <a:gd name="connsiteY14" fmla="*/ 78514 h 610264"/>
                <a:gd name="connsiteX15" fmla="*/ 610401 w 1191243"/>
                <a:gd name="connsiteY15" fmla="*/ 58143 h 610264"/>
                <a:gd name="connsiteX16" fmla="*/ 590219 w 1191243"/>
                <a:gd name="connsiteY16" fmla="*/ 58188 h 610264"/>
                <a:gd name="connsiteX17" fmla="*/ 580977 w 1191243"/>
                <a:gd name="connsiteY17" fmla="*/ 58188 h 610264"/>
                <a:gd name="connsiteX18" fmla="*/ 96944 w 1191243"/>
                <a:gd name="connsiteY18" fmla="*/ 287591 h 610264"/>
                <a:gd name="connsiteX19" fmla="*/ 88327 w 1191243"/>
                <a:gd name="connsiteY19" fmla="*/ 321077 h 610264"/>
                <a:gd name="connsiteX20" fmla="*/ 394972 w 1191243"/>
                <a:gd name="connsiteY20" fmla="*/ 514181 h 610264"/>
                <a:gd name="connsiteX21" fmla="*/ 698046 w 1191243"/>
                <a:gd name="connsiteY21" fmla="*/ 540970 h 610264"/>
                <a:gd name="connsiteX22" fmla="*/ 1105997 w 1191243"/>
                <a:gd name="connsiteY22" fmla="*/ 319960 h 610264"/>
                <a:gd name="connsiteX23" fmla="*/ 1093719 w 1191243"/>
                <a:gd name="connsiteY23" fmla="*/ 283126 h 610264"/>
                <a:gd name="connsiteX24" fmla="*/ 889453 w 1191243"/>
                <a:gd name="connsiteY24" fmla="*/ 142484 h 610264"/>
                <a:gd name="connsiteX25" fmla="*/ 610401 w 1191243"/>
                <a:gd name="connsiteY25" fmla="*/ 58143 h 610264"/>
                <a:gd name="connsiteX26" fmla="*/ 539901 w 1191243"/>
                <a:gd name="connsiteY26" fmla="*/ 2020 h 610264"/>
                <a:gd name="connsiteX27" fmla="*/ 919591 w 1191243"/>
                <a:gd name="connsiteY27" fmla="*/ 88191 h 610264"/>
                <a:gd name="connsiteX28" fmla="*/ 1173864 w 1191243"/>
                <a:gd name="connsiteY28" fmla="*/ 279375 h 610264"/>
                <a:gd name="connsiteX29" fmla="*/ 1177569 w 1191243"/>
                <a:gd name="connsiteY29" fmla="*/ 326479 h 610264"/>
                <a:gd name="connsiteX30" fmla="*/ 730416 w 1191243"/>
                <a:gd name="connsiteY30" fmla="*/ 590217 h 610264"/>
                <a:gd name="connsiteX31" fmla="*/ 585755 w 1191243"/>
                <a:gd name="connsiteY31" fmla="*/ 610264 h 610264"/>
                <a:gd name="connsiteX32" fmla="*/ 574592 w 1191243"/>
                <a:gd name="connsiteY32" fmla="*/ 609952 h 610264"/>
                <a:gd name="connsiteX33" fmla="*/ 266563 w 1191243"/>
                <a:gd name="connsiteY33" fmla="*/ 517575 h 610264"/>
                <a:gd name="connsiteX34" fmla="*/ 17917 w 1191243"/>
                <a:gd name="connsiteY34" fmla="*/ 329114 h 610264"/>
                <a:gd name="connsiteX35" fmla="*/ 11308 w 1191243"/>
                <a:gd name="connsiteY35" fmla="*/ 285626 h 610264"/>
                <a:gd name="connsiteX36" fmla="*/ 539901 w 1191243"/>
                <a:gd name="connsiteY36" fmla="*/ 2020 h 6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1243" h="610264">
                  <a:moveTo>
                    <a:pt x="600718" y="199476"/>
                  </a:moveTo>
                  <a:cubicBezTo>
                    <a:pt x="551234" y="199476"/>
                    <a:pt x="511120" y="239590"/>
                    <a:pt x="511120" y="289074"/>
                  </a:cubicBezTo>
                  <a:cubicBezTo>
                    <a:pt x="511120" y="338558"/>
                    <a:pt x="551234" y="378672"/>
                    <a:pt x="600718" y="378672"/>
                  </a:cubicBezTo>
                  <a:cubicBezTo>
                    <a:pt x="650202" y="378672"/>
                    <a:pt x="690316" y="338558"/>
                    <a:pt x="690316" y="289074"/>
                  </a:cubicBezTo>
                  <a:cubicBezTo>
                    <a:pt x="690316" y="239590"/>
                    <a:pt x="650202" y="199476"/>
                    <a:pt x="600718" y="199476"/>
                  </a:cubicBezTo>
                  <a:close/>
                  <a:moveTo>
                    <a:pt x="491057" y="166802"/>
                  </a:moveTo>
                  <a:cubicBezTo>
                    <a:pt x="467873" y="166802"/>
                    <a:pt x="449079" y="185596"/>
                    <a:pt x="449079" y="208780"/>
                  </a:cubicBezTo>
                  <a:cubicBezTo>
                    <a:pt x="449079" y="231964"/>
                    <a:pt x="467873" y="250758"/>
                    <a:pt x="491057" y="250758"/>
                  </a:cubicBezTo>
                  <a:cubicBezTo>
                    <a:pt x="514241" y="250758"/>
                    <a:pt x="533035" y="231964"/>
                    <a:pt x="533035" y="208780"/>
                  </a:cubicBezTo>
                  <a:cubicBezTo>
                    <a:pt x="533035" y="185596"/>
                    <a:pt x="514241" y="166802"/>
                    <a:pt x="491057" y="166802"/>
                  </a:cubicBezTo>
                  <a:close/>
                  <a:moveTo>
                    <a:pt x="600717" y="78514"/>
                  </a:moveTo>
                  <a:cubicBezTo>
                    <a:pt x="717006" y="78514"/>
                    <a:pt x="811277" y="172785"/>
                    <a:pt x="811277" y="289074"/>
                  </a:cubicBezTo>
                  <a:cubicBezTo>
                    <a:pt x="811277" y="405363"/>
                    <a:pt x="717006" y="499634"/>
                    <a:pt x="600717" y="499634"/>
                  </a:cubicBezTo>
                  <a:cubicBezTo>
                    <a:pt x="484428" y="499634"/>
                    <a:pt x="390157" y="405363"/>
                    <a:pt x="390157" y="289074"/>
                  </a:cubicBezTo>
                  <a:cubicBezTo>
                    <a:pt x="390157" y="172785"/>
                    <a:pt x="484428" y="78514"/>
                    <a:pt x="600717" y="78514"/>
                  </a:cubicBezTo>
                  <a:close/>
                  <a:moveTo>
                    <a:pt x="610401" y="58143"/>
                  </a:moveTo>
                  <a:lnTo>
                    <a:pt x="590219" y="58188"/>
                  </a:lnTo>
                  <a:cubicBezTo>
                    <a:pt x="587139" y="58188"/>
                    <a:pt x="584058" y="58053"/>
                    <a:pt x="580977" y="58188"/>
                  </a:cubicBezTo>
                  <a:cubicBezTo>
                    <a:pt x="388766" y="69885"/>
                    <a:pt x="239283" y="171818"/>
                    <a:pt x="96944" y="287591"/>
                  </a:cubicBezTo>
                  <a:cubicBezTo>
                    <a:pt x="77790" y="303263"/>
                    <a:pt x="75959" y="310853"/>
                    <a:pt x="88327" y="321077"/>
                  </a:cubicBezTo>
                  <a:cubicBezTo>
                    <a:pt x="178963" y="396042"/>
                    <a:pt x="285047" y="470605"/>
                    <a:pt x="394972" y="514181"/>
                  </a:cubicBezTo>
                  <a:cubicBezTo>
                    <a:pt x="482170" y="548739"/>
                    <a:pt x="604596" y="564902"/>
                    <a:pt x="698046" y="540970"/>
                  </a:cubicBezTo>
                  <a:cubicBezTo>
                    <a:pt x="863780" y="498554"/>
                    <a:pt x="980803" y="419392"/>
                    <a:pt x="1105997" y="319960"/>
                  </a:cubicBezTo>
                  <a:cubicBezTo>
                    <a:pt x="1126714" y="303575"/>
                    <a:pt x="1109347" y="295762"/>
                    <a:pt x="1093719" y="283126"/>
                  </a:cubicBezTo>
                  <a:cubicBezTo>
                    <a:pt x="1028890" y="230888"/>
                    <a:pt x="963212" y="181507"/>
                    <a:pt x="889453" y="142484"/>
                  </a:cubicBezTo>
                  <a:cubicBezTo>
                    <a:pt x="798817" y="94487"/>
                    <a:pt x="715011" y="59080"/>
                    <a:pt x="610401" y="58143"/>
                  </a:cubicBezTo>
                  <a:close/>
                  <a:moveTo>
                    <a:pt x="539901" y="2020"/>
                  </a:moveTo>
                  <a:cubicBezTo>
                    <a:pt x="685187" y="-9276"/>
                    <a:pt x="805112" y="27782"/>
                    <a:pt x="919591" y="88191"/>
                  </a:cubicBezTo>
                  <a:cubicBezTo>
                    <a:pt x="1016746" y="139448"/>
                    <a:pt x="1092023" y="206107"/>
                    <a:pt x="1173864" y="279375"/>
                  </a:cubicBezTo>
                  <a:cubicBezTo>
                    <a:pt x="1190517" y="294243"/>
                    <a:pt x="1201099" y="306076"/>
                    <a:pt x="1177569" y="326479"/>
                  </a:cubicBezTo>
                  <a:cubicBezTo>
                    <a:pt x="1042463" y="443502"/>
                    <a:pt x="905437" y="541506"/>
                    <a:pt x="730416" y="590217"/>
                  </a:cubicBezTo>
                  <a:cubicBezTo>
                    <a:pt x="685677" y="602585"/>
                    <a:pt x="632278" y="610130"/>
                    <a:pt x="585755" y="610264"/>
                  </a:cubicBezTo>
                  <a:lnTo>
                    <a:pt x="574592" y="609952"/>
                  </a:lnTo>
                  <a:cubicBezTo>
                    <a:pt x="458730" y="607853"/>
                    <a:pt x="365728" y="573251"/>
                    <a:pt x="266563" y="517575"/>
                  </a:cubicBezTo>
                  <a:cubicBezTo>
                    <a:pt x="176240" y="466809"/>
                    <a:pt x="93372" y="400328"/>
                    <a:pt x="17917" y="329114"/>
                  </a:cubicBezTo>
                  <a:cubicBezTo>
                    <a:pt x="3941" y="315853"/>
                    <a:pt x="-10793" y="305539"/>
                    <a:pt x="11308" y="285626"/>
                  </a:cubicBezTo>
                  <a:cubicBezTo>
                    <a:pt x="164273" y="147708"/>
                    <a:pt x="327330" y="18495"/>
                    <a:pt x="539901" y="2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416200DA-6749-4C58-AE16-6F64E31CADEA}"/>
              </a:ext>
            </a:extLst>
          </p:cNvPr>
          <p:cNvGrpSpPr/>
          <p:nvPr/>
        </p:nvGrpSpPr>
        <p:grpSpPr>
          <a:xfrm>
            <a:off x="4811896" y="3716583"/>
            <a:ext cx="3138578" cy="2785869"/>
            <a:chOff x="457787" y="2547452"/>
            <a:chExt cx="4668652" cy="4143995"/>
          </a:xfrm>
        </p:grpSpPr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EC8A3E8A-13D4-4AE4-B39B-E9A4BBED1A4F}"/>
                </a:ext>
              </a:extLst>
            </p:cNvPr>
            <p:cNvGrpSpPr/>
            <p:nvPr/>
          </p:nvGrpSpPr>
          <p:grpSpPr>
            <a:xfrm>
              <a:off x="457787" y="2548432"/>
              <a:ext cx="3040128" cy="4143015"/>
              <a:chOff x="809898" y="2069721"/>
              <a:chExt cx="3040128" cy="4143015"/>
            </a:xfrm>
          </p:grpSpPr>
          <p:sp>
            <p:nvSpPr>
              <p:cNvPr id="168" name="Graphic 3">
                <a:extLst>
                  <a:ext uri="{FF2B5EF4-FFF2-40B4-BE49-F238E27FC236}">
                    <a16:creationId xmlns:a16="http://schemas.microsoft.com/office/drawing/2014/main" id="{4DA63F3A-5314-4997-865E-12413761D033}"/>
                  </a:ext>
                </a:extLst>
              </p:cNvPr>
              <p:cNvSpPr/>
              <p:nvPr/>
            </p:nvSpPr>
            <p:spPr>
              <a:xfrm>
                <a:off x="812875" y="2069721"/>
                <a:ext cx="3037151" cy="4142035"/>
              </a:xfrm>
              <a:custGeom>
                <a:avLst/>
                <a:gdLst>
                  <a:gd name="connsiteX0" fmla="*/ 2546379 w 2574308"/>
                  <a:gd name="connsiteY0" fmla="*/ 3028665 h 3510814"/>
                  <a:gd name="connsiteX1" fmla="*/ 2444996 w 2574308"/>
                  <a:gd name="connsiteY1" fmla="*/ 2905614 h 3510814"/>
                  <a:gd name="connsiteX2" fmla="*/ 2434205 w 2574308"/>
                  <a:gd name="connsiteY2" fmla="*/ 2857229 h 3510814"/>
                  <a:gd name="connsiteX3" fmla="*/ 2461531 w 2574308"/>
                  <a:gd name="connsiteY3" fmla="*/ 2525408 h 3510814"/>
                  <a:gd name="connsiteX4" fmla="*/ 2485549 w 2574308"/>
                  <a:gd name="connsiteY4" fmla="*/ 2237534 h 3510814"/>
                  <a:gd name="connsiteX5" fmla="*/ 2370156 w 2574308"/>
                  <a:gd name="connsiteY5" fmla="*/ 1906061 h 3510814"/>
                  <a:gd name="connsiteX6" fmla="*/ 2331953 w 2574308"/>
                  <a:gd name="connsiteY6" fmla="*/ 1492003 h 3510814"/>
                  <a:gd name="connsiteX7" fmla="*/ 2314722 w 2574308"/>
                  <a:gd name="connsiteY7" fmla="*/ 845418 h 3510814"/>
                  <a:gd name="connsiteX8" fmla="*/ 1994040 w 2574308"/>
                  <a:gd name="connsiteY8" fmla="*/ 264188 h 3510814"/>
                  <a:gd name="connsiteX9" fmla="*/ 1051401 w 2574308"/>
                  <a:gd name="connsiteY9" fmla="*/ 28180 h 3510814"/>
                  <a:gd name="connsiteX10" fmla="*/ 372965 w 2574308"/>
                  <a:gd name="connsiteY10" fmla="*/ 556413 h 3510814"/>
                  <a:gd name="connsiteX11" fmla="*/ 223111 w 2574308"/>
                  <a:gd name="connsiteY11" fmla="*/ 1035217 h 3510814"/>
                  <a:gd name="connsiteX12" fmla="*/ 252351 w 2574308"/>
                  <a:gd name="connsiteY12" fmla="*/ 1694072 h 3510814"/>
                  <a:gd name="connsiteX13" fmla="*/ 125818 w 2574308"/>
                  <a:gd name="connsiteY13" fmla="*/ 2123359 h 3510814"/>
                  <a:gd name="connsiteX14" fmla="*/ 136435 w 2574308"/>
                  <a:gd name="connsiteY14" fmla="*/ 2574228 h 3510814"/>
                  <a:gd name="connsiteX15" fmla="*/ 154710 w 2574308"/>
                  <a:gd name="connsiteY15" fmla="*/ 2811106 h 3510814"/>
                  <a:gd name="connsiteX16" fmla="*/ 131997 w 2574308"/>
                  <a:gd name="connsiteY16" fmla="*/ 2903177 h 3510814"/>
                  <a:gd name="connsiteX17" fmla="*/ 27917 w 2574308"/>
                  <a:gd name="connsiteY17" fmla="*/ 3028665 h 3510814"/>
                  <a:gd name="connsiteX18" fmla="*/ 61856 w 2574308"/>
                  <a:gd name="connsiteY18" fmla="*/ 3139098 h 3510814"/>
                  <a:gd name="connsiteX19" fmla="*/ 61856 w 2574308"/>
                  <a:gd name="connsiteY19" fmla="*/ 3139098 h 3510814"/>
                  <a:gd name="connsiteX20" fmla="*/ 61856 w 2574308"/>
                  <a:gd name="connsiteY20" fmla="*/ 3139098 h 3510814"/>
                  <a:gd name="connsiteX21" fmla="*/ 35140 w 2574308"/>
                  <a:gd name="connsiteY21" fmla="*/ 3510776 h 3510814"/>
                  <a:gd name="connsiteX22" fmla="*/ 2526276 w 2574308"/>
                  <a:gd name="connsiteY22" fmla="*/ 3510776 h 3510814"/>
                  <a:gd name="connsiteX23" fmla="*/ 2506174 w 2574308"/>
                  <a:gd name="connsiteY23" fmla="*/ 3144058 h 3510814"/>
                  <a:gd name="connsiteX24" fmla="*/ 2471974 w 2574308"/>
                  <a:gd name="connsiteY24" fmla="*/ 3156764 h 3510814"/>
                  <a:gd name="connsiteX25" fmla="*/ 2512614 w 2574308"/>
                  <a:gd name="connsiteY25" fmla="*/ 3139011 h 3510814"/>
                  <a:gd name="connsiteX26" fmla="*/ 2546379 w 2574308"/>
                  <a:gd name="connsiteY26" fmla="*/ 3028665 h 35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74308" h="3510814">
                    <a:moveTo>
                      <a:pt x="2546379" y="3028665"/>
                    </a:moveTo>
                    <a:cubicBezTo>
                      <a:pt x="2518705" y="2982282"/>
                      <a:pt x="2485897" y="2940771"/>
                      <a:pt x="2444996" y="2905614"/>
                    </a:cubicBezTo>
                    <a:cubicBezTo>
                      <a:pt x="2441776" y="2889340"/>
                      <a:pt x="2439166" y="2872893"/>
                      <a:pt x="2434205" y="2857229"/>
                    </a:cubicBezTo>
                    <a:cubicBezTo>
                      <a:pt x="2398264" y="2742793"/>
                      <a:pt x="2404356" y="2633404"/>
                      <a:pt x="2461531" y="2525408"/>
                    </a:cubicBezTo>
                    <a:cubicBezTo>
                      <a:pt x="2509655" y="2434381"/>
                      <a:pt x="2509219" y="2335958"/>
                      <a:pt x="2485549" y="2237534"/>
                    </a:cubicBezTo>
                    <a:cubicBezTo>
                      <a:pt x="2458050" y="2123272"/>
                      <a:pt x="2407228" y="2017016"/>
                      <a:pt x="2370156" y="1906061"/>
                    </a:cubicBezTo>
                    <a:cubicBezTo>
                      <a:pt x="2325078" y="1771088"/>
                      <a:pt x="2303148" y="1633852"/>
                      <a:pt x="2331953" y="1492003"/>
                    </a:cubicBezTo>
                    <a:cubicBezTo>
                      <a:pt x="2376248" y="1220055"/>
                      <a:pt x="2348748" y="966294"/>
                      <a:pt x="2314722" y="845418"/>
                    </a:cubicBezTo>
                    <a:cubicBezTo>
                      <a:pt x="2253196" y="626815"/>
                      <a:pt x="2165825" y="417088"/>
                      <a:pt x="1994040" y="264188"/>
                    </a:cubicBezTo>
                    <a:cubicBezTo>
                      <a:pt x="1724354" y="24264"/>
                      <a:pt x="1403324" y="-46051"/>
                      <a:pt x="1051401" y="28180"/>
                    </a:cubicBezTo>
                    <a:cubicBezTo>
                      <a:pt x="740031" y="93883"/>
                      <a:pt x="511768" y="265841"/>
                      <a:pt x="372965" y="556413"/>
                    </a:cubicBezTo>
                    <a:cubicBezTo>
                      <a:pt x="311440" y="685208"/>
                      <a:pt x="238775" y="866739"/>
                      <a:pt x="223111" y="1035217"/>
                    </a:cubicBezTo>
                    <a:cubicBezTo>
                      <a:pt x="215975" y="1127897"/>
                      <a:pt x="259661" y="1614358"/>
                      <a:pt x="252351" y="1694072"/>
                    </a:cubicBezTo>
                    <a:cubicBezTo>
                      <a:pt x="238775" y="1875777"/>
                      <a:pt x="167764" y="2011447"/>
                      <a:pt x="125818" y="2123359"/>
                    </a:cubicBezTo>
                    <a:cubicBezTo>
                      <a:pt x="68731" y="2275302"/>
                      <a:pt x="53850" y="2424026"/>
                      <a:pt x="136435" y="2574228"/>
                    </a:cubicBezTo>
                    <a:cubicBezTo>
                      <a:pt x="176727" y="2647502"/>
                      <a:pt x="173768" y="2730174"/>
                      <a:pt x="154710" y="2811106"/>
                    </a:cubicBezTo>
                    <a:cubicBezTo>
                      <a:pt x="147487" y="2841913"/>
                      <a:pt x="139568" y="2872545"/>
                      <a:pt x="131997" y="2903177"/>
                    </a:cubicBezTo>
                    <a:cubicBezTo>
                      <a:pt x="89791" y="2938770"/>
                      <a:pt x="56113" y="2981237"/>
                      <a:pt x="27917" y="3028665"/>
                    </a:cubicBezTo>
                    <a:cubicBezTo>
                      <a:pt x="-14638" y="3099937"/>
                      <a:pt x="-12462" y="3108901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30702" y="3261366"/>
                      <a:pt x="36184" y="3386332"/>
                      <a:pt x="35140" y="3510776"/>
                    </a:cubicBezTo>
                    <a:cubicBezTo>
                      <a:pt x="183428" y="3510776"/>
                      <a:pt x="2380773" y="3510863"/>
                      <a:pt x="2526276" y="3510776"/>
                    </a:cubicBezTo>
                    <a:cubicBezTo>
                      <a:pt x="2525667" y="3389291"/>
                      <a:pt x="2530715" y="3264151"/>
                      <a:pt x="2506174" y="3144058"/>
                    </a:cubicBezTo>
                    <a:cubicBezTo>
                      <a:pt x="2494687" y="3147974"/>
                      <a:pt x="2483287" y="3152151"/>
                      <a:pt x="2471974" y="3156764"/>
                    </a:cubicBezTo>
                    <a:cubicBezTo>
                      <a:pt x="2485288" y="3150411"/>
                      <a:pt x="2498777" y="3144406"/>
                      <a:pt x="2512614" y="3139011"/>
                    </a:cubicBezTo>
                    <a:cubicBezTo>
                      <a:pt x="2586758" y="3108814"/>
                      <a:pt x="2588933" y="3099937"/>
                      <a:pt x="2546379" y="3028665"/>
                    </a:cubicBezTo>
                    <a:close/>
                  </a:path>
                </a:pathLst>
              </a:custGeom>
              <a:solidFill>
                <a:srgbClr val="FBBEA6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Graphic 3">
                <a:extLst>
                  <a:ext uri="{FF2B5EF4-FFF2-40B4-BE49-F238E27FC236}">
                    <a16:creationId xmlns:a16="http://schemas.microsoft.com/office/drawing/2014/main" id="{C67F8DCD-9346-47D9-8F88-608645870398}"/>
                  </a:ext>
                </a:extLst>
              </p:cNvPr>
              <p:cNvSpPr/>
              <p:nvPr/>
            </p:nvSpPr>
            <p:spPr>
              <a:xfrm>
                <a:off x="902894" y="2070851"/>
                <a:ext cx="2858047" cy="3435312"/>
              </a:xfrm>
              <a:custGeom>
                <a:avLst/>
                <a:gdLst>
                  <a:gd name="connsiteX0" fmla="*/ 2406812 w 2422498"/>
                  <a:gd name="connsiteY0" fmla="*/ 2237534 h 2911792"/>
                  <a:gd name="connsiteX1" fmla="*/ 2291418 w 2422498"/>
                  <a:gd name="connsiteY1" fmla="*/ 1906061 h 2911792"/>
                  <a:gd name="connsiteX2" fmla="*/ 2253215 w 2422498"/>
                  <a:gd name="connsiteY2" fmla="*/ 1492003 h 2911792"/>
                  <a:gd name="connsiteX3" fmla="*/ 2235984 w 2422498"/>
                  <a:gd name="connsiteY3" fmla="*/ 845418 h 2911792"/>
                  <a:gd name="connsiteX4" fmla="*/ 1915303 w 2422498"/>
                  <a:gd name="connsiteY4" fmla="*/ 264188 h 2911792"/>
                  <a:gd name="connsiteX5" fmla="*/ 972664 w 2422498"/>
                  <a:gd name="connsiteY5" fmla="*/ 28180 h 2911792"/>
                  <a:gd name="connsiteX6" fmla="*/ 294228 w 2422498"/>
                  <a:gd name="connsiteY6" fmla="*/ 556413 h 2911792"/>
                  <a:gd name="connsiteX7" fmla="*/ 144373 w 2422498"/>
                  <a:gd name="connsiteY7" fmla="*/ 1035217 h 2911792"/>
                  <a:gd name="connsiteX8" fmla="*/ 173613 w 2422498"/>
                  <a:gd name="connsiteY8" fmla="*/ 1694072 h 2911792"/>
                  <a:gd name="connsiteX9" fmla="*/ 47081 w 2422498"/>
                  <a:gd name="connsiteY9" fmla="*/ 2123359 h 2911792"/>
                  <a:gd name="connsiteX10" fmla="*/ 57698 w 2422498"/>
                  <a:gd name="connsiteY10" fmla="*/ 2574228 h 2911792"/>
                  <a:gd name="connsiteX11" fmla="*/ 75973 w 2422498"/>
                  <a:gd name="connsiteY11" fmla="*/ 2811106 h 2911792"/>
                  <a:gd name="connsiteX12" fmla="*/ 53260 w 2422498"/>
                  <a:gd name="connsiteY12" fmla="*/ 2903177 h 2911792"/>
                  <a:gd name="connsiteX13" fmla="*/ 95640 w 2422498"/>
                  <a:gd name="connsiteY13" fmla="*/ 2886382 h 2911792"/>
                  <a:gd name="connsiteX14" fmla="*/ 205812 w 2422498"/>
                  <a:gd name="connsiteY14" fmla="*/ 2825552 h 2911792"/>
                  <a:gd name="connsiteX15" fmla="*/ 623264 w 2422498"/>
                  <a:gd name="connsiteY15" fmla="*/ 2730609 h 2911792"/>
                  <a:gd name="connsiteX16" fmla="*/ 892602 w 2422498"/>
                  <a:gd name="connsiteY16" fmla="*/ 2561001 h 2911792"/>
                  <a:gd name="connsiteX17" fmla="*/ 927673 w 2422498"/>
                  <a:gd name="connsiteY17" fmla="*/ 2443432 h 2911792"/>
                  <a:gd name="connsiteX18" fmla="*/ 927585 w 2422498"/>
                  <a:gd name="connsiteY18" fmla="*/ 2266774 h 2911792"/>
                  <a:gd name="connsiteX19" fmla="*/ 892602 w 2422498"/>
                  <a:gd name="connsiteY19" fmla="*/ 2221000 h 2911792"/>
                  <a:gd name="connsiteX20" fmla="*/ 517095 w 2422498"/>
                  <a:gd name="connsiteY20" fmla="*/ 1732971 h 2911792"/>
                  <a:gd name="connsiteX21" fmla="*/ 482547 w 2422498"/>
                  <a:gd name="connsiteY21" fmla="*/ 1697640 h 2911792"/>
                  <a:gd name="connsiteX22" fmla="*/ 369155 w 2422498"/>
                  <a:gd name="connsiteY22" fmla="*/ 1558750 h 2911792"/>
                  <a:gd name="connsiteX23" fmla="*/ 368285 w 2422498"/>
                  <a:gd name="connsiteY23" fmla="*/ 1457542 h 2911792"/>
                  <a:gd name="connsiteX24" fmla="*/ 450000 w 2422498"/>
                  <a:gd name="connsiteY24" fmla="*/ 1418991 h 2911792"/>
                  <a:gd name="connsiteX25" fmla="*/ 514659 w 2422498"/>
                  <a:gd name="connsiteY25" fmla="*/ 1408374 h 2911792"/>
                  <a:gd name="connsiteX26" fmla="*/ 605250 w 2422498"/>
                  <a:gd name="connsiteY26" fmla="*/ 1316825 h 2911792"/>
                  <a:gd name="connsiteX27" fmla="*/ 612995 w 2422498"/>
                  <a:gd name="connsiteY27" fmla="*/ 1306730 h 2911792"/>
                  <a:gd name="connsiteX28" fmla="*/ 747360 w 2422498"/>
                  <a:gd name="connsiteY28" fmla="*/ 1235719 h 2911792"/>
                  <a:gd name="connsiteX29" fmla="*/ 850657 w 2422498"/>
                  <a:gd name="connsiteY29" fmla="*/ 1246249 h 2911792"/>
                  <a:gd name="connsiteX30" fmla="*/ 974491 w 2422498"/>
                  <a:gd name="connsiteY30" fmla="*/ 1268875 h 2911792"/>
                  <a:gd name="connsiteX31" fmla="*/ 1020440 w 2422498"/>
                  <a:gd name="connsiteY31" fmla="*/ 1254429 h 2911792"/>
                  <a:gd name="connsiteX32" fmla="*/ 997726 w 2422498"/>
                  <a:gd name="connsiteY32" fmla="*/ 1211352 h 2911792"/>
                  <a:gd name="connsiteX33" fmla="*/ 866321 w 2422498"/>
                  <a:gd name="connsiteY33" fmla="*/ 1160618 h 2911792"/>
                  <a:gd name="connsiteX34" fmla="*/ 711506 w 2422498"/>
                  <a:gd name="connsiteY34" fmla="*/ 1177065 h 2911792"/>
                  <a:gd name="connsiteX35" fmla="*/ 803751 w 2422498"/>
                  <a:gd name="connsiteY35" fmla="*/ 1007804 h 2911792"/>
                  <a:gd name="connsiteX36" fmla="*/ 863623 w 2422498"/>
                  <a:gd name="connsiteY36" fmla="*/ 831146 h 2911792"/>
                  <a:gd name="connsiteX37" fmla="*/ 889904 w 2422498"/>
                  <a:gd name="connsiteY37" fmla="*/ 658144 h 2911792"/>
                  <a:gd name="connsiteX38" fmla="*/ 903480 w 2422498"/>
                  <a:gd name="connsiteY38" fmla="*/ 687470 h 2911792"/>
                  <a:gd name="connsiteX39" fmla="*/ 922016 w 2422498"/>
                  <a:gd name="connsiteY39" fmla="*/ 716884 h 2911792"/>
                  <a:gd name="connsiteX40" fmla="*/ 1285252 w 2422498"/>
                  <a:gd name="connsiteY40" fmla="*/ 930266 h 2911792"/>
                  <a:gd name="connsiteX41" fmla="*/ 1575302 w 2422498"/>
                  <a:gd name="connsiteY41" fmla="*/ 984221 h 2911792"/>
                  <a:gd name="connsiteX42" fmla="*/ 1925571 w 2422498"/>
                  <a:gd name="connsiteY42" fmla="*/ 1358509 h 2911792"/>
                  <a:gd name="connsiteX43" fmla="*/ 1931315 w 2422498"/>
                  <a:gd name="connsiteY43" fmla="*/ 1388358 h 2911792"/>
                  <a:gd name="connsiteX44" fmla="*/ 1963079 w 2422498"/>
                  <a:gd name="connsiteY44" fmla="*/ 1404284 h 2911792"/>
                  <a:gd name="connsiteX45" fmla="*/ 2046012 w 2422498"/>
                  <a:gd name="connsiteY45" fmla="*/ 1408983 h 2911792"/>
                  <a:gd name="connsiteX46" fmla="*/ 2074034 w 2422498"/>
                  <a:gd name="connsiteY46" fmla="*/ 1455888 h 2911792"/>
                  <a:gd name="connsiteX47" fmla="*/ 2033829 w 2422498"/>
                  <a:gd name="connsiteY47" fmla="*/ 1593038 h 2911792"/>
                  <a:gd name="connsiteX48" fmla="*/ 1951069 w 2422498"/>
                  <a:gd name="connsiteY48" fmla="*/ 1669096 h 2911792"/>
                  <a:gd name="connsiteX49" fmla="*/ 1894417 w 2422498"/>
                  <a:gd name="connsiteY49" fmla="*/ 1741761 h 2911792"/>
                  <a:gd name="connsiteX50" fmla="*/ 1752221 w 2422498"/>
                  <a:gd name="connsiteY50" fmla="*/ 2016059 h 2911792"/>
                  <a:gd name="connsiteX51" fmla="*/ 1476182 w 2422498"/>
                  <a:gd name="connsiteY51" fmla="*/ 2261814 h 2911792"/>
                  <a:gd name="connsiteX52" fmla="*/ 1507511 w 2422498"/>
                  <a:gd name="connsiteY52" fmla="*/ 2499562 h 2911792"/>
                  <a:gd name="connsiteX53" fmla="*/ 1641962 w 2422498"/>
                  <a:gd name="connsiteY53" fmla="*/ 2669867 h 2911792"/>
                  <a:gd name="connsiteX54" fmla="*/ 2367564 w 2422498"/>
                  <a:gd name="connsiteY54" fmla="*/ 2911793 h 2911792"/>
                  <a:gd name="connsiteX55" fmla="*/ 2355555 w 2422498"/>
                  <a:gd name="connsiteY55" fmla="*/ 2856968 h 2911792"/>
                  <a:gd name="connsiteX56" fmla="*/ 2382880 w 2422498"/>
                  <a:gd name="connsiteY56" fmla="*/ 2525147 h 2911792"/>
                  <a:gd name="connsiteX57" fmla="*/ 2406812 w 2422498"/>
                  <a:gd name="connsiteY57" fmla="*/ 2237534 h 291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22498" h="2911792">
                    <a:moveTo>
                      <a:pt x="2406812" y="2237534"/>
                    </a:moveTo>
                    <a:cubicBezTo>
                      <a:pt x="2379312" y="2123272"/>
                      <a:pt x="2328490" y="2017016"/>
                      <a:pt x="2291418" y="1906061"/>
                    </a:cubicBezTo>
                    <a:cubicBezTo>
                      <a:pt x="2246340" y="1771088"/>
                      <a:pt x="2224411" y="1633852"/>
                      <a:pt x="2253215" y="1492003"/>
                    </a:cubicBezTo>
                    <a:cubicBezTo>
                      <a:pt x="2297510" y="1220055"/>
                      <a:pt x="2270011" y="966294"/>
                      <a:pt x="2235984" y="845418"/>
                    </a:cubicBezTo>
                    <a:cubicBezTo>
                      <a:pt x="2174459" y="626815"/>
                      <a:pt x="2087087" y="417088"/>
                      <a:pt x="1915303" y="264188"/>
                    </a:cubicBezTo>
                    <a:cubicBezTo>
                      <a:pt x="1645617" y="24264"/>
                      <a:pt x="1324587" y="-46051"/>
                      <a:pt x="972664" y="28180"/>
                    </a:cubicBezTo>
                    <a:cubicBezTo>
                      <a:pt x="661293" y="93883"/>
                      <a:pt x="433031" y="265841"/>
                      <a:pt x="294228" y="556413"/>
                    </a:cubicBezTo>
                    <a:cubicBezTo>
                      <a:pt x="232702" y="685208"/>
                      <a:pt x="160038" y="866739"/>
                      <a:pt x="144373" y="1035217"/>
                    </a:cubicBezTo>
                    <a:cubicBezTo>
                      <a:pt x="137237" y="1127897"/>
                      <a:pt x="180923" y="1614358"/>
                      <a:pt x="173613" y="1694072"/>
                    </a:cubicBezTo>
                    <a:cubicBezTo>
                      <a:pt x="160038" y="1875777"/>
                      <a:pt x="89027" y="2011447"/>
                      <a:pt x="47081" y="2123359"/>
                    </a:cubicBezTo>
                    <a:cubicBezTo>
                      <a:pt x="-10006" y="2275302"/>
                      <a:pt x="-24888" y="2424025"/>
                      <a:pt x="57698" y="2574228"/>
                    </a:cubicBezTo>
                    <a:cubicBezTo>
                      <a:pt x="97990" y="2647502"/>
                      <a:pt x="95031" y="2730174"/>
                      <a:pt x="75973" y="2811106"/>
                    </a:cubicBezTo>
                    <a:cubicBezTo>
                      <a:pt x="68750" y="2841913"/>
                      <a:pt x="60831" y="2872545"/>
                      <a:pt x="53260" y="2903177"/>
                    </a:cubicBezTo>
                    <a:cubicBezTo>
                      <a:pt x="71796" y="2908747"/>
                      <a:pt x="82761" y="2894475"/>
                      <a:pt x="95640" y="2886382"/>
                    </a:cubicBezTo>
                    <a:cubicBezTo>
                      <a:pt x="131233" y="2864104"/>
                      <a:pt x="167609" y="2843218"/>
                      <a:pt x="205812" y="2825552"/>
                    </a:cubicBezTo>
                    <a:cubicBezTo>
                      <a:pt x="338349" y="2764462"/>
                      <a:pt x="480545" y="2746535"/>
                      <a:pt x="623264" y="2730609"/>
                    </a:cubicBezTo>
                    <a:cubicBezTo>
                      <a:pt x="737874" y="2689621"/>
                      <a:pt x="818197" y="2652810"/>
                      <a:pt x="892602" y="2561001"/>
                    </a:cubicBezTo>
                    <a:cubicBezTo>
                      <a:pt x="909833" y="2539767"/>
                      <a:pt x="929935" y="2473542"/>
                      <a:pt x="927673" y="2443432"/>
                    </a:cubicBezTo>
                    <a:cubicBezTo>
                      <a:pt x="925236" y="2384604"/>
                      <a:pt x="925236" y="2325689"/>
                      <a:pt x="927585" y="2266774"/>
                    </a:cubicBezTo>
                    <a:cubicBezTo>
                      <a:pt x="928630" y="2241798"/>
                      <a:pt x="908527" y="2232922"/>
                      <a:pt x="892602" y="2221000"/>
                    </a:cubicBezTo>
                    <a:cubicBezTo>
                      <a:pt x="721949" y="2093336"/>
                      <a:pt x="570354" y="1950966"/>
                      <a:pt x="517095" y="1732971"/>
                    </a:cubicBezTo>
                    <a:cubicBezTo>
                      <a:pt x="512483" y="1714174"/>
                      <a:pt x="500561" y="1702513"/>
                      <a:pt x="482547" y="1697640"/>
                    </a:cubicBezTo>
                    <a:cubicBezTo>
                      <a:pt x="411188" y="1678495"/>
                      <a:pt x="381252" y="1626107"/>
                      <a:pt x="369155" y="1558750"/>
                    </a:cubicBezTo>
                    <a:cubicBezTo>
                      <a:pt x="363238" y="1525072"/>
                      <a:pt x="361758" y="1505144"/>
                      <a:pt x="368285" y="1457542"/>
                    </a:cubicBezTo>
                    <a:cubicBezTo>
                      <a:pt x="375334" y="1402108"/>
                      <a:pt x="401441" y="1390795"/>
                      <a:pt x="450000" y="1418991"/>
                    </a:cubicBezTo>
                    <a:cubicBezTo>
                      <a:pt x="476629" y="1433088"/>
                      <a:pt x="495252" y="1428389"/>
                      <a:pt x="514659" y="1408374"/>
                    </a:cubicBezTo>
                    <a:cubicBezTo>
                      <a:pt x="544508" y="1377480"/>
                      <a:pt x="575662" y="1347892"/>
                      <a:pt x="605250" y="1316825"/>
                    </a:cubicBezTo>
                    <a:cubicBezTo>
                      <a:pt x="607948" y="1313605"/>
                      <a:pt x="610645" y="1310211"/>
                      <a:pt x="612995" y="1306730"/>
                    </a:cubicBezTo>
                    <a:cubicBezTo>
                      <a:pt x="643454" y="1255995"/>
                      <a:pt x="688967" y="1234675"/>
                      <a:pt x="747360" y="1235719"/>
                    </a:cubicBezTo>
                    <a:cubicBezTo>
                      <a:pt x="782169" y="1236328"/>
                      <a:pt x="816543" y="1237111"/>
                      <a:pt x="850657" y="1246249"/>
                    </a:cubicBezTo>
                    <a:cubicBezTo>
                      <a:pt x="891210" y="1257127"/>
                      <a:pt x="932894" y="1263305"/>
                      <a:pt x="974491" y="1268875"/>
                    </a:cubicBezTo>
                    <a:cubicBezTo>
                      <a:pt x="991374" y="1271137"/>
                      <a:pt x="1012782" y="1274096"/>
                      <a:pt x="1020440" y="1254429"/>
                    </a:cubicBezTo>
                    <a:cubicBezTo>
                      <a:pt x="1027836" y="1235458"/>
                      <a:pt x="1011215" y="1221795"/>
                      <a:pt x="997726" y="1211352"/>
                    </a:cubicBezTo>
                    <a:cubicBezTo>
                      <a:pt x="959175" y="1181590"/>
                      <a:pt x="916185" y="1162880"/>
                      <a:pt x="866321" y="1160618"/>
                    </a:cubicBezTo>
                    <a:cubicBezTo>
                      <a:pt x="815847" y="1158355"/>
                      <a:pt x="766331" y="1165404"/>
                      <a:pt x="711506" y="1177065"/>
                    </a:cubicBezTo>
                    <a:cubicBezTo>
                      <a:pt x="747360" y="1118411"/>
                      <a:pt x="778688" y="1064718"/>
                      <a:pt x="803751" y="1007804"/>
                    </a:cubicBezTo>
                    <a:cubicBezTo>
                      <a:pt x="828901" y="950717"/>
                      <a:pt x="848568" y="891715"/>
                      <a:pt x="863623" y="831146"/>
                    </a:cubicBezTo>
                    <a:cubicBezTo>
                      <a:pt x="877895" y="773450"/>
                      <a:pt x="885292" y="714970"/>
                      <a:pt x="889904" y="658144"/>
                    </a:cubicBezTo>
                    <a:cubicBezTo>
                      <a:pt x="892341" y="667194"/>
                      <a:pt x="897910" y="677289"/>
                      <a:pt x="903480" y="687470"/>
                    </a:cubicBezTo>
                    <a:cubicBezTo>
                      <a:pt x="909049" y="697652"/>
                      <a:pt x="915402" y="707312"/>
                      <a:pt x="922016" y="716884"/>
                    </a:cubicBezTo>
                    <a:cubicBezTo>
                      <a:pt x="1010084" y="844200"/>
                      <a:pt x="1135398" y="909207"/>
                      <a:pt x="1285252" y="930266"/>
                    </a:cubicBezTo>
                    <a:cubicBezTo>
                      <a:pt x="1382806" y="943929"/>
                      <a:pt x="1480359" y="956634"/>
                      <a:pt x="1575302" y="984221"/>
                    </a:cubicBezTo>
                    <a:cubicBezTo>
                      <a:pt x="1766144" y="1039568"/>
                      <a:pt x="1897898" y="1150349"/>
                      <a:pt x="1925571" y="1358509"/>
                    </a:cubicBezTo>
                    <a:cubicBezTo>
                      <a:pt x="1926877" y="1368517"/>
                      <a:pt x="1929053" y="1378438"/>
                      <a:pt x="1931315" y="1388358"/>
                    </a:cubicBezTo>
                    <a:cubicBezTo>
                      <a:pt x="1935492" y="1406633"/>
                      <a:pt x="1946544" y="1413160"/>
                      <a:pt x="1963079" y="1404284"/>
                    </a:cubicBezTo>
                    <a:cubicBezTo>
                      <a:pt x="1992145" y="1388619"/>
                      <a:pt x="2018948" y="1396364"/>
                      <a:pt x="2046012" y="1408983"/>
                    </a:cubicBezTo>
                    <a:cubicBezTo>
                      <a:pt x="2070727" y="1425256"/>
                      <a:pt x="2072554" y="1445185"/>
                      <a:pt x="2074034" y="1455888"/>
                    </a:cubicBezTo>
                    <a:cubicBezTo>
                      <a:pt x="2079603" y="1496702"/>
                      <a:pt x="2059327" y="1545436"/>
                      <a:pt x="2033829" y="1593038"/>
                    </a:cubicBezTo>
                    <a:cubicBezTo>
                      <a:pt x="2017294" y="1630632"/>
                      <a:pt x="1990491" y="1659872"/>
                      <a:pt x="1951069" y="1669096"/>
                    </a:cubicBezTo>
                    <a:cubicBezTo>
                      <a:pt x="1909124" y="1678930"/>
                      <a:pt x="1896854" y="1705124"/>
                      <a:pt x="1894417" y="1741761"/>
                    </a:cubicBezTo>
                    <a:cubicBezTo>
                      <a:pt x="1894417" y="1741761"/>
                      <a:pt x="1758312" y="2011447"/>
                      <a:pt x="1752221" y="2016059"/>
                    </a:cubicBezTo>
                    <a:cubicBezTo>
                      <a:pt x="1672420" y="2111698"/>
                      <a:pt x="1578522" y="2191412"/>
                      <a:pt x="1476182" y="2261814"/>
                    </a:cubicBezTo>
                    <a:cubicBezTo>
                      <a:pt x="1477922" y="2265991"/>
                      <a:pt x="1467828" y="2410276"/>
                      <a:pt x="1507511" y="2499562"/>
                    </a:cubicBezTo>
                    <a:cubicBezTo>
                      <a:pt x="1542059" y="2560914"/>
                      <a:pt x="1556156" y="2629140"/>
                      <a:pt x="1641962" y="2669867"/>
                    </a:cubicBezTo>
                    <a:cubicBezTo>
                      <a:pt x="1727593" y="2710594"/>
                      <a:pt x="2263310" y="2780822"/>
                      <a:pt x="2367564" y="2911793"/>
                    </a:cubicBezTo>
                    <a:cubicBezTo>
                      <a:pt x="2363648" y="2893518"/>
                      <a:pt x="2361124" y="2874808"/>
                      <a:pt x="2355555" y="2856968"/>
                    </a:cubicBezTo>
                    <a:cubicBezTo>
                      <a:pt x="2319614" y="2742532"/>
                      <a:pt x="2325706" y="2633143"/>
                      <a:pt x="2382880" y="2525147"/>
                    </a:cubicBezTo>
                    <a:cubicBezTo>
                      <a:pt x="2431005" y="2434381"/>
                      <a:pt x="2430482" y="2336045"/>
                      <a:pt x="2406812" y="2237534"/>
                    </a:cubicBezTo>
                    <a:close/>
                  </a:path>
                </a:pathLst>
              </a:custGeom>
              <a:solidFill>
                <a:srgbClr val="422219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Graphic 3">
                <a:extLst>
                  <a:ext uri="{FF2B5EF4-FFF2-40B4-BE49-F238E27FC236}">
                    <a16:creationId xmlns:a16="http://schemas.microsoft.com/office/drawing/2014/main" id="{9B64B26F-1FAE-48C5-9BB2-E6275696F304}"/>
                  </a:ext>
                </a:extLst>
              </p:cNvPr>
              <p:cNvSpPr/>
              <p:nvPr/>
            </p:nvSpPr>
            <p:spPr>
              <a:xfrm>
                <a:off x="809898" y="5281932"/>
                <a:ext cx="3037199" cy="930804"/>
              </a:xfrm>
              <a:custGeom>
                <a:avLst/>
                <a:gdLst>
                  <a:gd name="connsiteX0" fmla="*/ 2546465 w 2574348"/>
                  <a:gd name="connsiteY0" fmla="*/ 306845 h 788955"/>
                  <a:gd name="connsiteX1" fmla="*/ 2442386 w 2574348"/>
                  <a:gd name="connsiteY1" fmla="*/ 181357 h 788955"/>
                  <a:gd name="connsiteX2" fmla="*/ 1869771 w 2574348"/>
                  <a:gd name="connsiteY2" fmla="*/ 0 h 788955"/>
                  <a:gd name="connsiteX3" fmla="*/ 1703120 w 2574348"/>
                  <a:gd name="connsiteY3" fmla="*/ 311979 h 788955"/>
                  <a:gd name="connsiteX4" fmla="*/ 1313777 w 2574348"/>
                  <a:gd name="connsiteY4" fmla="*/ 676869 h 788955"/>
                  <a:gd name="connsiteX5" fmla="*/ 1254253 w 2574348"/>
                  <a:gd name="connsiteY5" fmla="*/ 677653 h 788955"/>
                  <a:gd name="connsiteX6" fmla="*/ 704612 w 2574348"/>
                  <a:gd name="connsiteY6" fmla="*/ 0 h 788955"/>
                  <a:gd name="connsiteX7" fmla="*/ 131997 w 2574348"/>
                  <a:gd name="connsiteY7" fmla="*/ 181357 h 788955"/>
                  <a:gd name="connsiteX8" fmla="*/ 27917 w 2574348"/>
                  <a:gd name="connsiteY8" fmla="*/ 306845 h 788955"/>
                  <a:gd name="connsiteX9" fmla="*/ 61856 w 2574348"/>
                  <a:gd name="connsiteY9" fmla="*/ 417278 h 788955"/>
                  <a:gd name="connsiteX10" fmla="*/ 237383 w 2574348"/>
                  <a:gd name="connsiteY10" fmla="*/ 517268 h 788955"/>
                  <a:gd name="connsiteX11" fmla="*/ 479830 w 2574348"/>
                  <a:gd name="connsiteY11" fmla="*/ 788956 h 788955"/>
                  <a:gd name="connsiteX12" fmla="*/ 2094465 w 2574348"/>
                  <a:gd name="connsiteY12" fmla="*/ 788956 h 788955"/>
                  <a:gd name="connsiteX13" fmla="*/ 2336913 w 2574348"/>
                  <a:gd name="connsiteY13" fmla="*/ 517268 h 788955"/>
                  <a:gd name="connsiteX14" fmla="*/ 2512439 w 2574348"/>
                  <a:gd name="connsiteY14" fmla="*/ 417278 h 788955"/>
                  <a:gd name="connsiteX15" fmla="*/ 2546465 w 2574348"/>
                  <a:gd name="connsiteY15" fmla="*/ 306845 h 78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4348" h="788955">
                    <a:moveTo>
                      <a:pt x="2546465" y="306845"/>
                    </a:moveTo>
                    <a:cubicBezTo>
                      <a:pt x="2518183" y="259417"/>
                      <a:pt x="2484592" y="216950"/>
                      <a:pt x="2442386" y="181357"/>
                    </a:cubicBezTo>
                    <a:cubicBezTo>
                      <a:pt x="2272864" y="53520"/>
                      <a:pt x="2076016" y="12009"/>
                      <a:pt x="1869771" y="0"/>
                    </a:cubicBezTo>
                    <a:cubicBezTo>
                      <a:pt x="1826520" y="112783"/>
                      <a:pt x="1769345" y="217820"/>
                      <a:pt x="1703120" y="311979"/>
                    </a:cubicBezTo>
                    <a:cubicBezTo>
                      <a:pt x="1601215" y="446953"/>
                      <a:pt x="1499311" y="562694"/>
                      <a:pt x="1313777" y="676869"/>
                    </a:cubicBezTo>
                    <a:cubicBezTo>
                      <a:pt x="1290020" y="695666"/>
                      <a:pt x="1280012" y="694448"/>
                      <a:pt x="1254253" y="677653"/>
                    </a:cubicBezTo>
                    <a:cubicBezTo>
                      <a:pt x="1032952" y="544855"/>
                      <a:pt x="819744" y="300057"/>
                      <a:pt x="704612" y="0"/>
                    </a:cubicBezTo>
                    <a:cubicBezTo>
                      <a:pt x="498366" y="11922"/>
                      <a:pt x="301519" y="53520"/>
                      <a:pt x="131997" y="181357"/>
                    </a:cubicBezTo>
                    <a:cubicBezTo>
                      <a:pt x="89791" y="216950"/>
                      <a:pt x="56112" y="259417"/>
                      <a:pt x="27917" y="306845"/>
                    </a:cubicBezTo>
                    <a:cubicBezTo>
                      <a:pt x="-14638" y="378117"/>
                      <a:pt x="-12462" y="387081"/>
                      <a:pt x="61856" y="417278"/>
                    </a:cubicBezTo>
                    <a:cubicBezTo>
                      <a:pt x="125296" y="441993"/>
                      <a:pt x="182384" y="477498"/>
                      <a:pt x="237383" y="517268"/>
                    </a:cubicBezTo>
                    <a:cubicBezTo>
                      <a:pt x="334327" y="587409"/>
                      <a:pt x="437276" y="675477"/>
                      <a:pt x="479830" y="788956"/>
                    </a:cubicBezTo>
                    <a:cubicBezTo>
                      <a:pt x="860645" y="788782"/>
                      <a:pt x="1966367" y="788869"/>
                      <a:pt x="2094465" y="788956"/>
                    </a:cubicBezTo>
                    <a:cubicBezTo>
                      <a:pt x="2137020" y="675477"/>
                      <a:pt x="2239969" y="587409"/>
                      <a:pt x="2336913" y="517268"/>
                    </a:cubicBezTo>
                    <a:cubicBezTo>
                      <a:pt x="2391912" y="477498"/>
                      <a:pt x="2448999" y="441993"/>
                      <a:pt x="2512439" y="417278"/>
                    </a:cubicBezTo>
                    <a:cubicBezTo>
                      <a:pt x="2586757" y="387081"/>
                      <a:pt x="2589020" y="378205"/>
                      <a:pt x="2546465" y="306845"/>
                    </a:cubicBezTo>
                    <a:close/>
                  </a:path>
                </a:pathLst>
              </a:custGeom>
              <a:solidFill>
                <a:srgbClr val="BE8CB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Graphic 3">
                <a:extLst>
                  <a:ext uri="{FF2B5EF4-FFF2-40B4-BE49-F238E27FC236}">
                    <a16:creationId xmlns:a16="http://schemas.microsoft.com/office/drawing/2014/main" id="{DE2BE8EF-63A4-4B89-A976-EEDA0318EC06}"/>
                  </a:ext>
                </a:extLst>
              </p:cNvPr>
              <p:cNvSpPr/>
              <p:nvPr/>
            </p:nvSpPr>
            <p:spPr>
              <a:xfrm>
                <a:off x="1995286" y="4738864"/>
                <a:ext cx="686158" cy="353360"/>
              </a:xfrm>
              <a:custGeom>
                <a:avLst/>
                <a:gdLst>
                  <a:gd name="connsiteX0" fmla="*/ 581592 w 581592"/>
                  <a:gd name="connsiteY0" fmla="*/ 238311 h 299510"/>
                  <a:gd name="connsiteX1" fmla="*/ 509276 w 581592"/>
                  <a:gd name="connsiteY1" fmla="*/ 275644 h 299510"/>
                  <a:gd name="connsiteX2" fmla="*/ 220444 w 581592"/>
                  <a:gd name="connsiteY2" fmla="*/ 278081 h 299510"/>
                  <a:gd name="connsiteX3" fmla="*/ 14024 w 581592"/>
                  <a:gd name="connsiteY3" fmla="*/ 169563 h 299510"/>
                  <a:gd name="connsiteX4" fmla="*/ 449 w 581592"/>
                  <a:gd name="connsiteY4" fmla="*/ 137712 h 299510"/>
                  <a:gd name="connsiteX5" fmla="*/ 797 w 581592"/>
                  <a:gd name="connsiteY5" fmla="*/ 29716 h 299510"/>
                  <a:gd name="connsiteX6" fmla="*/ 22292 w 581592"/>
                  <a:gd name="connsiteY6" fmla="*/ 5784 h 299510"/>
                  <a:gd name="connsiteX7" fmla="*/ 293109 w 581592"/>
                  <a:gd name="connsiteY7" fmla="*/ 94722 h 299510"/>
                  <a:gd name="connsiteX8" fmla="*/ 517020 w 581592"/>
                  <a:gd name="connsiteY8" fmla="*/ 20752 h 299510"/>
                  <a:gd name="connsiteX9" fmla="*/ 550263 w 581592"/>
                  <a:gd name="connsiteY9" fmla="*/ 389 h 299510"/>
                  <a:gd name="connsiteX10" fmla="*/ 581592 w 581592"/>
                  <a:gd name="connsiteY10" fmla="*/ 238311 h 29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592" h="299510">
                    <a:moveTo>
                      <a:pt x="581592" y="238311"/>
                    </a:moveTo>
                    <a:cubicBezTo>
                      <a:pt x="557399" y="257021"/>
                      <a:pt x="526767" y="269465"/>
                      <a:pt x="509276" y="275644"/>
                    </a:cubicBezTo>
                    <a:cubicBezTo>
                      <a:pt x="417030" y="308539"/>
                      <a:pt x="313995" y="305580"/>
                      <a:pt x="220444" y="278081"/>
                    </a:cubicBezTo>
                    <a:cubicBezTo>
                      <a:pt x="138555" y="254062"/>
                      <a:pt x="87124" y="214728"/>
                      <a:pt x="14024" y="169563"/>
                    </a:cubicBezTo>
                    <a:cubicBezTo>
                      <a:pt x="-1814" y="159729"/>
                      <a:pt x="1058" y="155552"/>
                      <a:pt x="449" y="137712"/>
                    </a:cubicBezTo>
                    <a:cubicBezTo>
                      <a:pt x="-944" y="95244"/>
                      <a:pt x="1406" y="64438"/>
                      <a:pt x="797" y="29716"/>
                    </a:cubicBezTo>
                    <a:cubicBezTo>
                      <a:pt x="362" y="5001"/>
                      <a:pt x="-2945" y="-8401"/>
                      <a:pt x="22292" y="5784"/>
                    </a:cubicBezTo>
                    <a:cubicBezTo>
                      <a:pt x="99568" y="49296"/>
                      <a:pt x="201386" y="96376"/>
                      <a:pt x="293109" y="94722"/>
                    </a:cubicBezTo>
                    <a:cubicBezTo>
                      <a:pt x="376042" y="93243"/>
                      <a:pt x="445922" y="56084"/>
                      <a:pt x="517020" y="20752"/>
                    </a:cubicBezTo>
                    <a:cubicBezTo>
                      <a:pt x="521807" y="18402"/>
                      <a:pt x="548349" y="1520"/>
                      <a:pt x="550263" y="389"/>
                    </a:cubicBezTo>
                    <a:cubicBezTo>
                      <a:pt x="544346" y="94200"/>
                      <a:pt x="559836" y="208810"/>
                      <a:pt x="581592" y="238311"/>
                    </a:cubicBezTo>
                    <a:close/>
                  </a:path>
                </a:pathLst>
              </a:custGeom>
              <a:solidFill>
                <a:srgbClr val="F6B09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3">
                <a:extLst>
                  <a:ext uri="{FF2B5EF4-FFF2-40B4-BE49-F238E27FC236}">
                    <a16:creationId xmlns:a16="http://schemas.microsoft.com/office/drawing/2014/main" id="{BBC3E9A1-2B85-4906-8894-B00B5B4A5BC2}"/>
                  </a:ext>
                </a:extLst>
              </p:cNvPr>
              <p:cNvSpPr/>
              <p:nvPr/>
            </p:nvSpPr>
            <p:spPr>
              <a:xfrm>
                <a:off x="2137804" y="4364532"/>
                <a:ext cx="362322" cy="156925"/>
              </a:xfrm>
              <a:custGeom>
                <a:avLst/>
                <a:gdLst>
                  <a:gd name="connsiteX0" fmla="*/ 161345 w 307106"/>
                  <a:gd name="connsiteY0" fmla="*/ 133011 h 133011"/>
                  <a:gd name="connsiteX1" fmla="*/ 11055 w 307106"/>
                  <a:gd name="connsiteY1" fmla="*/ 61565 h 133011"/>
                  <a:gd name="connsiteX2" fmla="*/ 25066 w 307106"/>
                  <a:gd name="connsiteY2" fmla="*/ 14572 h 133011"/>
                  <a:gd name="connsiteX3" fmla="*/ 125752 w 307106"/>
                  <a:gd name="connsiteY3" fmla="*/ 7610 h 133011"/>
                  <a:gd name="connsiteX4" fmla="*/ 189366 w 307106"/>
                  <a:gd name="connsiteY4" fmla="*/ 6131 h 133011"/>
                  <a:gd name="connsiteX5" fmla="*/ 256897 w 307106"/>
                  <a:gd name="connsiteY5" fmla="*/ 5957 h 133011"/>
                  <a:gd name="connsiteX6" fmla="*/ 276912 w 307106"/>
                  <a:gd name="connsiteY6" fmla="*/ 82886 h 133011"/>
                  <a:gd name="connsiteX7" fmla="*/ 161345 w 307106"/>
                  <a:gd name="connsiteY7" fmla="*/ 133011 h 13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106" h="133011">
                    <a:moveTo>
                      <a:pt x="161345" y="133011"/>
                    </a:moveTo>
                    <a:cubicBezTo>
                      <a:pt x="92509" y="133011"/>
                      <a:pt x="45168" y="109863"/>
                      <a:pt x="11055" y="61565"/>
                    </a:cubicBezTo>
                    <a:cubicBezTo>
                      <a:pt x="-3478" y="40940"/>
                      <a:pt x="-8090" y="23362"/>
                      <a:pt x="25066" y="14572"/>
                    </a:cubicBezTo>
                    <a:cubicBezTo>
                      <a:pt x="58483" y="5696"/>
                      <a:pt x="89811" y="-7532"/>
                      <a:pt x="125752" y="7610"/>
                    </a:cubicBezTo>
                    <a:cubicBezTo>
                      <a:pt x="145420" y="15965"/>
                      <a:pt x="168829" y="14659"/>
                      <a:pt x="189366" y="6131"/>
                    </a:cubicBezTo>
                    <a:cubicBezTo>
                      <a:pt x="212254" y="-3355"/>
                      <a:pt x="234357" y="-570"/>
                      <a:pt x="256897" y="5957"/>
                    </a:cubicBezTo>
                    <a:cubicBezTo>
                      <a:pt x="317726" y="23449"/>
                      <a:pt x="321903" y="36328"/>
                      <a:pt x="276912" y="82886"/>
                    </a:cubicBezTo>
                    <a:cubicBezTo>
                      <a:pt x="243234" y="117695"/>
                      <a:pt x="199113" y="130662"/>
                      <a:pt x="161345" y="133011"/>
                    </a:cubicBezTo>
                    <a:close/>
                  </a:path>
                </a:pathLst>
              </a:custGeom>
              <a:solidFill>
                <a:srgbClr val="F37F8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3">
                <a:extLst>
                  <a:ext uri="{FF2B5EF4-FFF2-40B4-BE49-F238E27FC236}">
                    <a16:creationId xmlns:a16="http://schemas.microsoft.com/office/drawing/2014/main" id="{4A3D931E-84B3-41C2-B7D8-45E4DA1A024F}"/>
                  </a:ext>
                </a:extLst>
              </p:cNvPr>
              <p:cNvSpPr/>
              <p:nvPr/>
            </p:nvSpPr>
            <p:spPr>
              <a:xfrm>
                <a:off x="2375181" y="4008314"/>
                <a:ext cx="69178" cy="169917"/>
              </a:xfrm>
              <a:custGeom>
                <a:avLst/>
                <a:gdLst>
                  <a:gd name="connsiteX0" fmla="*/ 8702 w 58636"/>
                  <a:gd name="connsiteY0" fmla="*/ 0 h 144023"/>
                  <a:gd name="connsiteX1" fmla="*/ 56740 w 58636"/>
                  <a:gd name="connsiteY1" fmla="*/ 110085 h 144023"/>
                  <a:gd name="connsiteX2" fmla="*/ 0 w 58636"/>
                  <a:gd name="connsiteY2" fmla="*/ 144024 h 144023"/>
                  <a:gd name="connsiteX3" fmla="*/ 8702 w 58636"/>
                  <a:gd name="connsiteY3" fmla="*/ 0 h 14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36" h="144023">
                    <a:moveTo>
                      <a:pt x="8702" y="0"/>
                    </a:moveTo>
                    <a:cubicBezTo>
                      <a:pt x="41249" y="34026"/>
                      <a:pt x="65790" y="65268"/>
                      <a:pt x="56740" y="110085"/>
                    </a:cubicBezTo>
                    <a:cubicBezTo>
                      <a:pt x="52040" y="133581"/>
                      <a:pt x="32634" y="139325"/>
                      <a:pt x="0" y="144024"/>
                    </a:cubicBezTo>
                    <a:cubicBezTo>
                      <a:pt x="76146" y="95378"/>
                      <a:pt x="12531" y="52910"/>
                      <a:pt x="8702" y="0"/>
                    </a:cubicBezTo>
                    <a:close/>
                  </a:path>
                </a:pathLst>
              </a:custGeom>
              <a:solidFill>
                <a:srgbClr val="F8A78E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4" name="그룹 173">
                <a:extLst>
                  <a:ext uri="{FF2B5EF4-FFF2-40B4-BE49-F238E27FC236}">
                    <a16:creationId xmlns:a16="http://schemas.microsoft.com/office/drawing/2014/main" id="{10BF9B0F-20D0-4F93-8A9A-EB6079787E97}"/>
                  </a:ext>
                </a:extLst>
              </p:cNvPr>
              <p:cNvGrpSpPr/>
              <p:nvPr/>
            </p:nvGrpSpPr>
            <p:grpSpPr>
              <a:xfrm>
                <a:off x="1613362" y="3452389"/>
                <a:ext cx="1410288" cy="471406"/>
                <a:chOff x="1613362" y="3452389"/>
                <a:chExt cx="1410288" cy="471406"/>
              </a:xfrm>
            </p:grpSpPr>
            <p:sp>
              <p:nvSpPr>
                <p:cNvPr id="175" name="Graphic 3">
                  <a:extLst>
                    <a:ext uri="{FF2B5EF4-FFF2-40B4-BE49-F238E27FC236}">
                      <a16:creationId xmlns:a16="http://schemas.microsoft.com/office/drawing/2014/main" id="{63235009-7678-42D3-8C3E-E9747F520E72}"/>
                    </a:ext>
                  </a:extLst>
                </p:cNvPr>
                <p:cNvSpPr/>
                <p:nvPr/>
              </p:nvSpPr>
              <p:spPr>
                <a:xfrm>
                  <a:off x="2533805" y="3452389"/>
                  <a:ext cx="474231" cy="127885"/>
                </a:xfrm>
                <a:custGeom>
                  <a:avLst/>
                  <a:gdLst>
                    <a:gd name="connsiteX0" fmla="*/ 141065 w 401961"/>
                    <a:gd name="connsiteY0" fmla="*/ 71767 h 108396"/>
                    <a:gd name="connsiteX1" fmla="*/ 0 w 401961"/>
                    <a:gd name="connsiteY1" fmla="*/ 88824 h 108396"/>
                    <a:gd name="connsiteX2" fmla="*/ 401962 w 401961"/>
                    <a:gd name="connsiteY2" fmla="*/ 70897 h 108396"/>
                    <a:gd name="connsiteX3" fmla="*/ 378204 w 401961"/>
                    <a:gd name="connsiteY3" fmla="*/ 76902 h 108396"/>
                    <a:gd name="connsiteX4" fmla="*/ 141065 w 401961"/>
                    <a:gd name="connsiteY4" fmla="*/ 71767 h 10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961" h="108396">
                      <a:moveTo>
                        <a:pt x="141065" y="71767"/>
                      </a:moveTo>
                      <a:cubicBezTo>
                        <a:pt x="71011" y="97352"/>
                        <a:pt x="0" y="129986"/>
                        <a:pt x="0" y="88824"/>
                      </a:cubicBezTo>
                      <a:cubicBezTo>
                        <a:pt x="54738" y="-21435"/>
                        <a:pt x="282914" y="-30920"/>
                        <a:pt x="401962" y="70897"/>
                      </a:cubicBezTo>
                      <a:cubicBezTo>
                        <a:pt x="395261" y="77772"/>
                        <a:pt x="386906" y="79338"/>
                        <a:pt x="378204" y="76902"/>
                      </a:cubicBezTo>
                      <a:cubicBezTo>
                        <a:pt x="299709" y="54972"/>
                        <a:pt x="224869" y="44094"/>
                        <a:pt x="141065" y="71767"/>
                      </a:cubicBezTo>
                      <a:close/>
                    </a:path>
                  </a:pathLst>
                </a:custGeom>
                <a:solidFill>
                  <a:srgbClr val="42231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Graphic 3">
                  <a:extLst>
                    <a:ext uri="{FF2B5EF4-FFF2-40B4-BE49-F238E27FC236}">
                      <a16:creationId xmlns:a16="http://schemas.microsoft.com/office/drawing/2014/main" id="{C99C97D3-69E3-43B1-8A96-EF6D946FA36E}"/>
                    </a:ext>
                  </a:extLst>
                </p:cNvPr>
                <p:cNvSpPr/>
                <p:nvPr/>
              </p:nvSpPr>
              <p:spPr>
                <a:xfrm>
                  <a:off x="1684110" y="3733890"/>
                  <a:ext cx="386207" cy="189905"/>
                </a:xfrm>
                <a:custGeom>
                  <a:avLst/>
                  <a:gdLst>
                    <a:gd name="connsiteX0" fmla="*/ 323031 w 327351"/>
                    <a:gd name="connsiteY0" fmla="*/ 84751 h 160965"/>
                    <a:gd name="connsiteX1" fmla="*/ 279259 w 327351"/>
                    <a:gd name="connsiteY1" fmla="*/ 148278 h 160965"/>
                    <a:gd name="connsiteX2" fmla="*/ 43164 w 327351"/>
                    <a:gd name="connsiteY2" fmla="*/ 97804 h 160965"/>
                    <a:gd name="connsiteX3" fmla="*/ 0 w 327351"/>
                    <a:gd name="connsiteY3" fmla="*/ 23834 h 160965"/>
                    <a:gd name="connsiteX4" fmla="*/ 267336 w 327351"/>
                    <a:gd name="connsiteY4" fmla="*/ 28360 h 160965"/>
                    <a:gd name="connsiteX5" fmla="*/ 323031 w 327351"/>
                    <a:gd name="connsiteY5" fmla="*/ 84751 h 160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51" h="160965">
                      <a:moveTo>
                        <a:pt x="323031" y="84751"/>
                      </a:moveTo>
                      <a:cubicBezTo>
                        <a:pt x="336520" y="125478"/>
                        <a:pt x="317462" y="138618"/>
                        <a:pt x="279259" y="148278"/>
                      </a:cubicBezTo>
                      <a:cubicBezTo>
                        <a:pt x="190930" y="170556"/>
                        <a:pt x="109998" y="169077"/>
                        <a:pt x="43164" y="97804"/>
                      </a:cubicBezTo>
                      <a:cubicBezTo>
                        <a:pt x="23409" y="76658"/>
                        <a:pt x="6266" y="53248"/>
                        <a:pt x="0" y="23834"/>
                      </a:cubicBezTo>
                      <a:cubicBezTo>
                        <a:pt x="163691" y="-19242"/>
                        <a:pt x="215470" y="4689"/>
                        <a:pt x="267336" y="28360"/>
                      </a:cubicBezTo>
                      <a:cubicBezTo>
                        <a:pt x="310500" y="58731"/>
                        <a:pt x="308412" y="62038"/>
                        <a:pt x="323031" y="84751"/>
                      </a:cubicBezTo>
                      <a:close/>
                    </a:path>
                  </a:pathLst>
                </a:custGeom>
                <a:solidFill>
                  <a:srgbClr val="FCFAF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Graphic 3">
                  <a:extLst>
                    <a:ext uri="{FF2B5EF4-FFF2-40B4-BE49-F238E27FC236}">
                      <a16:creationId xmlns:a16="http://schemas.microsoft.com/office/drawing/2014/main" id="{B75A2530-4E5B-499E-AFE4-69E9B1254561}"/>
                    </a:ext>
                  </a:extLst>
                </p:cNvPr>
                <p:cNvSpPr/>
                <p:nvPr/>
              </p:nvSpPr>
              <p:spPr>
                <a:xfrm>
                  <a:off x="1613362" y="3616321"/>
                  <a:ext cx="451858" cy="217556"/>
                </a:xfrm>
                <a:custGeom>
                  <a:avLst/>
                  <a:gdLst>
                    <a:gd name="connsiteX0" fmla="*/ 146729 w 382998"/>
                    <a:gd name="connsiteY0" fmla="*/ 106256 h 184402"/>
                    <a:gd name="connsiteX1" fmla="*/ 59880 w 382998"/>
                    <a:gd name="connsiteY1" fmla="*/ 123486 h 184402"/>
                    <a:gd name="connsiteX2" fmla="*/ 1313 w 382998"/>
                    <a:gd name="connsiteY2" fmla="*/ 0 h 184402"/>
                    <a:gd name="connsiteX3" fmla="*/ 77894 w 382998"/>
                    <a:gd name="connsiteY3" fmla="*/ 84152 h 184402"/>
                    <a:gd name="connsiteX4" fmla="*/ 60576 w 382998"/>
                    <a:gd name="connsiteY4" fmla="*/ 9311 h 184402"/>
                    <a:gd name="connsiteX5" fmla="*/ 115836 w 382998"/>
                    <a:gd name="connsiteY5" fmla="*/ 75797 h 184402"/>
                    <a:gd name="connsiteX6" fmla="*/ 101651 w 382998"/>
                    <a:gd name="connsiteY6" fmla="*/ 3220 h 184402"/>
                    <a:gd name="connsiteX7" fmla="*/ 155519 w 382998"/>
                    <a:gd name="connsiteY7" fmla="*/ 70315 h 184402"/>
                    <a:gd name="connsiteX8" fmla="*/ 218872 w 382998"/>
                    <a:gd name="connsiteY8" fmla="*/ 75188 h 184402"/>
                    <a:gd name="connsiteX9" fmla="*/ 309028 w 382998"/>
                    <a:gd name="connsiteY9" fmla="*/ 96335 h 184402"/>
                    <a:gd name="connsiteX10" fmla="*/ 382998 w 382998"/>
                    <a:gd name="connsiteY10" fmla="*/ 184403 h 184402"/>
                    <a:gd name="connsiteX11" fmla="*/ 328957 w 382998"/>
                    <a:gd name="connsiteY11" fmla="*/ 130622 h 184402"/>
                    <a:gd name="connsiteX12" fmla="*/ 146729 w 382998"/>
                    <a:gd name="connsiteY12" fmla="*/ 106256 h 18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998" h="184402">
                      <a:moveTo>
                        <a:pt x="146729" y="106256"/>
                      </a:moveTo>
                      <a:cubicBezTo>
                        <a:pt x="113051" y="110607"/>
                        <a:pt x="88859" y="117743"/>
                        <a:pt x="59880" y="123486"/>
                      </a:cubicBezTo>
                      <a:cubicBezTo>
                        <a:pt x="28116" y="88068"/>
                        <a:pt x="-7303" y="54477"/>
                        <a:pt x="1313" y="0"/>
                      </a:cubicBezTo>
                      <a:cubicBezTo>
                        <a:pt x="14714" y="32286"/>
                        <a:pt x="42823" y="78408"/>
                        <a:pt x="77894" y="84152"/>
                      </a:cubicBezTo>
                      <a:cubicBezTo>
                        <a:pt x="61533" y="64484"/>
                        <a:pt x="55703" y="26542"/>
                        <a:pt x="60576" y="9311"/>
                      </a:cubicBezTo>
                      <a:cubicBezTo>
                        <a:pt x="73455" y="38290"/>
                        <a:pt x="83898" y="67182"/>
                        <a:pt x="115836" y="75797"/>
                      </a:cubicBezTo>
                      <a:cubicBezTo>
                        <a:pt x="104784" y="56391"/>
                        <a:pt x="95298" y="29936"/>
                        <a:pt x="101651" y="3220"/>
                      </a:cubicBezTo>
                      <a:cubicBezTo>
                        <a:pt x="113660" y="35767"/>
                        <a:pt x="126453" y="58741"/>
                        <a:pt x="155519" y="70315"/>
                      </a:cubicBezTo>
                      <a:cubicBezTo>
                        <a:pt x="183540" y="77190"/>
                        <a:pt x="184584" y="76146"/>
                        <a:pt x="218872" y="75188"/>
                      </a:cubicBezTo>
                      <a:cubicBezTo>
                        <a:pt x="251592" y="75188"/>
                        <a:pt x="281355" y="82411"/>
                        <a:pt x="309028" y="96335"/>
                      </a:cubicBezTo>
                      <a:cubicBezTo>
                        <a:pt x="346622" y="115306"/>
                        <a:pt x="377516" y="138890"/>
                        <a:pt x="382998" y="184403"/>
                      </a:cubicBezTo>
                      <a:cubicBezTo>
                        <a:pt x="366377" y="160819"/>
                        <a:pt x="353323" y="146026"/>
                        <a:pt x="328957" y="130622"/>
                      </a:cubicBezTo>
                      <a:cubicBezTo>
                        <a:pt x="278222" y="99642"/>
                        <a:pt x="205209" y="100860"/>
                        <a:pt x="146729" y="106256"/>
                      </a:cubicBezTo>
                      <a:close/>
                    </a:path>
                  </a:pathLst>
                </a:custGeom>
                <a:solidFill>
                  <a:srgbClr val="48292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Graphic 3">
                  <a:extLst>
                    <a:ext uri="{FF2B5EF4-FFF2-40B4-BE49-F238E27FC236}">
                      <a16:creationId xmlns:a16="http://schemas.microsoft.com/office/drawing/2014/main" id="{C11CC32B-190F-4955-8441-459ECEE9711E}"/>
                    </a:ext>
                  </a:extLst>
                </p:cNvPr>
                <p:cNvSpPr/>
                <p:nvPr/>
              </p:nvSpPr>
              <p:spPr>
                <a:xfrm>
                  <a:off x="2741712" y="3689609"/>
                  <a:ext cx="101745" cy="13293"/>
                </a:xfrm>
                <a:custGeom>
                  <a:avLst/>
                  <a:gdLst>
                    <a:gd name="connsiteX0" fmla="*/ 86240 w 86240"/>
                    <a:gd name="connsiteY0" fmla="*/ 7325 h 11267"/>
                    <a:gd name="connsiteX1" fmla="*/ 19493 w 86240"/>
                    <a:gd name="connsiteY1" fmla="*/ 10371 h 11267"/>
                    <a:gd name="connsiteX2" fmla="*/ 0 w 86240"/>
                    <a:gd name="connsiteY2" fmla="*/ 7412 h 11267"/>
                    <a:gd name="connsiteX3" fmla="*/ 86240 w 86240"/>
                    <a:gd name="connsiteY3" fmla="*/ 7325 h 11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240" h="11267">
                      <a:moveTo>
                        <a:pt x="86240" y="7325"/>
                      </a:moveTo>
                      <a:cubicBezTo>
                        <a:pt x="64223" y="13852"/>
                        <a:pt x="41771" y="10284"/>
                        <a:pt x="19493" y="10371"/>
                      </a:cubicBezTo>
                      <a:cubicBezTo>
                        <a:pt x="12966" y="9414"/>
                        <a:pt x="6527" y="8457"/>
                        <a:pt x="0" y="7412"/>
                      </a:cubicBezTo>
                      <a:cubicBezTo>
                        <a:pt x="29240" y="2104"/>
                        <a:pt x="58132" y="-6163"/>
                        <a:pt x="86240" y="7325"/>
                      </a:cubicBezTo>
                      <a:close/>
                    </a:path>
                  </a:pathLst>
                </a:custGeom>
                <a:solidFill>
                  <a:srgbClr val="EFC6B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Graphic 3">
                  <a:extLst>
                    <a:ext uri="{FF2B5EF4-FFF2-40B4-BE49-F238E27FC236}">
                      <a16:creationId xmlns:a16="http://schemas.microsoft.com/office/drawing/2014/main" id="{DF6D1529-2ABA-4757-8755-7E7B821C9CFC}"/>
                    </a:ext>
                  </a:extLst>
                </p:cNvPr>
                <p:cNvSpPr/>
                <p:nvPr/>
              </p:nvSpPr>
              <p:spPr>
                <a:xfrm>
                  <a:off x="1778456" y="3736682"/>
                  <a:ext cx="218558" cy="161350"/>
                </a:xfrm>
                <a:custGeom>
                  <a:avLst/>
                  <a:gdLst>
                    <a:gd name="connsiteX0" fmla="*/ 8273 w 185251"/>
                    <a:gd name="connsiteY0" fmla="*/ 4150 h 136761"/>
                    <a:gd name="connsiteX1" fmla="*/ 8708 w 185251"/>
                    <a:gd name="connsiteY1" fmla="*/ 81688 h 136761"/>
                    <a:gd name="connsiteX2" fmla="*/ 67971 w 185251"/>
                    <a:gd name="connsiteY2" fmla="*/ 133641 h 136761"/>
                    <a:gd name="connsiteX3" fmla="*/ 121404 w 185251"/>
                    <a:gd name="connsiteY3" fmla="*/ 134163 h 136761"/>
                    <a:gd name="connsiteX4" fmla="*/ 183278 w 185251"/>
                    <a:gd name="connsiteY4" fmla="*/ 25471 h 136761"/>
                    <a:gd name="connsiteX5" fmla="*/ 8273 w 185251"/>
                    <a:gd name="connsiteY5" fmla="*/ 4150 h 13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251" h="136761">
                      <a:moveTo>
                        <a:pt x="8273" y="4150"/>
                      </a:moveTo>
                      <a:cubicBezTo>
                        <a:pt x="-3214" y="26863"/>
                        <a:pt x="-2431" y="58888"/>
                        <a:pt x="8708" y="81688"/>
                      </a:cubicBezTo>
                      <a:cubicBezTo>
                        <a:pt x="22632" y="109709"/>
                        <a:pt x="42213" y="127114"/>
                        <a:pt x="67971" y="133641"/>
                      </a:cubicBezTo>
                      <a:cubicBezTo>
                        <a:pt x="88509" y="136861"/>
                        <a:pt x="101737" y="138427"/>
                        <a:pt x="121404" y="134163"/>
                      </a:cubicBezTo>
                      <a:cubicBezTo>
                        <a:pt x="177099" y="121110"/>
                        <a:pt x="191023" y="70288"/>
                        <a:pt x="183278" y="25471"/>
                      </a:cubicBezTo>
                      <a:cubicBezTo>
                        <a:pt x="126016" y="-8469"/>
                        <a:pt x="65709" y="-201"/>
                        <a:pt x="8273" y="4150"/>
                      </a:cubicBezTo>
                      <a:close/>
                    </a:path>
                  </a:pathLst>
                </a:custGeom>
                <a:solidFill>
                  <a:srgbClr val="915D52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Graphic 3">
                  <a:extLst>
                    <a:ext uri="{FF2B5EF4-FFF2-40B4-BE49-F238E27FC236}">
                      <a16:creationId xmlns:a16="http://schemas.microsoft.com/office/drawing/2014/main" id="{1AFEE826-63FC-4078-8144-217B383DAD7C}"/>
                    </a:ext>
                  </a:extLst>
                </p:cNvPr>
                <p:cNvSpPr/>
                <p:nvPr/>
              </p:nvSpPr>
              <p:spPr>
                <a:xfrm>
                  <a:off x="1845917" y="3751023"/>
                  <a:ext cx="83778" cy="83778"/>
                </a:xfrm>
                <a:custGeom>
                  <a:avLst/>
                  <a:gdLst>
                    <a:gd name="connsiteX0" fmla="*/ 71011 w 71011"/>
                    <a:gd name="connsiteY0" fmla="*/ 35506 h 71011"/>
                    <a:gd name="connsiteX1" fmla="*/ 35506 w 71011"/>
                    <a:gd name="connsiteY1" fmla="*/ 71011 h 71011"/>
                    <a:gd name="connsiteX2" fmla="*/ 0 w 71011"/>
                    <a:gd name="connsiteY2" fmla="*/ 35506 h 71011"/>
                    <a:gd name="connsiteX3" fmla="*/ 35506 w 71011"/>
                    <a:gd name="connsiteY3" fmla="*/ 0 h 71011"/>
                    <a:gd name="connsiteX4" fmla="*/ 71011 w 71011"/>
                    <a:gd name="connsiteY4" fmla="*/ 35506 h 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11" h="71011">
                      <a:moveTo>
                        <a:pt x="71011" y="35506"/>
                      </a:moveTo>
                      <a:cubicBezTo>
                        <a:pt x="71011" y="55115"/>
                        <a:pt x="55115" y="71011"/>
                        <a:pt x="35506" y="71011"/>
                      </a:cubicBezTo>
                      <a:cubicBezTo>
                        <a:pt x="15897" y="71011"/>
                        <a:pt x="0" y="55115"/>
                        <a:pt x="0" y="35506"/>
                      </a:cubicBezTo>
                      <a:cubicBezTo>
                        <a:pt x="0" y="15896"/>
                        <a:pt x="15897" y="0"/>
                        <a:pt x="35506" y="0"/>
                      </a:cubicBezTo>
                      <a:cubicBezTo>
                        <a:pt x="55115" y="0"/>
                        <a:pt x="71011" y="15896"/>
                        <a:pt x="71011" y="35506"/>
                      </a:cubicBezTo>
                      <a:close/>
                    </a:path>
                  </a:pathLst>
                </a:custGeom>
                <a:solidFill>
                  <a:srgbClr val="48291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Graphic 3">
                  <a:extLst>
                    <a:ext uri="{FF2B5EF4-FFF2-40B4-BE49-F238E27FC236}">
                      <a16:creationId xmlns:a16="http://schemas.microsoft.com/office/drawing/2014/main" id="{0DDEE65C-0F71-4F67-94DA-7AD220CB288E}"/>
                    </a:ext>
                  </a:extLst>
                </p:cNvPr>
                <p:cNvSpPr/>
                <p:nvPr/>
              </p:nvSpPr>
              <p:spPr>
                <a:xfrm>
                  <a:off x="1910189" y="3769299"/>
                  <a:ext cx="47227" cy="47227"/>
                </a:xfrm>
                <a:custGeom>
                  <a:avLst/>
                  <a:gdLst>
                    <a:gd name="connsiteX0" fmla="*/ 40031 w 40030"/>
                    <a:gd name="connsiteY0" fmla="*/ 20015 h 40030"/>
                    <a:gd name="connsiteX1" fmla="*/ 20015 w 40030"/>
                    <a:gd name="connsiteY1" fmla="*/ 40031 h 40030"/>
                    <a:gd name="connsiteX2" fmla="*/ 0 w 40030"/>
                    <a:gd name="connsiteY2" fmla="*/ 20015 h 40030"/>
                    <a:gd name="connsiteX3" fmla="*/ 20015 w 40030"/>
                    <a:gd name="connsiteY3" fmla="*/ 0 h 40030"/>
                    <a:gd name="connsiteX4" fmla="*/ 40031 w 40030"/>
                    <a:gd name="connsiteY4" fmla="*/ 20015 h 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" h="40030">
                      <a:moveTo>
                        <a:pt x="40031" y="20015"/>
                      </a:moveTo>
                      <a:cubicBezTo>
                        <a:pt x="40031" y="31070"/>
                        <a:pt x="31070" y="40031"/>
                        <a:pt x="20015" y="40031"/>
                      </a:cubicBezTo>
                      <a:cubicBezTo>
                        <a:pt x="8961" y="40031"/>
                        <a:pt x="0" y="31070"/>
                        <a:pt x="0" y="20015"/>
                      </a:cubicBezTo>
                      <a:cubicBezTo>
                        <a:pt x="0" y="8961"/>
                        <a:pt x="8961" y="0"/>
                        <a:pt x="20015" y="0"/>
                      </a:cubicBezTo>
                      <a:cubicBezTo>
                        <a:pt x="31070" y="0"/>
                        <a:pt x="40031" y="8961"/>
                        <a:pt x="40031" y="20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Graphic 3">
                  <a:extLst>
                    <a:ext uri="{FF2B5EF4-FFF2-40B4-BE49-F238E27FC236}">
                      <a16:creationId xmlns:a16="http://schemas.microsoft.com/office/drawing/2014/main" id="{300DDACC-2645-4F4C-87E5-2D679542ED27}"/>
                    </a:ext>
                  </a:extLst>
                </p:cNvPr>
                <p:cNvSpPr/>
                <p:nvPr/>
              </p:nvSpPr>
              <p:spPr>
                <a:xfrm>
                  <a:off x="2566594" y="3725882"/>
                  <a:ext cx="386207" cy="189905"/>
                </a:xfrm>
                <a:custGeom>
                  <a:avLst/>
                  <a:gdLst>
                    <a:gd name="connsiteX0" fmla="*/ 4320 w 327351"/>
                    <a:gd name="connsiteY0" fmla="*/ 84751 h 160965"/>
                    <a:gd name="connsiteX1" fmla="*/ 48093 w 327351"/>
                    <a:gd name="connsiteY1" fmla="*/ 148278 h 160965"/>
                    <a:gd name="connsiteX2" fmla="*/ 284188 w 327351"/>
                    <a:gd name="connsiteY2" fmla="*/ 97804 h 160965"/>
                    <a:gd name="connsiteX3" fmla="*/ 327352 w 327351"/>
                    <a:gd name="connsiteY3" fmla="*/ 23834 h 160965"/>
                    <a:gd name="connsiteX4" fmla="*/ 60015 w 327351"/>
                    <a:gd name="connsiteY4" fmla="*/ 28360 h 160965"/>
                    <a:gd name="connsiteX5" fmla="*/ 4320 w 327351"/>
                    <a:gd name="connsiteY5" fmla="*/ 84751 h 160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51" h="160965">
                      <a:moveTo>
                        <a:pt x="4320" y="84751"/>
                      </a:moveTo>
                      <a:cubicBezTo>
                        <a:pt x="-9168" y="125478"/>
                        <a:pt x="9890" y="138618"/>
                        <a:pt x="48093" y="148278"/>
                      </a:cubicBezTo>
                      <a:cubicBezTo>
                        <a:pt x="136422" y="170556"/>
                        <a:pt x="217354" y="169077"/>
                        <a:pt x="284188" y="97804"/>
                      </a:cubicBezTo>
                      <a:cubicBezTo>
                        <a:pt x="303942" y="76658"/>
                        <a:pt x="321086" y="53248"/>
                        <a:pt x="327352" y="23834"/>
                      </a:cubicBezTo>
                      <a:cubicBezTo>
                        <a:pt x="163660" y="-19242"/>
                        <a:pt x="111881" y="4689"/>
                        <a:pt x="60015" y="28360"/>
                      </a:cubicBezTo>
                      <a:cubicBezTo>
                        <a:pt x="16939" y="58731"/>
                        <a:pt x="19027" y="62125"/>
                        <a:pt x="4320" y="84751"/>
                      </a:cubicBezTo>
                      <a:close/>
                    </a:path>
                  </a:pathLst>
                </a:custGeom>
                <a:solidFill>
                  <a:srgbClr val="FCFAF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Graphic 3">
                  <a:extLst>
                    <a:ext uri="{FF2B5EF4-FFF2-40B4-BE49-F238E27FC236}">
                      <a16:creationId xmlns:a16="http://schemas.microsoft.com/office/drawing/2014/main" id="{7D0AB4E5-172B-45A1-91CE-C6CA5EA4A091}"/>
                    </a:ext>
                  </a:extLst>
                </p:cNvPr>
                <p:cNvSpPr/>
                <p:nvPr/>
              </p:nvSpPr>
              <p:spPr>
                <a:xfrm>
                  <a:off x="2571793" y="3608416"/>
                  <a:ext cx="451857" cy="217556"/>
                </a:xfrm>
                <a:custGeom>
                  <a:avLst/>
                  <a:gdLst>
                    <a:gd name="connsiteX0" fmla="*/ 236269 w 382997"/>
                    <a:gd name="connsiteY0" fmla="*/ 106256 h 184402"/>
                    <a:gd name="connsiteX1" fmla="*/ 323119 w 382997"/>
                    <a:gd name="connsiteY1" fmla="*/ 123486 h 184402"/>
                    <a:gd name="connsiteX2" fmla="*/ 381685 w 382997"/>
                    <a:gd name="connsiteY2" fmla="*/ 0 h 184402"/>
                    <a:gd name="connsiteX3" fmla="*/ 305105 w 382997"/>
                    <a:gd name="connsiteY3" fmla="*/ 84152 h 184402"/>
                    <a:gd name="connsiteX4" fmla="*/ 322422 w 382997"/>
                    <a:gd name="connsiteY4" fmla="*/ 9311 h 184402"/>
                    <a:gd name="connsiteX5" fmla="*/ 267162 w 382997"/>
                    <a:gd name="connsiteY5" fmla="*/ 75798 h 184402"/>
                    <a:gd name="connsiteX6" fmla="*/ 281347 w 382997"/>
                    <a:gd name="connsiteY6" fmla="*/ 3220 h 184402"/>
                    <a:gd name="connsiteX7" fmla="*/ 227479 w 382997"/>
                    <a:gd name="connsiteY7" fmla="*/ 70315 h 184402"/>
                    <a:gd name="connsiteX8" fmla="*/ 164126 w 382997"/>
                    <a:gd name="connsiteY8" fmla="*/ 75188 h 184402"/>
                    <a:gd name="connsiteX9" fmla="*/ 73970 w 382997"/>
                    <a:gd name="connsiteY9" fmla="*/ 96335 h 184402"/>
                    <a:gd name="connsiteX10" fmla="*/ 0 w 382997"/>
                    <a:gd name="connsiteY10" fmla="*/ 184403 h 184402"/>
                    <a:gd name="connsiteX11" fmla="*/ 54041 w 382997"/>
                    <a:gd name="connsiteY11" fmla="*/ 130622 h 184402"/>
                    <a:gd name="connsiteX12" fmla="*/ 236269 w 382997"/>
                    <a:gd name="connsiteY12" fmla="*/ 106256 h 18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997" h="184402">
                      <a:moveTo>
                        <a:pt x="236269" y="106256"/>
                      </a:moveTo>
                      <a:cubicBezTo>
                        <a:pt x="269947" y="110607"/>
                        <a:pt x="294140" y="117743"/>
                        <a:pt x="323119" y="123486"/>
                      </a:cubicBezTo>
                      <a:cubicBezTo>
                        <a:pt x="354882" y="88068"/>
                        <a:pt x="390300" y="54477"/>
                        <a:pt x="381685" y="0"/>
                      </a:cubicBezTo>
                      <a:cubicBezTo>
                        <a:pt x="368284" y="32286"/>
                        <a:pt x="340175" y="78408"/>
                        <a:pt x="305105" y="84152"/>
                      </a:cubicBezTo>
                      <a:cubicBezTo>
                        <a:pt x="321465" y="64484"/>
                        <a:pt x="327295" y="26542"/>
                        <a:pt x="322422" y="9311"/>
                      </a:cubicBezTo>
                      <a:cubicBezTo>
                        <a:pt x="309543" y="38290"/>
                        <a:pt x="299100" y="67182"/>
                        <a:pt x="267162" y="75798"/>
                      </a:cubicBezTo>
                      <a:cubicBezTo>
                        <a:pt x="278214" y="56391"/>
                        <a:pt x="287700" y="29936"/>
                        <a:pt x="281347" y="3220"/>
                      </a:cubicBezTo>
                      <a:cubicBezTo>
                        <a:pt x="269337" y="35767"/>
                        <a:pt x="256545" y="58741"/>
                        <a:pt x="227479" y="70315"/>
                      </a:cubicBezTo>
                      <a:cubicBezTo>
                        <a:pt x="199458" y="77190"/>
                        <a:pt x="198414" y="76146"/>
                        <a:pt x="164126" y="75188"/>
                      </a:cubicBezTo>
                      <a:cubicBezTo>
                        <a:pt x="131405" y="75188"/>
                        <a:pt x="101643" y="82411"/>
                        <a:pt x="73970" y="96335"/>
                      </a:cubicBezTo>
                      <a:cubicBezTo>
                        <a:pt x="36376" y="115306"/>
                        <a:pt x="5483" y="138890"/>
                        <a:pt x="0" y="184403"/>
                      </a:cubicBezTo>
                      <a:cubicBezTo>
                        <a:pt x="16621" y="160819"/>
                        <a:pt x="29675" y="146026"/>
                        <a:pt x="54041" y="130622"/>
                      </a:cubicBezTo>
                      <a:cubicBezTo>
                        <a:pt x="104689" y="99642"/>
                        <a:pt x="177702" y="100773"/>
                        <a:pt x="236269" y="106256"/>
                      </a:cubicBezTo>
                      <a:close/>
                    </a:path>
                  </a:pathLst>
                </a:custGeom>
                <a:solidFill>
                  <a:srgbClr val="48292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Graphic 3">
                  <a:extLst>
                    <a:ext uri="{FF2B5EF4-FFF2-40B4-BE49-F238E27FC236}">
                      <a16:creationId xmlns:a16="http://schemas.microsoft.com/office/drawing/2014/main" id="{CA8B89CD-CA6B-4908-9925-3427FA1086B3}"/>
                    </a:ext>
                  </a:extLst>
                </p:cNvPr>
                <p:cNvSpPr/>
                <p:nvPr/>
              </p:nvSpPr>
              <p:spPr>
                <a:xfrm>
                  <a:off x="2639895" y="3728674"/>
                  <a:ext cx="218558" cy="161350"/>
                </a:xfrm>
                <a:custGeom>
                  <a:avLst/>
                  <a:gdLst>
                    <a:gd name="connsiteX0" fmla="*/ 176978 w 185251"/>
                    <a:gd name="connsiteY0" fmla="*/ 4150 h 136761"/>
                    <a:gd name="connsiteX1" fmla="*/ 176543 w 185251"/>
                    <a:gd name="connsiteY1" fmla="*/ 81688 h 136761"/>
                    <a:gd name="connsiteX2" fmla="*/ 117280 w 185251"/>
                    <a:gd name="connsiteY2" fmla="*/ 133641 h 136761"/>
                    <a:gd name="connsiteX3" fmla="*/ 63847 w 185251"/>
                    <a:gd name="connsiteY3" fmla="*/ 134163 h 136761"/>
                    <a:gd name="connsiteX4" fmla="*/ 1974 w 185251"/>
                    <a:gd name="connsiteY4" fmla="*/ 25471 h 136761"/>
                    <a:gd name="connsiteX5" fmla="*/ 176978 w 185251"/>
                    <a:gd name="connsiteY5" fmla="*/ 4150 h 13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251" h="136761">
                      <a:moveTo>
                        <a:pt x="176978" y="4150"/>
                      </a:moveTo>
                      <a:cubicBezTo>
                        <a:pt x="188465" y="26863"/>
                        <a:pt x="187682" y="58888"/>
                        <a:pt x="176543" y="81688"/>
                      </a:cubicBezTo>
                      <a:cubicBezTo>
                        <a:pt x="162619" y="109709"/>
                        <a:pt x="143039" y="127114"/>
                        <a:pt x="117280" y="133641"/>
                      </a:cubicBezTo>
                      <a:cubicBezTo>
                        <a:pt x="96743" y="136861"/>
                        <a:pt x="83515" y="138427"/>
                        <a:pt x="63847" y="134163"/>
                      </a:cubicBezTo>
                      <a:cubicBezTo>
                        <a:pt x="8153" y="121110"/>
                        <a:pt x="-5771" y="70288"/>
                        <a:pt x="1974" y="25471"/>
                      </a:cubicBezTo>
                      <a:cubicBezTo>
                        <a:pt x="59322" y="-8469"/>
                        <a:pt x="119630" y="-201"/>
                        <a:pt x="176978" y="4150"/>
                      </a:cubicBezTo>
                      <a:close/>
                    </a:path>
                  </a:pathLst>
                </a:custGeom>
                <a:solidFill>
                  <a:srgbClr val="915D52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Graphic 3">
                  <a:extLst>
                    <a:ext uri="{FF2B5EF4-FFF2-40B4-BE49-F238E27FC236}">
                      <a16:creationId xmlns:a16="http://schemas.microsoft.com/office/drawing/2014/main" id="{89744897-BCE3-4AA1-8E5A-C045BA2369D6}"/>
                    </a:ext>
                  </a:extLst>
                </p:cNvPr>
                <p:cNvSpPr/>
                <p:nvPr/>
              </p:nvSpPr>
              <p:spPr>
                <a:xfrm>
                  <a:off x="2707317" y="3743016"/>
                  <a:ext cx="83778" cy="83778"/>
                </a:xfrm>
                <a:custGeom>
                  <a:avLst/>
                  <a:gdLst>
                    <a:gd name="connsiteX0" fmla="*/ 71011 w 71011"/>
                    <a:gd name="connsiteY0" fmla="*/ 35506 h 71011"/>
                    <a:gd name="connsiteX1" fmla="*/ 35506 w 71011"/>
                    <a:gd name="connsiteY1" fmla="*/ 71011 h 71011"/>
                    <a:gd name="connsiteX2" fmla="*/ 0 w 71011"/>
                    <a:gd name="connsiteY2" fmla="*/ 35506 h 71011"/>
                    <a:gd name="connsiteX3" fmla="*/ 35506 w 71011"/>
                    <a:gd name="connsiteY3" fmla="*/ 0 h 71011"/>
                    <a:gd name="connsiteX4" fmla="*/ 71011 w 71011"/>
                    <a:gd name="connsiteY4" fmla="*/ 35506 h 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11" h="71011">
                      <a:moveTo>
                        <a:pt x="71011" y="35506"/>
                      </a:moveTo>
                      <a:cubicBezTo>
                        <a:pt x="71011" y="55115"/>
                        <a:pt x="55115" y="71011"/>
                        <a:pt x="35506" y="71011"/>
                      </a:cubicBezTo>
                      <a:cubicBezTo>
                        <a:pt x="15897" y="71011"/>
                        <a:pt x="0" y="55115"/>
                        <a:pt x="0" y="35506"/>
                      </a:cubicBezTo>
                      <a:cubicBezTo>
                        <a:pt x="0" y="15896"/>
                        <a:pt x="15896" y="0"/>
                        <a:pt x="35506" y="0"/>
                      </a:cubicBezTo>
                      <a:cubicBezTo>
                        <a:pt x="55115" y="0"/>
                        <a:pt x="71011" y="15896"/>
                        <a:pt x="71011" y="35506"/>
                      </a:cubicBezTo>
                      <a:close/>
                    </a:path>
                  </a:pathLst>
                </a:custGeom>
                <a:solidFill>
                  <a:srgbClr val="48291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Graphic 3">
                  <a:extLst>
                    <a:ext uri="{FF2B5EF4-FFF2-40B4-BE49-F238E27FC236}">
                      <a16:creationId xmlns:a16="http://schemas.microsoft.com/office/drawing/2014/main" id="{1D989DE7-440B-43D6-AC71-95FC8E8DEAF4}"/>
                    </a:ext>
                  </a:extLst>
                </p:cNvPr>
                <p:cNvSpPr/>
                <p:nvPr/>
              </p:nvSpPr>
              <p:spPr>
                <a:xfrm>
                  <a:off x="2683704" y="3764987"/>
                  <a:ext cx="47227" cy="47227"/>
                </a:xfrm>
                <a:custGeom>
                  <a:avLst/>
                  <a:gdLst>
                    <a:gd name="connsiteX0" fmla="*/ 40031 w 40030"/>
                    <a:gd name="connsiteY0" fmla="*/ 20015 h 40030"/>
                    <a:gd name="connsiteX1" fmla="*/ 20016 w 40030"/>
                    <a:gd name="connsiteY1" fmla="*/ 40031 h 40030"/>
                    <a:gd name="connsiteX2" fmla="*/ 0 w 40030"/>
                    <a:gd name="connsiteY2" fmla="*/ 20015 h 40030"/>
                    <a:gd name="connsiteX3" fmla="*/ 20016 w 40030"/>
                    <a:gd name="connsiteY3" fmla="*/ 0 h 40030"/>
                    <a:gd name="connsiteX4" fmla="*/ 40031 w 40030"/>
                    <a:gd name="connsiteY4" fmla="*/ 20015 h 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" h="40030">
                      <a:moveTo>
                        <a:pt x="40031" y="20015"/>
                      </a:moveTo>
                      <a:cubicBezTo>
                        <a:pt x="40031" y="31070"/>
                        <a:pt x="31070" y="40031"/>
                        <a:pt x="20016" y="40031"/>
                      </a:cubicBezTo>
                      <a:cubicBezTo>
                        <a:pt x="8961" y="40031"/>
                        <a:pt x="0" y="31070"/>
                        <a:pt x="0" y="20015"/>
                      </a:cubicBezTo>
                      <a:cubicBezTo>
                        <a:pt x="0" y="8961"/>
                        <a:pt x="8961" y="0"/>
                        <a:pt x="20016" y="0"/>
                      </a:cubicBezTo>
                      <a:cubicBezTo>
                        <a:pt x="31070" y="0"/>
                        <a:pt x="40031" y="8961"/>
                        <a:pt x="40031" y="20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5" name="이등변 삼각형 43">
              <a:extLst>
                <a:ext uri="{FF2B5EF4-FFF2-40B4-BE49-F238E27FC236}">
                  <a16:creationId xmlns:a16="http://schemas.microsoft.com/office/drawing/2014/main" id="{4A6E7CE6-BF8B-4792-A9B3-93385EC1E295}"/>
                </a:ext>
              </a:extLst>
            </p:cNvPr>
            <p:cNvSpPr/>
            <p:nvPr/>
          </p:nvSpPr>
          <p:spPr>
            <a:xfrm rot="14400000">
              <a:off x="2766515" y="2022778"/>
              <a:ext cx="1740572" cy="2979276"/>
            </a:xfrm>
            <a:custGeom>
              <a:avLst/>
              <a:gdLst>
                <a:gd name="connsiteX0" fmla="*/ 0 w 1452022"/>
                <a:gd name="connsiteY0" fmla="*/ 2265703 h 2265703"/>
                <a:gd name="connsiteX1" fmla="*/ 726011 w 1452022"/>
                <a:gd name="connsiteY1" fmla="*/ 0 h 2265703"/>
                <a:gd name="connsiteX2" fmla="*/ 1452022 w 1452022"/>
                <a:gd name="connsiteY2" fmla="*/ 2265703 h 2265703"/>
                <a:gd name="connsiteX3" fmla="*/ 0 w 1452022"/>
                <a:gd name="connsiteY3" fmla="*/ 2265703 h 2265703"/>
                <a:gd name="connsiteX0" fmla="*/ 0 w 1637549"/>
                <a:gd name="connsiteY0" fmla="*/ 2265703 h 2265703"/>
                <a:gd name="connsiteX1" fmla="*/ 726011 w 1637549"/>
                <a:gd name="connsiteY1" fmla="*/ 0 h 2265703"/>
                <a:gd name="connsiteX2" fmla="*/ 1637549 w 1637549"/>
                <a:gd name="connsiteY2" fmla="*/ 1839860 h 2265703"/>
                <a:gd name="connsiteX3" fmla="*/ 0 w 1637549"/>
                <a:gd name="connsiteY3" fmla="*/ 2265703 h 2265703"/>
                <a:gd name="connsiteX0" fmla="*/ 0 w 1740572"/>
                <a:gd name="connsiteY0" fmla="*/ 2357059 h 2357059"/>
                <a:gd name="connsiteX1" fmla="*/ 829034 w 1740572"/>
                <a:gd name="connsiteY1" fmla="*/ 0 h 2357059"/>
                <a:gd name="connsiteX2" fmla="*/ 1740572 w 1740572"/>
                <a:gd name="connsiteY2" fmla="*/ 1839860 h 2357059"/>
                <a:gd name="connsiteX3" fmla="*/ 0 w 1740572"/>
                <a:gd name="connsiteY3" fmla="*/ 2357059 h 2357059"/>
                <a:gd name="connsiteX0" fmla="*/ 0 w 1740572"/>
                <a:gd name="connsiteY0" fmla="*/ 2357059 h 2357059"/>
                <a:gd name="connsiteX1" fmla="*/ 829034 w 1740572"/>
                <a:gd name="connsiteY1" fmla="*/ 0 h 2357059"/>
                <a:gd name="connsiteX2" fmla="*/ 1740572 w 1740572"/>
                <a:gd name="connsiteY2" fmla="*/ 1839860 h 2357059"/>
                <a:gd name="connsiteX3" fmla="*/ 987309 w 1740572"/>
                <a:gd name="connsiteY3" fmla="*/ 2059545 h 2357059"/>
                <a:gd name="connsiteX4" fmla="*/ 0 w 1740572"/>
                <a:gd name="connsiteY4" fmla="*/ 2357059 h 2357059"/>
                <a:gd name="connsiteX0" fmla="*/ 0 w 1740572"/>
                <a:gd name="connsiteY0" fmla="*/ 2357059 h 2979276"/>
                <a:gd name="connsiteX1" fmla="*/ 829034 w 1740572"/>
                <a:gd name="connsiteY1" fmla="*/ 0 h 2979276"/>
                <a:gd name="connsiteX2" fmla="*/ 1740572 w 1740572"/>
                <a:gd name="connsiteY2" fmla="*/ 1839860 h 2979276"/>
                <a:gd name="connsiteX3" fmla="*/ 1099873 w 1740572"/>
                <a:gd name="connsiteY3" fmla="*/ 2979276 h 2979276"/>
                <a:gd name="connsiteX4" fmla="*/ 0 w 1740572"/>
                <a:gd name="connsiteY4" fmla="*/ 2357059 h 29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572" h="2979276">
                  <a:moveTo>
                    <a:pt x="0" y="2357059"/>
                  </a:moveTo>
                  <a:lnTo>
                    <a:pt x="829034" y="0"/>
                  </a:lnTo>
                  <a:lnTo>
                    <a:pt x="1740572" y="1839860"/>
                  </a:lnTo>
                  <a:lnTo>
                    <a:pt x="1099873" y="2979276"/>
                  </a:lnTo>
                  <a:lnTo>
                    <a:pt x="0" y="2357059"/>
                  </a:lnTo>
                  <a:close/>
                </a:path>
              </a:pathLst>
            </a:cu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id="{F5F6D62F-73B9-402A-ADAA-F523A68635D8}"/>
                </a:ext>
              </a:extLst>
            </p:cNvPr>
            <p:cNvGrpSpPr/>
            <p:nvPr/>
          </p:nvGrpSpPr>
          <p:grpSpPr>
            <a:xfrm>
              <a:off x="3494986" y="2547452"/>
              <a:ext cx="1333820" cy="1314466"/>
              <a:chOff x="1595604" y="2399774"/>
              <a:chExt cx="998454" cy="983966"/>
            </a:xfrm>
            <a:solidFill>
              <a:schemeClr val="accent6"/>
            </a:solidFill>
          </p:grpSpPr>
          <p:sp>
            <p:nvSpPr>
              <p:cNvPr id="164" name="L 도형 163">
                <a:extLst>
                  <a:ext uri="{FF2B5EF4-FFF2-40B4-BE49-F238E27FC236}">
                    <a16:creationId xmlns:a16="http://schemas.microsoft.com/office/drawing/2014/main" id="{8469C43E-3B7E-4BE5-A5E5-084A934E5A7D}"/>
                  </a:ext>
                </a:extLst>
              </p:cNvPr>
              <p:cNvSpPr/>
              <p:nvPr/>
            </p:nvSpPr>
            <p:spPr>
              <a:xfrm>
                <a:off x="159560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L 도형 164">
                <a:extLst>
                  <a:ext uri="{FF2B5EF4-FFF2-40B4-BE49-F238E27FC236}">
                    <a16:creationId xmlns:a16="http://schemas.microsoft.com/office/drawing/2014/main" id="{796EC08D-1D2D-45F5-A332-3530CE722C5C}"/>
                  </a:ext>
                </a:extLst>
              </p:cNvPr>
              <p:cNvSpPr/>
              <p:nvPr/>
            </p:nvSpPr>
            <p:spPr>
              <a:xfrm rot="16200000">
                <a:off x="236733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L 도형 165">
                <a:extLst>
                  <a:ext uri="{FF2B5EF4-FFF2-40B4-BE49-F238E27FC236}">
                    <a16:creationId xmlns:a16="http://schemas.microsoft.com/office/drawing/2014/main" id="{B40A0695-5B1B-479B-BDED-35BBDC9EB52D}"/>
                  </a:ext>
                </a:extLst>
              </p:cNvPr>
              <p:cNvSpPr/>
              <p:nvPr/>
            </p:nvSpPr>
            <p:spPr>
              <a:xfrm rot="10800000">
                <a:off x="236733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L 도형 166">
                <a:extLst>
                  <a:ext uri="{FF2B5EF4-FFF2-40B4-BE49-F238E27FC236}">
                    <a16:creationId xmlns:a16="http://schemas.microsoft.com/office/drawing/2014/main" id="{70026081-577D-40A8-AD9B-FCDEC7B7832E}"/>
                  </a:ext>
                </a:extLst>
              </p:cNvPr>
              <p:cNvSpPr/>
              <p:nvPr/>
            </p:nvSpPr>
            <p:spPr>
              <a:xfrm rot="5400000">
                <a:off x="159560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7" name="Freeform: Shape 432">
              <a:extLst>
                <a:ext uri="{FF2B5EF4-FFF2-40B4-BE49-F238E27FC236}">
                  <a16:creationId xmlns:a16="http://schemas.microsoft.com/office/drawing/2014/main" id="{C9A84B7A-8E32-45E3-B526-8512F924C87D}"/>
                </a:ext>
              </a:extLst>
            </p:cNvPr>
            <p:cNvSpPr/>
            <p:nvPr/>
          </p:nvSpPr>
          <p:spPr>
            <a:xfrm flipH="1">
              <a:off x="3522352" y="2876897"/>
              <a:ext cx="1271650" cy="622844"/>
            </a:xfrm>
            <a:custGeom>
              <a:avLst/>
              <a:gdLst>
                <a:gd name="connsiteX0" fmla="*/ 392080 w 1245969"/>
                <a:gd name="connsiteY0" fmla="*/ 261457 h 610265"/>
                <a:gd name="connsiteX1" fmla="*/ 412132 w 1245969"/>
                <a:gd name="connsiteY1" fmla="*/ 369166 h 610265"/>
                <a:gd name="connsiteX2" fmla="*/ 494939 w 1245969"/>
                <a:gd name="connsiteY2" fmla="*/ 329061 h 610265"/>
                <a:gd name="connsiteX3" fmla="*/ 483659 w 1245969"/>
                <a:gd name="connsiteY3" fmla="*/ 269946 h 610265"/>
                <a:gd name="connsiteX4" fmla="*/ 392080 w 1245969"/>
                <a:gd name="connsiteY4" fmla="*/ 261457 h 610265"/>
                <a:gd name="connsiteX5" fmla="*/ 594081 w 1245969"/>
                <a:gd name="connsiteY5" fmla="*/ 195414 h 610265"/>
                <a:gd name="connsiteX6" fmla="*/ 508659 w 1245969"/>
                <a:gd name="connsiteY6" fmla="*/ 281353 h 610265"/>
                <a:gd name="connsiteX7" fmla="*/ 594345 w 1245969"/>
                <a:gd name="connsiteY7" fmla="*/ 366864 h 610265"/>
                <a:gd name="connsiteX8" fmla="*/ 680148 w 1245969"/>
                <a:gd name="connsiteY8" fmla="*/ 281324 h 610265"/>
                <a:gd name="connsiteX9" fmla="*/ 594081 w 1245969"/>
                <a:gd name="connsiteY9" fmla="*/ 195414 h 610265"/>
                <a:gd name="connsiteX10" fmla="*/ 581513 w 1245969"/>
                <a:gd name="connsiteY10" fmla="*/ 72599 h 610265"/>
                <a:gd name="connsiteX11" fmla="*/ 658924 w 1245969"/>
                <a:gd name="connsiteY11" fmla="*/ 72980 h 610265"/>
                <a:gd name="connsiteX12" fmla="*/ 818439 w 1245969"/>
                <a:gd name="connsiteY12" fmla="*/ 109104 h 610265"/>
                <a:gd name="connsiteX13" fmla="*/ 935028 w 1245969"/>
                <a:gd name="connsiteY13" fmla="*/ 168804 h 610265"/>
                <a:gd name="connsiteX14" fmla="*/ 1093968 w 1245969"/>
                <a:gd name="connsiteY14" fmla="*/ 302870 h 610265"/>
                <a:gd name="connsiteX15" fmla="*/ 1137420 w 1245969"/>
                <a:gd name="connsiteY15" fmla="*/ 358227 h 610265"/>
                <a:gd name="connsiteX16" fmla="*/ 1159776 w 1245969"/>
                <a:gd name="connsiteY16" fmla="*/ 415810 h 610265"/>
                <a:gd name="connsiteX17" fmla="*/ 1102252 w 1245969"/>
                <a:gd name="connsiteY17" fmla="*/ 479871 h 610265"/>
                <a:gd name="connsiteX18" fmla="*/ 1071749 w 1245969"/>
                <a:gd name="connsiteY18" fmla="*/ 464171 h 610265"/>
                <a:gd name="connsiteX19" fmla="*/ 1056028 w 1245969"/>
                <a:gd name="connsiteY19" fmla="*/ 448207 h 610265"/>
                <a:gd name="connsiteX20" fmla="*/ 1032950 w 1245969"/>
                <a:gd name="connsiteY20" fmla="*/ 448587 h 610265"/>
                <a:gd name="connsiteX21" fmla="*/ 1026803 w 1245969"/>
                <a:gd name="connsiteY21" fmla="*/ 456696 h 610265"/>
                <a:gd name="connsiteX22" fmla="*/ 1006691 w 1245969"/>
                <a:gd name="connsiteY22" fmla="*/ 478076 h 610265"/>
                <a:gd name="connsiteX23" fmla="*/ 880256 w 1245969"/>
                <a:gd name="connsiteY23" fmla="*/ 547134 h 610265"/>
                <a:gd name="connsiteX24" fmla="*/ 729484 w 1245969"/>
                <a:gd name="connsiteY24" fmla="*/ 594295 h 610265"/>
                <a:gd name="connsiteX25" fmla="*/ 648297 w 1245969"/>
                <a:gd name="connsiteY25" fmla="*/ 606395 h 610265"/>
                <a:gd name="connsiteX26" fmla="*/ 541251 w 1245969"/>
                <a:gd name="connsiteY26" fmla="*/ 609176 h 610265"/>
                <a:gd name="connsiteX27" fmla="*/ 407253 w 1245969"/>
                <a:gd name="connsiteY27" fmla="*/ 589445 h 610265"/>
                <a:gd name="connsiteX28" fmla="*/ 188068 w 1245969"/>
                <a:gd name="connsiteY28" fmla="*/ 497856 h 610265"/>
                <a:gd name="connsiteX29" fmla="*/ 59134 w 1245969"/>
                <a:gd name="connsiteY29" fmla="*/ 404822 h 610265"/>
                <a:gd name="connsiteX30" fmla="*/ 54724 w 1245969"/>
                <a:gd name="connsiteY30" fmla="*/ 400802 h 610265"/>
                <a:gd name="connsiteX31" fmla="*/ 57505 w 1245969"/>
                <a:gd name="connsiteY31" fmla="*/ 401729 h 610265"/>
                <a:gd name="connsiteX32" fmla="*/ 256208 w 1245969"/>
                <a:gd name="connsiteY32" fmla="*/ 515703 h 610265"/>
                <a:gd name="connsiteX33" fmla="*/ 436205 w 1245969"/>
                <a:gd name="connsiteY33" fmla="*/ 574896 h 610265"/>
                <a:gd name="connsiteX34" fmla="*/ 547877 w 1245969"/>
                <a:gd name="connsiteY34" fmla="*/ 590040 h 610265"/>
                <a:gd name="connsiteX35" fmla="*/ 652493 w 1245969"/>
                <a:gd name="connsiteY35" fmla="*/ 587776 h 610265"/>
                <a:gd name="connsiteX36" fmla="*/ 898094 w 1245969"/>
                <a:gd name="connsiteY36" fmla="*/ 503622 h 610265"/>
                <a:gd name="connsiteX37" fmla="*/ 1004935 w 1245969"/>
                <a:gd name="connsiteY37" fmla="*/ 421733 h 610265"/>
                <a:gd name="connsiteX38" fmla="*/ 1027808 w 1245969"/>
                <a:gd name="connsiteY38" fmla="*/ 358784 h 610265"/>
                <a:gd name="connsiteX39" fmla="*/ 1004154 w 1245969"/>
                <a:gd name="connsiteY39" fmla="*/ 304002 h 610265"/>
                <a:gd name="connsiteX40" fmla="*/ 920645 w 1245969"/>
                <a:gd name="connsiteY40" fmla="*/ 218336 h 610265"/>
                <a:gd name="connsiteX41" fmla="*/ 786081 w 1245969"/>
                <a:gd name="connsiteY41" fmla="*/ 138661 h 610265"/>
                <a:gd name="connsiteX42" fmla="*/ 783036 w 1245969"/>
                <a:gd name="connsiteY42" fmla="*/ 137646 h 610265"/>
                <a:gd name="connsiteX43" fmla="*/ 754767 w 1245969"/>
                <a:gd name="connsiteY43" fmla="*/ 452373 h 610265"/>
                <a:gd name="connsiteX44" fmla="*/ 446793 w 1245969"/>
                <a:gd name="connsiteY44" fmla="*/ 460775 h 610265"/>
                <a:gd name="connsiteX45" fmla="*/ 406756 w 1245969"/>
                <a:gd name="connsiteY45" fmla="*/ 140349 h 610265"/>
                <a:gd name="connsiteX46" fmla="*/ 400833 w 1245969"/>
                <a:gd name="connsiteY46" fmla="*/ 142106 h 610265"/>
                <a:gd name="connsiteX47" fmla="*/ 216532 w 1245969"/>
                <a:gd name="connsiteY47" fmla="*/ 227743 h 610265"/>
                <a:gd name="connsiteX48" fmla="*/ 41687 w 1245969"/>
                <a:gd name="connsiteY48" fmla="*/ 347621 h 610265"/>
                <a:gd name="connsiteX49" fmla="*/ 39813 w 1245969"/>
                <a:gd name="connsiteY49" fmla="*/ 348479 h 610265"/>
                <a:gd name="connsiteX50" fmla="*/ 42526 w 1245969"/>
                <a:gd name="connsiteY50" fmla="*/ 345181 h 610265"/>
                <a:gd name="connsiteX51" fmla="*/ 323080 w 1245969"/>
                <a:gd name="connsiteY51" fmla="*/ 142886 h 610265"/>
                <a:gd name="connsiteX52" fmla="*/ 481990 w 1245969"/>
                <a:gd name="connsiteY52" fmla="*/ 86592 h 610265"/>
                <a:gd name="connsiteX53" fmla="*/ 581513 w 1245969"/>
                <a:gd name="connsiteY53" fmla="*/ 72599 h 610265"/>
                <a:gd name="connsiteX54" fmla="*/ 673600 w 1245969"/>
                <a:gd name="connsiteY54" fmla="*/ 799 h 610265"/>
                <a:gd name="connsiteX55" fmla="*/ 839428 w 1245969"/>
                <a:gd name="connsiteY55" fmla="*/ 29147 h 610265"/>
                <a:gd name="connsiteX56" fmla="*/ 1010389 w 1245969"/>
                <a:gd name="connsiteY56" fmla="*/ 100332 h 610265"/>
                <a:gd name="connsiteX57" fmla="*/ 1212118 w 1245969"/>
                <a:gd name="connsiteY57" fmla="*/ 239052 h 610265"/>
                <a:gd name="connsiteX58" fmla="*/ 1233995 w 1245969"/>
                <a:gd name="connsiteY58" fmla="*/ 259661 h 610265"/>
                <a:gd name="connsiteX59" fmla="*/ 1245969 w 1245969"/>
                <a:gd name="connsiteY59" fmla="*/ 285891 h 610265"/>
                <a:gd name="connsiteX60" fmla="*/ 1245969 w 1245969"/>
                <a:gd name="connsiteY60" fmla="*/ 300509 h 610265"/>
                <a:gd name="connsiteX61" fmla="*/ 1237157 w 1245969"/>
                <a:gd name="connsiteY61" fmla="*/ 321313 h 610265"/>
                <a:gd name="connsiteX62" fmla="*/ 1204438 w 1245969"/>
                <a:gd name="connsiteY62" fmla="*/ 332866 h 610265"/>
                <a:gd name="connsiteX63" fmla="*/ 1165943 w 1245969"/>
                <a:gd name="connsiteY63" fmla="*/ 308032 h 610265"/>
                <a:gd name="connsiteX64" fmla="*/ 1129516 w 1245969"/>
                <a:gd name="connsiteY64" fmla="*/ 270103 h 610265"/>
                <a:gd name="connsiteX65" fmla="*/ 875933 w 1245969"/>
                <a:gd name="connsiteY65" fmla="*/ 96087 h 610265"/>
                <a:gd name="connsiteX66" fmla="*/ 732314 w 1245969"/>
                <a:gd name="connsiteY66" fmla="*/ 52234 h 610265"/>
                <a:gd name="connsiteX67" fmla="*/ 587875 w 1245969"/>
                <a:gd name="connsiteY67" fmla="*/ 42476 h 610265"/>
                <a:gd name="connsiteX68" fmla="*/ 378798 w 1245969"/>
                <a:gd name="connsiteY68" fmla="*/ 87383 h 610265"/>
                <a:gd name="connsiteX69" fmla="*/ 209603 w 1245969"/>
                <a:gd name="connsiteY69" fmla="*/ 175215 h 610265"/>
                <a:gd name="connsiteX70" fmla="*/ 93307 w 1245969"/>
                <a:gd name="connsiteY70" fmla="*/ 263369 h 610265"/>
                <a:gd name="connsiteX71" fmla="*/ 3445 w 1245969"/>
                <a:gd name="connsiteY71" fmla="*/ 346967 h 610265"/>
                <a:gd name="connsiteX72" fmla="*/ 0 w 1245969"/>
                <a:gd name="connsiteY72" fmla="*/ 348831 h 610265"/>
                <a:gd name="connsiteX73" fmla="*/ 23859 w 1245969"/>
                <a:gd name="connsiteY73" fmla="*/ 319108 h 610265"/>
                <a:gd name="connsiteX74" fmla="*/ 136194 w 1245969"/>
                <a:gd name="connsiteY74" fmla="*/ 205006 h 610265"/>
                <a:gd name="connsiteX75" fmla="*/ 425569 w 1245969"/>
                <a:gd name="connsiteY75" fmla="*/ 35568 h 610265"/>
                <a:gd name="connsiteX76" fmla="*/ 547749 w 1245969"/>
                <a:gd name="connsiteY76" fmla="*/ 6586 h 610265"/>
                <a:gd name="connsiteX77" fmla="*/ 673600 w 1245969"/>
                <a:gd name="connsiteY77" fmla="*/ 799 h 61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5969" h="610265">
                  <a:moveTo>
                    <a:pt x="392080" y="261457"/>
                  </a:moveTo>
                  <a:cubicBezTo>
                    <a:pt x="388957" y="299581"/>
                    <a:pt x="395622" y="335091"/>
                    <a:pt x="412132" y="369166"/>
                  </a:cubicBezTo>
                  <a:cubicBezTo>
                    <a:pt x="439972" y="355690"/>
                    <a:pt x="467314" y="342439"/>
                    <a:pt x="494939" y="329061"/>
                  </a:cubicBezTo>
                  <a:cubicBezTo>
                    <a:pt x="484850" y="303690"/>
                    <a:pt x="484010" y="299269"/>
                    <a:pt x="483659" y="269946"/>
                  </a:cubicBezTo>
                  <a:cubicBezTo>
                    <a:pt x="453223" y="267126"/>
                    <a:pt x="422720" y="264296"/>
                    <a:pt x="392080" y="261457"/>
                  </a:cubicBezTo>
                  <a:close/>
                  <a:moveTo>
                    <a:pt x="594081" y="195414"/>
                  </a:moveTo>
                  <a:cubicBezTo>
                    <a:pt x="546706" y="195307"/>
                    <a:pt x="508542" y="234017"/>
                    <a:pt x="508659" y="281353"/>
                  </a:cubicBezTo>
                  <a:cubicBezTo>
                    <a:pt x="508786" y="328904"/>
                    <a:pt x="546823" y="366864"/>
                    <a:pt x="594345" y="366864"/>
                  </a:cubicBezTo>
                  <a:cubicBezTo>
                    <a:pt x="641730" y="366864"/>
                    <a:pt x="680391" y="328817"/>
                    <a:pt x="680148" y="281324"/>
                  </a:cubicBezTo>
                  <a:cubicBezTo>
                    <a:pt x="679903" y="232436"/>
                    <a:pt x="641417" y="195531"/>
                    <a:pt x="594081" y="195414"/>
                  </a:cubicBezTo>
                  <a:close/>
                  <a:moveTo>
                    <a:pt x="581513" y="72599"/>
                  </a:moveTo>
                  <a:cubicBezTo>
                    <a:pt x="607303" y="71867"/>
                    <a:pt x="633221" y="71253"/>
                    <a:pt x="658924" y="72980"/>
                  </a:cubicBezTo>
                  <a:cubicBezTo>
                    <a:pt x="713871" y="76668"/>
                    <a:pt x="767043" y="89217"/>
                    <a:pt x="818439" y="109104"/>
                  </a:cubicBezTo>
                  <a:cubicBezTo>
                    <a:pt x="859384" y="124951"/>
                    <a:pt x="898142" y="145033"/>
                    <a:pt x="935028" y="168804"/>
                  </a:cubicBezTo>
                  <a:cubicBezTo>
                    <a:pt x="993781" y="206665"/>
                    <a:pt x="1045987" y="252255"/>
                    <a:pt x="1093968" y="302870"/>
                  </a:cubicBezTo>
                  <a:cubicBezTo>
                    <a:pt x="1110186" y="319985"/>
                    <a:pt x="1125769" y="337521"/>
                    <a:pt x="1137420" y="358227"/>
                  </a:cubicBezTo>
                  <a:cubicBezTo>
                    <a:pt x="1147627" y="376378"/>
                    <a:pt x="1156361" y="394996"/>
                    <a:pt x="1159776" y="415810"/>
                  </a:cubicBezTo>
                  <a:cubicBezTo>
                    <a:pt x="1165377" y="449934"/>
                    <a:pt x="1136113" y="482731"/>
                    <a:pt x="1102252" y="479871"/>
                  </a:cubicBezTo>
                  <a:cubicBezTo>
                    <a:pt x="1089996" y="478837"/>
                    <a:pt x="1080306" y="472446"/>
                    <a:pt x="1071749" y="464171"/>
                  </a:cubicBezTo>
                  <a:cubicBezTo>
                    <a:pt x="1066381" y="458980"/>
                    <a:pt x="1061346" y="453437"/>
                    <a:pt x="1056028" y="448207"/>
                  </a:cubicBezTo>
                  <a:cubicBezTo>
                    <a:pt x="1047958" y="440263"/>
                    <a:pt x="1040689" y="440371"/>
                    <a:pt x="1032950" y="448587"/>
                  </a:cubicBezTo>
                  <a:cubicBezTo>
                    <a:pt x="1030628" y="451046"/>
                    <a:pt x="1028364" y="453730"/>
                    <a:pt x="1026803" y="456696"/>
                  </a:cubicBezTo>
                  <a:cubicBezTo>
                    <a:pt x="1022060" y="465732"/>
                    <a:pt x="1014869" y="472251"/>
                    <a:pt x="1006691" y="478076"/>
                  </a:cubicBezTo>
                  <a:cubicBezTo>
                    <a:pt x="967288" y="506140"/>
                    <a:pt x="924626" y="528184"/>
                    <a:pt x="880256" y="547134"/>
                  </a:cubicBezTo>
                  <a:cubicBezTo>
                    <a:pt x="831583" y="567919"/>
                    <a:pt x="781368" y="584010"/>
                    <a:pt x="729484" y="594295"/>
                  </a:cubicBezTo>
                  <a:cubicBezTo>
                    <a:pt x="702669" y="599603"/>
                    <a:pt x="675454" y="603145"/>
                    <a:pt x="648297" y="606395"/>
                  </a:cubicBezTo>
                  <a:cubicBezTo>
                    <a:pt x="612748" y="610659"/>
                    <a:pt x="577004" y="611098"/>
                    <a:pt x="541251" y="609176"/>
                  </a:cubicBezTo>
                  <a:cubicBezTo>
                    <a:pt x="495983" y="606736"/>
                    <a:pt x="451291" y="600257"/>
                    <a:pt x="407253" y="589445"/>
                  </a:cubicBezTo>
                  <a:cubicBezTo>
                    <a:pt x="329413" y="570329"/>
                    <a:pt x="256647" y="539103"/>
                    <a:pt x="188068" y="497856"/>
                  </a:cubicBezTo>
                  <a:cubicBezTo>
                    <a:pt x="142488" y="470445"/>
                    <a:pt x="99738" y="439132"/>
                    <a:pt x="59134" y="404822"/>
                  </a:cubicBezTo>
                  <a:cubicBezTo>
                    <a:pt x="57895" y="403778"/>
                    <a:pt x="56734" y="402646"/>
                    <a:pt x="54724" y="400802"/>
                  </a:cubicBezTo>
                  <a:cubicBezTo>
                    <a:pt x="56324" y="401319"/>
                    <a:pt x="57026" y="401378"/>
                    <a:pt x="57505" y="401729"/>
                  </a:cubicBezTo>
                  <a:cubicBezTo>
                    <a:pt x="119478" y="447143"/>
                    <a:pt x="186057" y="484546"/>
                    <a:pt x="256208" y="515703"/>
                  </a:cubicBezTo>
                  <a:cubicBezTo>
                    <a:pt x="314210" y="541464"/>
                    <a:pt x="374076" y="561664"/>
                    <a:pt x="436205" y="574896"/>
                  </a:cubicBezTo>
                  <a:cubicBezTo>
                    <a:pt x="473032" y="582741"/>
                    <a:pt x="510230" y="588001"/>
                    <a:pt x="547877" y="590040"/>
                  </a:cubicBezTo>
                  <a:cubicBezTo>
                    <a:pt x="582820" y="591933"/>
                    <a:pt x="617725" y="591572"/>
                    <a:pt x="652493" y="587776"/>
                  </a:cubicBezTo>
                  <a:cubicBezTo>
                    <a:pt x="740647" y="578155"/>
                    <a:pt x="822537" y="550101"/>
                    <a:pt x="898094" y="503622"/>
                  </a:cubicBezTo>
                  <a:cubicBezTo>
                    <a:pt x="936531" y="479979"/>
                    <a:pt x="972489" y="453008"/>
                    <a:pt x="1004935" y="421733"/>
                  </a:cubicBezTo>
                  <a:cubicBezTo>
                    <a:pt x="1022343" y="404959"/>
                    <a:pt x="1028969" y="382906"/>
                    <a:pt x="1027808" y="358784"/>
                  </a:cubicBezTo>
                  <a:cubicBezTo>
                    <a:pt x="1026793" y="337618"/>
                    <a:pt x="1017113" y="320113"/>
                    <a:pt x="1004154" y="304002"/>
                  </a:cubicBezTo>
                  <a:cubicBezTo>
                    <a:pt x="979047" y="272786"/>
                    <a:pt x="951636" y="243814"/>
                    <a:pt x="920645" y="218336"/>
                  </a:cubicBezTo>
                  <a:cubicBezTo>
                    <a:pt x="879914" y="184846"/>
                    <a:pt x="835388" y="157709"/>
                    <a:pt x="786081" y="138661"/>
                  </a:cubicBezTo>
                  <a:cubicBezTo>
                    <a:pt x="785369" y="138388"/>
                    <a:pt x="784637" y="138183"/>
                    <a:pt x="783036" y="137646"/>
                  </a:cubicBezTo>
                  <a:cubicBezTo>
                    <a:pt x="858730" y="239774"/>
                    <a:pt x="840141" y="374084"/>
                    <a:pt x="754767" y="452373"/>
                  </a:cubicBezTo>
                  <a:cubicBezTo>
                    <a:pt x="669257" y="530779"/>
                    <a:pt x="538353" y="535395"/>
                    <a:pt x="446793" y="460775"/>
                  </a:cubicBezTo>
                  <a:cubicBezTo>
                    <a:pt x="360034" y="390058"/>
                    <a:pt x="327032" y="251718"/>
                    <a:pt x="406756" y="140349"/>
                  </a:cubicBezTo>
                  <a:cubicBezTo>
                    <a:pt x="404248" y="141091"/>
                    <a:pt x="402520" y="141530"/>
                    <a:pt x="400833" y="142106"/>
                  </a:cubicBezTo>
                  <a:cubicBezTo>
                    <a:pt x="336361" y="164110"/>
                    <a:pt x="275285" y="193433"/>
                    <a:pt x="216532" y="227743"/>
                  </a:cubicBezTo>
                  <a:cubicBezTo>
                    <a:pt x="155349" y="263467"/>
                    <a:pt x="97337" y="303826"/>
                    <a:pt x="41687" y="347621"/>
                  </a:cubicBezTo>
                  <a:cubicBezTo>
                    <a:pt x="41443" y="347806"/>
                    <a:pt x="41121" y="347894"/>
                    <a:pt x="39813" y="348479"/>
                  </a:cubicBezTo>
                  <a:cubicBezTo>
                    <a:pt x="41111" y="346889"/>
                    <a:pt x="41755" y="345971"/>
                    <a:pt x="42526" y="345181"/>
                  </a:cubicBezTo>
                  <a:cubicBezTo>
                    <a:pt x="124816" y="262208"/>
                    <a:pt x="217839" y="194048"/>
                    <a:pt x="323080" y="142886"/>
                  </a:cubicBezTo>
                  <a:cubicBezTo>
                    <a:pt x="373910" y="118179"/>
                    <a:pt x="426818" y="99082"/>
                    <a:pt x="481990" y="86592"/>
                  </a:cubicBezTo>
                  <a:cubicBezTo>
                    <a:pt x="514748" y="79176"/>
                    <a:pt x="547877" y="73546"/>
                    <a:pt x="581513" y="72599"/>
                  </a:cubicBezTo>
                  <a:close/>
                  <a:moveTo>
                    <a:pt x="673600" y="799"/>
                  </a:moveTo>
                  <a:cubicBezTo>
                    <a:pt x="729981" y="3493"/>
                    <a:pt x="785261" y="13251"/>
                    <a:pt x="839428" y="29147"/>
                  </a:cubicBezTo>
                  <a:cubicBezTo>
                    <a:pt x="899021" y="46643"/>
                    <a:pt x="955812" y="70804"/>
                    <a:pt x="1010389" y="100332"/>
                  </a:cubicBezTo>
                  <a:cubicBezTo>
                    <a:pt x="1082579" y="139393"/>
                    <a:pt x="1149354" y="186320"/>
                    <a:pt x="1212118" y="239052"/>
                  </a:cubicBezTo>
                  <a:cubicBezTo>
                    <a:pt x="1219778" y="245493"/>
                    <a:pt x="1227204" y="252323"/>
                    <a:pt x="1233995" y="259661"/>
                  </a:cubicBezTo>
                  <a:cubicBezTo>
                    <a:pt x="1240728" y="266941"/>
                    <a:pt x="1243422" y="276484"/>
                    <a:pt x="1245969" y="285891"/>
                  </a:cubicBezTo>
                  <a:cubicBezTo>
                    <a:pt x="1245969" y="290760"/>
                    <a:pt x="1245969" y="295639"/>
                    <a:pt x="1245969" y="300509"/>
                  </a:cubicBezTo>
                  <a:cubicBezTo>
                    <a:pt x="1243080" y="307476"/>
                    <a:pt x="1240943" y="314882"/>
                    <a:pt x="1237157" y="321313"/>
                  </a:cubicBezTo>
                  <a:cubicBezTo>
                    <a:pt x="1229868" y="333696"/>
                    <a:pt x="1218168" y="337345"/>
                    <a:pt x="1204438" y="332866"/>
                  </a:cubicBezTo>
                  <a:cubicBezTo>
                    <a:pt x="1189411" y="327958"/>
                    <a:pt x="1176989" y="318854"/>
                    <a:pt x="1165943" y="308032"/>
                  </a:cubicBezTo>
                  <a:cubicBezTo>
                    <a:pt x="1153423" y="295776"/>
                    <a:pt x="1141850" y="282563"/>
                    <a:pt x="1129516" y="270103"/>
                  </a:cubicBezTo>
                  <a:cubicBezTo>
                    <a:pt x="1056116" y="195922"/>
                    <a:pt x="971787" y="137588"/>
                    <a:pt x="875933" y="96087"/>
                  </a:cubicBezTo>
                  <a:cubicBezTo>
                    <a:pt x="829729" y="76083"/>
                    <a:pt x="781807" y="61456"/>
                    <a:pt x="732314" y="52234"/>
                  </a:cubicBezTo>
                  <a:cubicBezTo>
                    <a:pt x="684577" y="43335"/>
                    <a:pt x="636373" y="40115"/>
                    <a:pt x="587875" y="42476"/>
                  </a:cubicBezTo>
                  <a:cubicBezTo>
                    <a:pt x="515753" y="45979"/>
                    <a:pt x="446168" y="61651"/>
                    <a:pt x="378798" y="87383"/>
                  </a:cubicBezTo>
                  <a:cubicBezTo>
                    <a:pt x="319050" y="110207"/>
                    <a:pt x="262980" y="140135"/>
                    <a:pt x="209603" y="175215"/>
                  </a:cubicBezTo>
                  <a:cubicBezTo>
                    <a:pt x="168864" y="202001"/>
                    <a:pt x="129773" y="231051"/>
                    <a:pt x="93307" y="263369"/>
                  </a:cubicBezTo>
                  <a:cubicBezTo>
                    <a:pt x="62696" y="290497"/>
                    <a:pt x="33353" y="319049"/>
                    <a:pt x="3445" y="346967"/>
                  </a:cubicBezTo>
                  <a:cubicBezTo>
                    <a:pt x="2547" y="347806"/>
                    <a:pt x="1620" y="348626"/>
                    <a:pt x="0" y="348831"/>
                  </a:cubicBezTo>
                  <a:cubicBezTo>
                    <a:pt x="7943" y="338916"/>
                    <a:pt x="15730" y="328865"/>
                    <a:pt x="23859" y="319108"/>
                  </a:cubicBezTo>
                  <a:cubicBezTo>
                    <a:pt x="58139" y="277977"/>
                    <a:pt x="95717" y="240028"/>
                    <a:pt x="136194" y="205006"/>
                  </a:cubicBezTo>
                  <a:cubicBezTo>
                    <a:pt x="222133" y="130660"/>
                    <a:pt x="317332" y="71945"/>
                    <a:pt x="425569" y="35568"/>
                  </a:cubicBezTo>
                  <a:cubicBezTo>
                    <a:pt x="465401" y="22179"/>
                    <a:pt x="506180" y="12607"/>
                    <a:pt x="547749" y="6586"/>
                  </a:cubicBezTo>
                  <a:cubicBezTo>
                    <a:pt x="589495" y="546"/>
                    <a:pt x="631522" y="-1221"/>
                    <a:pt x="673600" y="799"/>
                  </a:cubicBezTo>
                  <a:close/>
                </a:path>
              </a:pathLst>
            </a:custGeom>
            <a:solidFill>
              <a:schemeClr val="accent1"/>
            </a:solidFill>
            <a:ln w="206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C96686F6-D2FC-440E-A600-6AAAD104C7A9}"/>
                </a:ext>
              </a:extLst>
            </p:cNvPr>
            <p:cNvGrpSpPr/>
            <p:nvPr/>
          </p:nvGrpSpPr>
          <p:grpSpPr>
            <a:xfrm>
              <a:off x="884599" y="3266030"/>
              <a:ext cx="2137193" cy="2137193"/>
              <a:chOff x="1058877" y="2897192"/>
              <a:chExt cx="2137193" cy="2137193"/>
            </a:xfrm>
          </p:grpSpPr>
          <p:sp>
            <p:nvSpPr>
              <p:cNvPr id="159" name="직사각형 158">
                <a:extLst>
                  <a:ext uri="{FF2B5EF4-FFF2-40B4-BE49-F238E27FC236}">
                    <a16:creationId xmlns:a16="http://schemas.microsoft.com/office/drawing/2014/main" id="{B1D29762-8878-4D6B-B354-1D9177A3658E}"/>
                  </a:ext>
                </a:extLst>
              </p:cNvPr>
              <p:cNvSpPr/>
              <p:nvPr/>
            </p:nvSpPr>
            <p:spPr>
              <a:xfrm>
                <a:off x="1058877" y="2897192"/>
                <a:ext cx="2137193" cy="2137193"/>
              </a:xfrm>
              <a:prstGeom prst="rect">
                <a:avLst/>
              </a:prstGeom>
              <a:solidFill>
                <a:schemeClr val="accent6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L 도형 159">
                <a:extLst>
                  <a:ext uri="{FF2B5EF4-FFF2-40B4-BE49-F238E27FC236}">
                    <a16:creationId xmlns:a16="http://schemas.microsoft.com/office/drawing/2014/main" id="{A01D6D10-5CD2-4625-AB58-F130C185DD2C}"/>
                  </a:ext>
                </a:extLst>
              </p:cNvPr>
              <p:cNvSpPr/>
              <p:nvPr/>
            </p:nvSpPr>
            <p:spPr>
              <a:xfrm>
                <a:off x="1058877" y="4731508"/>
                <a:ext cx="302877" cy="302877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L 도형 160">
                <a:extLst>
                  <a:ext uri="{FF2B5EF4-FFF2-40B4-BE49-F238E27FC236}">
                    <a16:creationId xmlns:a16="http://schemas.microsoft.com/office/drawing/2014/main" id="{18AAE4D1-7C4D-4F41-941C-F433E8D6456D}"/>
                  </a:ext>
                </a:extLst>
              </p:cNvPr>
              <p:cNvSpPr/>
              <p:nvPr/>
            </p:nvSpPr>
            <p:spPr>
              <a:xfrm rot="16200000">
                <a:off x="2893193" y="4731508"/>
                <a:ext cx="302877" cy="302877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L 도형 161">
                <a:extLst>
                  <a:ext uri="{FF2B5EF4-FFF2-40B4-BE49-F238E27FC236}">
                    <a16:creationId xmlns:a16="http://schemas.microsoft.com/office/drawing/2014/main" id="{BD7AC1BC-81ED-49A7-9B61-5E3737BAB0BB}"/>
                  </a:ext>
                </a:extLst>
              </p:cNvPr>
              <p:cNvSpPr/>
              <p:nvPr/>
            </p:nvSpPr>
            <p:spPr>
              <a:xfrm rot="10800000">
                <a:off x="2893193" y="2897192"/>
                <a:ext cx="302877" cy="302877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L 도형 162">
                <a:extLst>
                  <a:ext uri="{FF2B5EF4-FFF2-40B4-BE49-F238E27FC236}">
                    <a16:creationId xmlns:a16="http://schemas.microsoft.com/office/drawing/2014/main" id="{2972A733-7BCB-41B6-9946-6372E592360D}"/>
                  </a:ext>
                </a:extLst>
              </p:cNvPr>
              <p:cNvSpPr/>
              <p:nvPr/>
            </p:nvSpPr>
            <p:spPr>
              <a:xfrm rot="5400000">
                <a:off x="1058877" y="2897192"/>
                <a:ext cx="302877" cy="302877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13" name="그룹 312">
            <a:extLst>
              <a:ext uri="{FF2B5EF4-FFF2-40B4-BE49-F238E27FC236}">
                <a16:creationId xmlns:a16="http://schemas.microsoft.com/office/drawing/2014/main" id="{C956AC68-EE3B-4DAD-BC4D-BA2CAB3E158D}"/>
              </a:ext>
            </a:extLst>
          </p:cNvPr>
          <p:cNvGrpSpPr/>
          <p:nvPr/>
        </p:nvGrpSpPr>
        <p:grpSpPr>
          <a:xfrm>
            <a:off x="341628" y="4010359"/>
            <a:ext cx="4371928" cy="2847088"/>
            <a:chOff x="1377022" y="3851376"/>
            <a:chExt cx="4523730" cy="2945944"/>
          </a:xfrm>
        </p:grpSpPr>
        <p:grpSp>
          <p:nvGrpSpPr>
            <p:cNvPr id="188" name="Group 2">
              <a:extLst>
                <a:ext uri="{FF2B5EF4-FFF2-40B4-BE49-F238E27FC236}">
                  <a16:creationId xmlns:a16="http://schemas.microsoft.com/office/drawing/2014/main" id="{3924F70F-0343-492D-90F1-C5F0E25F50C7}"/>
                </a:ext>
              </a:extLst>
            </p:cNvPr>
            <p:cNvGrpSpPr/>
            <p:nvPr/>
          </p:nvGrpSpPr>
          <p:grpSpPr>
            <a:xfrm>
              <a:off x="3308500" y="4080692"/>
              <a:ext cx="2592252" cy="1327992"/>
              <a:chOff x="4916721" y="2720071"/>
              <a:chExt cx="3501967" cy="1794032"/>
            </a:xfrm>
          </p:grpSpPr>
          <p:sp>
            <p:nvSpPr>
              <p:cNvPr id="214" name="Freeform: Shape 3">
                <a:extLst>
                  <a:ext uri="{FF2B5EF4-FFF2-40B4-BE49-F238E27FC236}">
                    <a16:creationId xmlns:a16="http://schemas.microsoft.com/office/drawing/2014/main" id="{BA83FC1F-935F-4F73-9DF4-E2B129C72E1D}"/>
                  </a:ext>
                </a:extLst>
              </p:cNvPr>
              <p:cNvSpPr/>
              <p:nvPr/>
            </p:nvSpPr>
            <p:spPr>
              <a:xfrm>
                <a:off x="5146368" y="2890650"/>
                <a:ext cx="3042673" cy="1452875"/>
              </a:xfrm>
              <a:custGeom>
                <a:avLst/>
                <a:gdLst>
                  <a:gd name="connsiteX0" fmla="*/ 1557815 w 3042673"/>
                  <a:gd name="connsiteY0" fmla="*/ 45 h 1452875"/>
                  <a:gd name="connsiteX1" fmla="*/ 2378161 w 3042673"/>
                  <a:gd name="connsiteY1" fmla="*/ 247986 h 1452875"/>
                  <a:gd name="connsiteX2" fmla="*/ 2978654 w 3042673"/>
                  <a:gd name="connsiteY2" fmla="*/ 661440 h 1452875"/>
                  <a:gd name="connsiteX3" fmla="*/ 3014750 w 3042673"/>
                  <a:gd name="connsiteY3" fmla="*/ 769725 h 1452875"/>
                  <a:gd name="connsiteX4" fmla="*/ 1815470 w 3042673"/>
                  <a:gd name="connsiteY4" fmla="*/ 1419439 h 1452875"/>
                  <a:gd name="connsiteX5" fmla="*/ 924506 w 3042673"/>
                  <a:gd name="connsiteY5" fmla="*/ 1340687 h 1452875"/>
                  <a:gd name="connsiteX6" fmla="*/ 23043 w 3042673"/>
                  <a:gd name="connsiteY6" fmla="*/ 773007 h 1452875"/>
                  <a:gd name="connsiteX7" fmla="*/ 48375 w 3042673"/>
                  <a:gd name="connsiteY7" fmla="*/ 674566 h 1452875"/>
                  <a:gd name="connsiteX8" fmla="*/ 1471316 w 3042673"/>
                  <a:gd name="connsiteY8" fmla="*/ 176 h 1452875"/>
                  <a:gd name="connsiteX9" fmla="*/ 1498486 w 3042673"/>
                  <a:gd name="connsiteY9" fmla="*/ 176 h 1452875"/>
                  <a:gd name="connsiteX10" fmla="*/ 1557815 w 3042673"/>
                  <a:gd name="connsiteY10" fmla="*/ 45 h 14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2673" h="1452875">
                    <a:moveTo>
                      <a:pt x="1557815" y="45"/>
                    </a:moveTo>
                    <a:cubicBezTo>
                      <a:pt x="1865345" y="2800"/>
                      <a:pt x="2111712" y="106886"/>
                      <a:pt x="2378161" y="247986"/>
                    </a:cubicBezTo>
                    <a:cubicBezTo>
                      <a:pt x="2594995" y="362704"/>
                      <a:pt x="2788072" y="507872"/>
                      <a:pt x="2978654" y="661440"/>
                    </a:cubicBezTo>
                    <a:cubicBezTo>
                      <a:pt x="3024595" y="698585"/>
                      <a:pt x="3075652" y="721555"/>
                      <a:pt x="3014750" y="769725"/>
                    </a:cubicBezTo>
                    <a:cubicBezTo>
                      <a:pt x="2646709" y="1062030"/>
                      <a:pt x="2302690" y="1294746"/>
                      <a:pt x="1815470" y="1419439"/>
                    </a:cubicBezTo>
                    <a:cubicBezTo>
                      <a:pt x="1540752" y="1489792"/>
                      <a:pt x="1180848" y="1442279"/>
                      <a:pt x="924506" y="1340687"/>
                    </a:cubicBezTo>
                    <a:cubicBezTo>
                      <a:pt x="601355" y="1212582"/>
                      <a:pt x="289492" y="993385"/>
                      <a:pt x="23043" y="773007"/>
                    </a:cubicBezTo>
                    <a:cubicBezTo>
                      <a:pt x="-13314" y="742950"/>
                      <a:pt x="-7932" y="720637"/>
                      <a:pt x="48375" y="674566"/>
                    </a:cubicBezTo>
                    <a:cubicBezTo>
                      <a:pt x="466819" y="334221"/>
                      <a:pt x="906262" y="34563"/>
                      <a:pt x="1471316" y="176"/>
                    </a:cubicBezTo>
                    <a:cubicBezTo>
                      <a:pt x="1480374" y="-219"/>
                      <a:pt x="1489431" y="176"/>
                      <a:pt x="1498486" y="176"/>
                    </a:cubicBezTo>
                    <a:lnTo>
                      <a:pt x="1557815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5" name="Group 4">
                <a:extLst>
                  <a:ext uri="{FF2B5EF4-FFF2-40B4-BE49-F238E27FC236}">
                    <a16:creationId xmlns:a16="http://schemas.microsoft.com/office/drawing/2014/main" id="{10C01F3E-4186-43AB-BC5F-8BDED7F60257}"/>
                  </a:ext>
                </a:extLst>
              </p:cNvPr>
              <p:cNvGrpSpPr/>
              <p:nvPr/>
            </p:nvGrpSpPr>
            <p:grpSpPr>
              <a:xfrm>
                <a:off x="4916721" y="2720071"/>
                <a:ext cx="3501967" cy="1794032"/>
                <a:chOff x="6421304" y="4098173"/>
                <a:chExt cx="1434820" cy="735048"/>
              </a:xfrm>
            </p:grpSpPr>
            <p:sp>
              <p:nvSpPr>
                <p:cNvPr id="216" name="Graphic 120">
                  <a:extLst>
                    <a:ext uri="{FF2B5EF4-FFF2-40B4-BE49-F238E27FC236}">
                      <a16:creationId xmlns:a16="http://schemas.microsoft.com/office/drawing/2014/main" id="{1D199560-6623-403C-B749-7999A0DBA516}"/>
                    </a:ext>
                  </a:extLst>
                </p:cNvPr>
                <p:cNvSpPr/>
                <p:nvPr/>
              </p:nvSpPr>
              <p:spPr>
                <a:xfrm>
                  <a:off x="6421304" y="4098173"/>
                  <a:ext cx="1434820" cy="735048"/>
                </a:xfrm>
                <a:custGeom>
                  <a:avLst/>
                  <a:gdLst>
                    <a:gd name="connsiteX0" fmla="*/ 1413887 w 1434820"/>
                    <a:gd name="connsiteY0" fmla="*/ 336501 h 735048"/>
                    <a:gd name="connsiteX1" fmla="*/ 1107622 w 1434820"/>
                    <a:gd name="connsiteY1" fmla="*/ 106225 h 735048"/>
                    <a:gd name="connsiteX2" fmla="*/ 650296 w 1434820"/>
                    <a:gd name="connsiteY2" fmla="*/ 2434 h 735048"/>
                    <a:gd name="connsiteX3" fmla="*/ 13620 w 1434820"/>
                    <a:gd name="connsiteY3" fmla="*/ 344030 h 735048"/>
                    <a:gd name="connsiteX4" fmla="*/ 21580 w 1434820"/>
                    <a:gd name="connsiteY4" fmla="*/ 396410 h 735048"/>
                    <a:gd name="connsiteX5" fmla="*/ 321068 w 1434820"/>
                    <a:gd name="connsiteY5" fmla="*/ 623406 h 735048"/>
                    <a:gd name="connsiteX6" fmla="*/ 692081 w 1434820"/>
                    <a:gd name="connsiteY6" fmla="*/ 734672 h 735048"/>
                    <a:gd name="connsiteX7" fmla="*/ 705526 w 1434820"/>
                    <a:gd name="connsiteY7" fmla="*/ 735048 h 735048"/>
                    <a:gd name="connsiteX8" fmla="*/ 879766 w 1434820"/>
                    <a:gd name="connsiteY8" fmla="*/ 710902 h 735048"/>
                    <a:gd name="connsiteX9" fmla="*/ 1418350 w 1434820"/>
                    <a:gd name="connsiteY9" fmla="*/ 393237 h 735048"/>
                    <a:gd name="connsiteX10" fmla="*/ 1413887 w 1434820"/>
                    <a:gd name="connsiteY10" fmla="*/ 336501 h 735048"/>
                    <a:gd name="connsiteX11" fmla="*/ 1332144 w 1434820"/>
                    <a:gd name="connsiteY11" fmla="*/ 385385 h 735048"/>
                    <a:gd name="connsiteX12" fmla="*/ 840777 w 1434820"/>
                    <a:gd name="connsiteY12" fmla="*/ 651585 h 735048"/>
                    <a:gd name="connsiteX13" fmla="*/ 475733 w 1434820"/>
                    <a:gd name="connsiteY13" fmla="*/ 619319 h 735048"/>
                    <a:gd name="connsiteX14" fmla="*/ 106387 w 1434820"/>
                    <a:gd name="connsiteY14" fmla="*/ 386730 h 735048"/>
                    <a:gd name="connsiteX15" fmla="*/ 116766 w 1434820"/>
                    <a:gd name="connsiteY15" fmla="*/ 346397 h 735048"/>
                    <a:gd name="connsiteX16" fmla="*/ 699771 w 1434820"/>
                    <a:gd name="connsiteY16" fmla="*/ 70087 h 735048"/>
                    <a:gd name="connsiteX17" fmla="*/ 710903 w 1434820"/>
                    <a:gd name="connsiteY17" fmla="*/ 70087 h 735048"/>
                    <a:gd name="connsiteX18" fmla="*/ 735211 w 1434820"/>
                    <a:gd name="connsiteY18" fmla="*/ 70033 h 735048"/>
                    <a:gd name="connsiteX19" fmla="*/ 1071322 w 1434820"/>
                    <a:gd name="connsiteY19" fmla="*/ 171619 h 735048"/>
                    <a:gd name="connsiteX20" fmla="*/ 1317355 w 1434820"/>
                    <a:gd name="connsiteY20" fmla="*/ 341019 h 735048"/>
                    <a:gd name="connsiteX21" fmla="*/ 1332144 w 1434820"/>
                    <a:gd name="connsiteY21" fmla="*/ 385385 h 735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34820" h="735048">
                      <a:moveTo>
                        <a:pt x="1413887" y="336501"/>
                      </a:moveTo>
                      <a:cubicBezTo>
                        <a:pt x="1315312" y="248252"/>
                        <a:pt x="1224643" y="167962"/>
                        <a:pt x="1107622" y="106225"/>
                      </a:cubicBezTo>
                      <a:cubicBezTo>
                        <a:pt x="969736" y="33464"/>
                        <a:pt x="825289" y="-11172"/>
                        <a:pt x="650296" y="2434"/>
                      </a:cubicBezTo>
                      <a:cubicBezTo>
                        <a:pt x="394260" y="22278"/>
                        <a:pt x="197863" y="177911"/>
                        <a:pt x="13620" y="344030"/>
                      </a:cubicBezTo>
                      <a:cubicBezTo>
                        <a:pt x="-13000" y="368015"/>
                        <a:pt x="4747" y="380438"/>
                        <a:pt x="21580" y="396410"/>
                      </a:cubicBezTo>
                      <a:cubicBezTo>
                        <a:pt x="112464" y="482185"/>
                        <a:pt x="212276" y="562260"/>
                        <a:pt x="321068" y="623406"/>
                      </a:cubicBezTo>
                      <a:cubicBezTo>
                        <a:pt x="440509" y="690467"/>
                        <a:pt x="552528" y="732144"/>
                        <a:pt x="692081" y="734672"/>
                      </a:cubicBezTo>
                      <a:lnTo>
                        <a:pt x="705526" y="735048"/>
                      </a:lnTo>
                      <a:cubicBezTo>
                        <a:pt x="761562" y="734887"/>
                        <a:pt x="825880" y="725799"/>
                        <a:pt x="879766" y="710902"/>
                      </a:cubicBezTo>
                      <a:cubicBezTo>
                        <a:pt x="1090574" y="652231"/>
                        <a:pt x="1255619" y="534188"/>
                        <a:pt x="1418350" y="393237"/>
                      </a:cubicBezTo>
                      <a:cubicBezTo>
                        <a:pt x="1446691" y="368661"/>
                        <a:pt x="1433946" y="354409"/>
                        <a:pt x="1413887" y="336501"/>
                      </a:cubicBezTo>
                      <a:close/>
                      <a:moveTo>
                        <a:pt x="1332144" y="385385"/>
                      </a:moveTo>
                      <a:cubicBezTo>
                        <a:pt x="1181351" y="505148"/>
                        <a:pt x="1040400" y="600496"/>
                        <a:pt x="840777" y="651585"/>
                      </a:cubicBezTo>
                      <a:cubicBezTo>
                        <a:pt x="728220" y="680410"/>
                        <a:pt x="580761" y="660943"/>
                        <a:pt x="475733" y="619319"/>
                      </a:cubicBezTo>
                      <a:cubicBezTo>
                        <a:pt x="343332" y="566832"/>
                        <a:pt x="215556" y="477023"/>
                        <a:pt x="106387" y="386730"/>
                      </a:cubicBezTo>
                      <a:cubicBezTo>
                        <a:pt x="91491" y="374415"/>
                        <a:pt x="93696" y="365273"/>
                        <a:pt x="116766" y="346397"/>
                      </a:cubicBezTo>
                      <a:cubicBezTo>
                        <a:pt x="288210" y="206951"/>
                        <a:pt x="468258" y="84176"/>
                        <a:pt x="699771" y="70087"/>
                      </a:cubicBezTo>
                      <a:cubicBezTo>
                        <a:pt x="703482" y="69925"/>
                        <a:pt x="707193" y="70087"/>
                        <a:pt x="710903" y="70087"/>
                      </a:cubicBezTo>
                      <a:lnTo>
                        <a:pt x="735211" y="70033"/>
                      </a:lnTo>
                      <a:cubicBezTo>
                        <a:pt x="861212" y="71162"/>
                        <a:pt x="962153" y="113808"/>
                        <a:pt x="1071322" y="171619"/>
                      </a:cubicBezTo>
                      <a:cubicBezTo>
                        <a:pt x="1160163" y="218621"/>
                        <a:pt x="1239270" y="278099"/>
                        <a:pt x="1317355" y="341019"/>
                      </a:cubicBezTo>
                      <a:cubicBezTo>
                        <a:pt x="1336178" y="356238"/>
                        <a:pt x="1357097" y="365649"/>
                        <a:pt x="1332144" y="385385"/>
                      </a:cubicBezTo>
                      <a:close/>
                    </a:path>
                  </a:pathLst>
                </a:custGeom>
                <a:solidFill>
                  <a:srgbClr val="0B0B0B"/>
                </a:solidFill>
                <a:ln w="53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Oval 6">
                  <a:extLst>
                    <a:ext uri="{FF2B5EF4-FFF2-40B4-BE49-F238E27FC236}">
                      <a16:creationId xmlns:a16="http://schemas.microsoft.com/office/drawing/2014/main" id="{B061257C-89DF-4BA9-AC14-804DF164BD2E}"/>
                    </a:ext>
                  </a:extLst>
                </p:cNvPr>
                <p:cNvSpPr/>
                <p:nvPr/>
              </p:nvSpPr>
              <p:spPr>
                <a:xfrm>
                  <a:off x="6891238" y="4192742"/>
                  <a:ext cx="507228" cy="507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7">
                  <a:extLst>
                    <a:ext uri="{FF2B5EF4-FFF2-40B4-BE49-F238E27FC236}">
                      <a16:creationId xmlns:a16="http://schemas.microsoft.com/office/drawing/2014/main" id="{35E3F6EE-DD5D-4531-9E45-DEAA9B44573C}"/>
                    </a:ext>
                  </a:extLst>
                </p:cNvPr>
                <p:cNvSpPr/>
                <p:nvPr/>
              </p:nvSpPr>
              <p:spPr>
                <a:xfrm>
                  <a:off x="7036934" y="4338438"/>
                  <a:ext cx="215837" cy="2158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8">
                  <a:extLst>
                    <a:ext uri="{FF2B5EF4-FFF2-40B4-BE49-F238E27FC236}">
                      <a16:creationId xmlns:a16="http://schemas.microsoft.com/office/drawing/2014/main" id="{658830CB-BEA4-47B9-AA8C-EBD2EE035595}"/>
                    </a:ext>
                  </a:extLst>
                </p:cNvPr>
                <p:cNvSpPr/>
                <p:nvPr/>
              </p:nvSpPr>
              <p:spPr>
                <a:xfrm>
                  <a:off x="6962207" y="4299083"/>
                  <a:ext cx="101121" cy="1011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">
              <a:extLst>
                <a:ext uri="{FF2B5EF4-FFF2-40B4-BE49-F238E27FC236}">
                  <a16:creationId xmlns:a16="http://schemas.microsoft.com/office/drawing/2014/main" id="{FB603E73-F7A7-44C5-9363-683A06E2BE61}"/>
                </a:ext>
              </a:extLst>
            </p:cNvPr>
            <p:cNvGrpSpPr/>
            <p:nvPr/>
          </p:nvGrpSpPr>
          <p:grpSpPr>
            <a:xfrm>
              <a:off x="1377022" y="4381566"/>
              <a:ext cx="2738881" cy="2415754"/>
              <a:chOff x="319984" y="2613403"/>
              <a:chExt cx="5024693" cy="4431888"/>
            </a:xfrm>
          </p:grpSpPr>
          <p:grpSp>
            <p:nvGrpSpPr>
              <p:cNvPr id="199" name="Graphic 60">
                <a:extLst>
                  <a:ext uri="{FF2B5EF4-FFF2-40B4-BE49-F238E27FC236}">
                    <a16:creationId xmlns:a16="http://schemas.microsoft.com/office/drawing/2014/main" id="{FBE24AC1-9A38-4A65-85BF-D6492FBB6AE4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212" name="Freeform: Shape 34">
                  <a:extLst>
                    <a:ext uri="{FF2B5EF4-FFF2-40B4-BE49-F238E27FC236}">
                      <a16:creationId xmlns:a16="http://schemas.microsoft.com/office/drawing/2014/main" id="{B542EB46-FBCA-4AC5-8D1D-266309C74E20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35">
                  <a:extLst>
                    <a:ext uri="{FF2B5EF4-FFF2-40B4-BE49-F238E27FC236}">
                      <a16:creationId xmlns:a16="http://schemas.microsoft.com/office/drawing/2014/main" id="{C185AC0B-0752-4596-B340-334F00FC6213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0" name="Freeform: Shape 20">
                <a:extLst>
                  <a:ext uri="{FF2B5EF4-FFF2-40B4-BE49-F238E27FC236}">
                    <a16:creationId xmlns:a16="http://schemas.microsoft.com/office/drawing/2014/main" id="{D6467EA4-F39C-45F0-92B6-8CA7F680AE4E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1">
                <a:extLst>
                  <a:ext uri="{FF2B5EF4-FFF2-40B4-BE49-F238E27FC236}">
                    <a16:creationId xmlns:a16="http://schemas.microsoft.com/office/drawing/2014/main" id="{B2D53925-B0CC-482F-AC80-44A7BB69BCC8}"/>
                  </a:ext>
                </a:extLst>
              </p:cNvPr>
              <p:cNvSpPr/>
              <p:nvPr/>
            </p:nvSpPr>
            <p:spPr>
              <a:xfrm>
                <a:off x="319984" y="3908489"/>
                <a:ext cx="4328107" cy="313680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  <a:gd name="connsiteX0" fmla="*/ 5627749 w 5718178"/>
                  <a:gd name="connsiteY0" fmla="*/ 1295693 h 4144251"/>
                  <a:gd name="connsiteX1" fmla="*/ 5718177 w 5718178"/>
                  <a:gd name="connsiteY1" fmla="*/ 1192724 h 4144251"/>
                  <a:gd name="connsiteX2" fmla="*/ 5493097 w 5718178"/>
                  <a:gd name="connsiteY2" fmla="*/ 941242 h 4144251"/>
                  <a:gd name="connsiteX3" fmla="*/ 5475935 w 5718178"/>
                  <a:gd name="connsiteY3" fmla="*/ 945203 h 4144251"/>
                  <a:gd name="connsiteX4" fmla="*/ 5396069 w 5718178"/>
                  <a:gd name="connsiteY4" fmla="*/ 992727 h 4144251"/>
                  <a:gd name="connsiteX5" fmla="*/ 5342604 w 5718178"/>
                  <a:gd name="connsiteY5" fmla="*/ 994047 h 4144251"/>
                  <a:gd name="connsiteX6" fmla="*/ 4660104 w 5718178"/>
                  <a:gd name="connsiteY6" fmla="*/ 1592719 h 4144251"/>
                  <a:gd name="connsiteX7" fmla="*/ 4602679 w 5718178"/>
                  <a:gd name="connsiteY7" fmla="*/ 1596020 h 4144251"/>
                  <a:gd name="connsiteX8" fmla="*/ 4407302 w 5718178"/>
                  <a:gd name="connsiteY8" fmla="*/ 1438926 h 4144251"/>
                  <a:gd name="connsiteX9" fmla="*/ 4003347 w 5718178"/>
                  <a:gd name="connsiteY9" fmla="*/ 919460 h 4144251"/>
                  <a:gd name="connsiteX10" fmla="*/ 3658796 w 5718178"/>
                  <a:gd name="connsiteY10" fmla="*/ 269964 h 4144251"/>
                  <a:gd name="connsiteX11" fmla="*/ 3607972 w 5718178"/>
                  <a:gd name="connsiteY11" fmla="*/ 225080 h 4144251"/>
                  <a:gd name="connsiteX12" fmla="*/ 2860787 w 5718178"/>
                  <a:gd name="connsiteY12" fmla="*/ 45544 h 4144251"/>
                  <a:gd name="connsiteX13" fmla="*/ 2800721 w 5718178"/>
                  <a:gd name="connsiteY13" fmla="*/ 19802 h 4144251"/>
                  <a:gd name="connsiteX14" fmla="*/ 2817883 w 5718178"/>
                  <a:gd name="connsiteY14" fmla="*/ 163034 h 4144251"/>
                  <a:gd name="connsiteX15" fmla="*/ 2472673 w 5718178"/>
                  <a:gd name="connsiteY15" fmla="*/ 247522 h 4144251"/>
                  <a:gd name="connsiteX16" fmla="*/ 2217890 w 5718178"/>
                  <a:gd name="connsiteY16" fmla="*/ 233660 h 4144251"/>
                  <a:gd name="connsiteX17" fmla="*/ 2107001 w 5718178"/>
                  <a:gd name="connsiteY17" fmla="*/ 181516 h 4144251"/>
                  <a:gd name="connsiteX18" fmla="*/ 2069377 w 5718178"/>
                  <a:gd name="connsiteY18" fmla="*/ 98349 h 4144251"/>
                  <a:gd name="connsiteX19" fmla="*/ 2077958 w 5718178"/>
                  <a:gd name="connsiteY19" fmla="*/ 0 h 4144251"/>
                  <a:gd name="connsiteX20" fmla="*/ 2023833 w 5718178"/>
                  <a:gd name="connsiteY20" fmla="*/ 81187 h 4144251"/>
                  <a:gd name="connsiteX21" fmla="*/ 1936046 w 5718178"/>
                  <a:gd name="connsiteY21" fmla="*/ 139932 h 4144251"/>
                  <a:gd name="connsiteX22" fmla="*/ 1936046 w 5718178"/>
                  <a:gd name="connsiteY22" fmla="*/ 139932 h 4144251"/>
                  <a:gd name="connsiteX23" fmla="*/ 1844298 w 5718178"/>
                  <a:gd name="connsiteY23" fmla="*/ 190757 h 4144251"/>
                  <a:gd name="connsiteX24" fmla="*/ 1085231 w 5718178"/>
                  <a:gd name="connsiteY24" fmla="*/ 495703 h 4144251"/>
                  <a:gd name="connsiteX25" fmla="*/ 1044968 w 5718178"/>
                  <a:gd name="connsiteY25" fmla="*/ 532006 h 4144251"/>
                  <a:gd name="connsiteX26" fmla="*/ 837709 w 5718178"/>
                  <a:gd name="connsiteY26" fmla="*/ 896358 h 4144251"/>
                  <a:gd name="connsiteX27" fmla="*/ 621210 w 5718178"/>
                  <a:gd name="connsiteY27" fmla="*/ 1177543 h 4144251"/>
                  <a:gd name="connsiteX28" fmla="*/ 98445 w 5718178"/>
                  <a:gd name="connsiteY28" fmla="*/ 1822419 h 4144251"/>
                  <a:gd name="connsiteX29" fmla="*/ 15277 w 5718178"/>
                  <a:gd name="connsiteY29" fmla="*/ 2244856 h 4144251"/>
                  <a:gd name="connsiteX30" fmla="*/ 209334 w 5718178"/>
                  <a:gd name="connsiteY30" fmla="*/ 2624390 h 4144251"/>
                  <a:gd name="connsiteX31" fmla="*/ 964441 w 5718178"/>
                  <a:gd name="connsiteY31" fmla="*/ 3531969 h 4144251"/>
                  <a:gd name="connsiteX32" fmla="*/ 1007344 w 5718178"/>
                  <a:gd name="connsiteY32" fmla="*/ 3531969 h 4144251"/>
                  <a:gd name="connsiteX33" fmla="*/ 1052888 w 5718178"/>
                  <a:gd name="connsiteY33" fmla="*/ 3480485 h 4144251"/>
                  <a:gd name="connsiteX34" fmla="*/ 1052888 w 5718178"/>
                  <a:gd name="connsiteY34" fmla="*/ 3480485 h 4144251"/>
                  <a:gd name="connsiteX35" fmla="*/ 1143976 w 5718178"/>
                  <a:gd name="connsiteY35" fmla="*/ 3476524 h 4144251"/>
                  <a:gd name="connsiteX36" fmla="*/ 1227144 w 5718178"/>
                  <a:gd name="connsiteY36" fmla="*/ 3467944 h 4144251"/>
                  <a:gd name="connsiteX37" fmla="*/ 1356515 w 5718178"/>
                  <a:gd name="connsiteY37" fmla="*/ 3502927 h 4144251"/>
                  <a:gd name="connsiteX38" fmla="*/ 1356515 w 5718178"/>
                  <a:gd name="connsiteY38" fmla="*/ 3502927 h 4144251"/>
                  <a:gd name="connsiteX39" fmla="*/ 1629119 w 5718178"/>
                  <a:gd name="connsiteY39" fmla="*/ 3615136 h 4144251"/>
                  <a:gd name="connsiteX40" fmla="*/ 1629119 w 5718178"/>
                  <a:gd name="connsiteY40" fmla="*/ 3896321 h 4144251"/>
                  <a:gd name="connsiteX41" fmla="*/ 4399003 w 5718178"/>
                  <a:gd name="connsiteY41" fmla="*/ 4144249 h 4144251"/>
                  <a:gd name="connsiteX42" fmla="*/ 3776947 w 5718178"/>
                  <a:gd name="connsiteY42" fmla="*/ 1702949 h 4144251"/>
                  <a:gd name="connsiteX43" fmla="*/ 3777607 w 5718178"/>
                  <a:gd name="connsiteY43" fmla="*/ 1681167 h 4144251"/>
                  <a:gd name="connsiteX44" fmla="*/ 3800709 w 5718178"/>
                  <a:gd name="connsiteY44" fmla="*/ 1686448 h 4144251"/>
                  <a:gd name="connsiteX45" fmla="*/ 3858794 w 5718178"/>
                  <a:gd name="connsiteY45" fmla="*/ 1730011 h 4144251"/>
                  <a:gd name="connsiteX46" fmla="*/ 4361098 w 5718178"/>
                  <a:gd name="connsiteY46" fmla="*/ 2186771 h 4144251"/>
                  <a:gd name="connsiteX47" fmla="*/ 4448226 w 5718178"/>
                  <a:gd name="connsiteY47" fmla="*/ 2234955 h 4144251"/>
                  <a:gd name="connsiteX48" fmla="*/ 4589478 w 5718178"/>
                  <a:gd name="connsiteY48" fmla="*/ 2267298 h 4144251"/>
                  <a:gd name="connsiteX49" fmla="*/ 4652844 w 5718178"/>
                  <a:gd name="connsiteY49" fmla="*/ 2253437 h 4144251"/>
                  <a:gd name="connsiteX50" fmla="*/ 5448213 w 5718178"/>
                  <a:gd name="connsiteY50" fmla="*/ 1617142 h 4144251"/>
                  <a:gd name="connsiteX51" fmla="*/ 5667352 w 5718178"/>
                  <a:gd name="connsiteY51" fmla="*/ 1407903 h 4144251"/>
                  <a:gd name="connsiteX52" fmla="*/ 5666692 w 5718178"/>
                  <a:gd name="connsiteY52" fmla="*/ 1349158 h 4144251"/>
                  <a:gd name="connsiteX53" fmla="*/ 5627749 w 5718178"/>
                  <a:gd name="connsiteY53" fmla="*/ 1295693 h 4144251"/>
                  <a:gd name="connsiteX54" fmla="*/ 1495787 w 5718178"/>
                  <a:gd name="connsiteY54" fmla="*/ 3179498 h 4144251"/>
                  <a:gd name="connsiteX55" fmla="*/ 1381597 w 5718178"/>
                  <a:gd name="connsiteY55" fmla="*/ 3196660 h 4144251"/>
                  <a:gd name="connsiteX56" fmla="*/ 1347934 w 5718178"/>
                  <a:gd name="connsiteY56" fmla="*/ 3180158 h 4144251"/>
                  <a:gd name="connsiteX57" fmla="*/ 1291829 w 5718178"/>
                  <a:gd name="connsiteY57" fmla="*/ 3173558 h 4144251"/>
                  <a:gd name="connsiteX58" fmla="*/ 1331433 w 5718178"/>
                  <a:gd name="connsiteY58" fmla="*/ 3123393 h 4144251"/>
                  <a:gd name="connsiteX59" fmla="*/ 1328132 w 5718178"/>
                  <a:gd name="connsiteY59" fmla="*/ 3091711 h 4144251"/>
                  <a:gd name="connsiteX60" fmla="*/ 1105693 w 5718178"/>
                  <a:gd name="connsiteY60" fmla="*/ 2922736 h 4144251"/>
                  <a:gd name="connsiteX61" fmla="*/ 830449 w 5718178"/>
                  <a:gd name="connsiteY61" fmla="*/ 2616469 h 4144251"/>
                  <a:gd name="connsiteX62" fmla="*/ 671375 w 5718178"/>
                  <a:gd name="connsiteY62" fmla="*/ 2377528 h 4144251"/>
                  <a:gd name="connsiteX63" fmla="*/ 578967 w 5718178"/>
                  <a:gd name="connsiteY63" fmla="*/ 2236936 h 4144251"/>
                  <a:gd name="connsiteX64" fmla="*/ 585567 w 5718178"/>
                  <a:gd name="connsiteY64" fmla="*/ 2173570 h 4144251"/>
                  <a:gd name="connsiteX65" fmla="*/ 1142656 w 5718178"/>
                  <a:gd name="connsiteY65" fmla="*/ 1513512 h 4144251"/>
                  <a:gd name="connsiteX66" fmla="*/ 1181600 w 5718178"/>
                  <a:gd name="connsiteY66" fmla="*/ 1479189 h 4144251"/>
                  <a:gd name="connsiteX67" fmla="*/ 1202721 w 5718178"/>
                  <a:gd name="connsiteY67" fmla="*/ 1528034 h 4144251"/>
                  <a:gd name="connsiteX68" fmla="*/ 1561133 w 5718178"/>
                  <a:gd name="connsiteY68" fmla="*/ 3176198 h 4144251"/>
                  <a:gd name="connsiteX69" fmla="*/ 1495787 w 5718178"/>
                  <a:gd name="connsiteY69" fmla="*/ 3179498 h 4144251"/>
                  <a:gd name="connsiteX0" fmla="*/ 5627749 w 5718176"/>
                  <a:gd name="connsiteY0" fmla="*/ 1295693 h 4144259"/>
                  <a:gd name="connsiteX1" fmla="*/ 5718177 w 5718176"/>
                  <a:gd name="connsiteY1" fmla="*/ 1192724 h 4144259"/>
                  <a:gd name="connsiteX2" fmla="*/ 5493097 w 5718176"/>
                  <a:gd name="connsiteY2" fmla="*/ 941242 h 4144259"/>
                  <a:gd name="connsiteX3" fmla="*/ 5475935 w 5718176"/>
                  <a:gd name="connsiteY3" fmla="*/ 945203 h 4144259"/>
                  <a:gd name="connsiteX4" fmla="*/ 5396069 w 5718176"/>
                  <a:gd name="connsiteY4" fmla="*/ 992727 h 4144259"/>
                  <a:gd name="connsiteX5" fmla="*/ 5342604 w 5718176"/>
                  <a:gd name="connsiteY5" fmla="*/ 994047 h 4144259"/>
                  <a:gd name="connsiteX6" fmla="*/ 4660104 w 5718176"/>
                  <a:gd name="connsiteY6" fmla="*/ 1592719 h 4144259"/>
                  <a:gd name="connsiteX7" fmla="*/ 4602679 w 5718176"/>
                  <a:gd name="connsiteY7" fmla="*/ 1596020 h 4144259"/>
                  <a:gd name="connsiteX8" fmla="*/ 4407302 w 5718176"/>
                  <a:gd name="connsiteY8" fmla="*/ 1438926 h 4144259"/>
                  <a:gd name="connsiteX9" fmla="*/ 4003347 w 5718176"/>
                  <a:gd name="connsiteY9" fmla="*/ 919460 h 4144259"/>
                  <a:gd name="connsiteX10" fmla="*/ 3658796 w 5718176"/>
                  <a:gd name="connsiteY10" fmla="*/ 269964 h 4144259"/>
                  <a:gd name="connsiteX11" fmla="*/ 3607972 w 5718176"/>
                  <a:gd name="connsiteY11" fmla="*/ 225080 h 4144259"/>
                  <a:gd name="connsiteX12" fmla="*/ 2860787 w 5718176"/>
                  <a:gd name="connsiteY12" fmla="*/ 45544 h 4144259"/>
                  <a:gd name="connsiteX13" fmla="*/ 2800721 w 5718176"/>
                  <a:gd name="connsiteY13" fmla="*/ 19802 h 4144259"/>
                  <a:gd name="connsiteX14" fmla="*/ 2817883 w 5718176"/>
                  <a:gd name="connsiteY14" fmla="*/ 163034 h 4144259"/>
                  <a:gd name="connsiteX15" fmla="*/ 2472673 w 5718176"/>
                  <a:gd name="connsiteY15" fmla="*/ 247522 h 4144259"/>
                  <a:gd name="connsiteX16" fmla="*/ 2217890 w 5718176"/>
                  <a:gd name="connsiteY16" fmla="*/ 233660 h 4144259"/>
                  <a:gd name="connsiteX17" fmla="*/ 2107001 w 5718176"/>
                  <a:gd name="connsiteY17" fmla="*/ 181516 h 4144259"/>
                  <a:gd name="connsiteX18" fmla="*/ 2069377 w 5718176"/>
                  <a:gd name="connsiteY18" fmla="*/ 98349 h 4144259"/>
                  <a:gd name="connsiteX19" fmla="*/ 2077958 w 5718176"/>
                  <a:gd name="connsiteY19" fmla="*/ 0 h 4144259"/>
                  <a:gd name="connsiteX20" fmla="*/ 2023833 w 5718176"/>
                  <a:gd name="connsiteY20" fmla="*/ 81187 h 4144259"/>
                  <a:gd name="connsiteX21" fmla="*/ 1936046 w 5718176"/>
                  <a:gd name="connsiteY21" fmla="*/ 139932 h 4144259"/>
                  <a:gd name="connsiteX22" fmla="*/ 1936046 w 5718176"/>
                  <a:gd name="connsiteY22" fmla="*/ 139932 h 4144259"/>
                  <a:gd name="connsiteX23" fmla="*/ 1844298 w 5718176"/>
                  <a:gd name="connsiteY23" fmla="*/ 190757 h 4144259"/>
                  <a:gd name="connsiteX24" fmla="*/ 1085231 w 5718176"/>
                  <a:gd name="connsiteY24" fmla="*/ 495703 h 4144259"/>
                  <a:gd name="connsiteX25" fmla="*/ 1044968 w 5718176"/>
                  <a:gd name="connsiteY25" fmla="*/ 532006 h 4144259"/>
                  <a:gd name="connsiteX26" fmla="*/ 837709 w 5718176"/>
                  <a:gd name="connsiteY26" fmla="*/ 896358 h 4144259"/>
                  <a:gd name="connsiteX27" fmla="*/ 621210 w 5718176"/>
                  <a:gd name="connsiteY27" fmla="*/ 1177543 h 4144259"/>
                  <a:gd name="connsiteX28" fmla="*/ 98445 w 5718176"/>
                  <a:gd name="connsiteY28" fmla="*/ 1822419 h 4144259"/>
                  <a:gd name="connsiteX29" fmla="*/ 15277 w 5718176"/>
                  <a:gd name="connsiteY29" fmla="*/ 2244856 h 4144259"/>
                  <a:gd name="connsiteX30" fmla="*/ 209334 w 5718176"/>
                  <a:gd name="connsiteY30" fmla="*/ 2624390 h 4144259"/>
                  <a:gd name="connsiteX31" fmla="*/ 964441 w 5718176"/>
                  <a:gd name="connsiteY31" fmla="*/ 3531969 h 4144259"/>
                  <a:gd name="connsiteX32" fmla="*/ 1007344 w 5718176"/>
                  <a:gd name="connsiteY32" fmla="*/ 3531969 h 4144259"/>
                  <a:gd name="connsiteX33" fmla="*/ 1052888 w 5718176"/>
                  <a:gd name="connsiteY33" fmla="*/ 3480485 h 4144259"/>
                  <a:gd name="connsiteX34" fmla="*/ 1052888 w 5718176"/>
                  <a:gd name="connsiteY34" fmla="*/ 3480485 h 4144259"/>
                  <a:gd name="connsiteX35" fmla="*/ 1143976 w 5718176"/>
                  <a:gd name="connsiteY35" fmla="*/ 3476524 h 4144259"/>
                  <a:gd name="connsiteX36" fmla="*/ 1227144 w 5718176"/>
                  <a:gd name="connsiteY36" fmla="*/ 3467944 h 4144259"/>
                  <a:gd name="connsiteX37" fmla="*/ 1356515 w 5718176"/>
                  <a:gd name="connsiteY37" fmla="*/ 3502927 h 4144259"/>
                  <a:gd name="connsiteX38" fmla="*/ 1356515 w 5718176"/>
                  <a:gd name="connsiteY38" fmla="*/ 3502927 h 4144259"/>
                  <a:gd name="connsiteX39" fmla="*/ 1629119 w 5718176"/>
                  <a:gd name="connsiteY39" fmla="*/ 3615136 h 4144259"/>
                  <a:gd name="connsiteX40" fmla="*/ 1644616 w 5718176"/>
                  <a:gd name="connsiteY40" fmla="*/ 4113260 h 4144259"/>
                  <a:gd name="connsiteX41" fmla="*/ 4399003 w 5718176"/>
                  <a:gd name="connsiteY41" fmla="*/ 4144249 h 4144259"/>
                  <a:gd name="connsiteX42" fmla="*/ 3776947 w 5718176"/>
                  <a:gd name="connsiteY42" fmla="*/ 1702949 h 4144259"/>
                  <a:gd name="connsiteX43" fmla="*/ 3777607 w 5718176"/>
                  <a:gd name="connsiteY43" fmla="*/ 1681167 h 4144259"/>
                  <a:gd name="connsiteX44" fmla="*/ 3800709 w 5718176"/>
                  <a:gd name="connsiteY44" fmla="*/ 1686448 h 4144259"/>
                  <a:gd name="connsiteX45" fmla="*/ 3858794 w 5718176"/>
                  <a:gd name="connsiteY45" fmla="*/ 1730011 h 4144259"/>
                  <a:gd name="connsiteX46" fmla="*/ 4361098 w 5718176"/>
                  <a:gd name="connsiteY46" fmla="*/ 2186771 h 4144259"/>
                  <a:gd name="connsiteX47" fmla="*/ 4448226 w 5718176"/>
                  <a:gd name="connsiteY47" fmla="*/ 2234955 h 4144259"/>
                  <a:gd name="connsiteX48" fmla="*/ 4589478 w 5718176"/>
                  <a:gd name="connsiteY48" fmla="*/ 2267298 h 4144259"/>
                  <a:gd name="connsiteX49" fmla="*/ 4652844 w 5718176"/>
                  <a:gd name="connsiteY49" fmla="*/ 2253437 h 4144259"/>
                  <a:gd name="connsiteX50" fmla="*/ 5448213 w 5718176"/>
                  <a:gd name="connsiteY50" fmla="*/ 1617142 h 4144259"/>
                  <a:gd name="connsiteX51" fmla="*/ 5667352 w 5718176"/>
                  <a:gd name="connsiteY51" fmla="*/ 1407903 h 4144259"/>
                  <a:gd name="connsiteX52" fmla="*/ 5666692 w 5718176"/>
                  <a:gd name="connsiteY52" fmla="*/ 1349158 h 4144259"/>
                  <a:gd name="connsiteX53" fmla="*/ 5627749 w 5718176"/>
                  <a:gd name="connsiteY53" fmla="*/ 1295693 h 4144259"/>
                  <a:gd name="connsiteX54" fmla="*/ 1495787 w 5718176"/>
                  <a:gd name="connsiteY54" fmla="*/ 3179498 h 4144259"/>
                  <a:gd name="connsiteX55" fmla="*/ 1381597 w 5718176"/>
                  <a:gd name="connsiteY55" fmla="*/ 3196660 h 4144259"/>
                  <a:gd name="connsiteX56" fmla="*/ 1347934 w 5718176"/>
                  <a:gd name="connsiteY56" fmla="*/ 3180158 h 4144259"/>
                  <a:gd name="connsiteX57" fmla="*/ 1291829 w 5718176"/>
                  <a:gd name="connsiteY57" fmla="*/ 3173558 h 4144259"/>
                  <a:gd name="connsiteX58" fmla="*/ 1331433 w 5718176"/>
                  <a:gd name="connsiteY58" fmla="*/ 3123393 h 4144259"/>
                  <a:gd name="connsiteX59" fmla="*/ 1328132 w 5718176"/>
                  <a:gd name="connsiteY59" fmla="*/ 3091711 h 4144259"/>
                  <a:gd name="connsiteX60" fmla="*/ 1105693 w 5718176"/>
                  <a:gd name="connsiteY60" fmla="*/ 2922736 h 4144259"/>
                  <a:gd name="connsiteX61" fmla="*/ 830449 w 5718176"/>
                  <a:gd name="connsiteY61" fmla="*/ 2616469 h 4144259"/>
                  <a:gd name="connsiteX62" fmla="*/ 671375 w 5718176"/>
                  <a:gd name="connsiteY62" fmla="*/ 2377528 h 4144259"/>
                  <a:gd name="connsiteX63" fmla="*/ 578967 w 5718176"/>
                  <a:gd name="connsiteY63" fmla="*/ 2236936 h 4144259"/>
                  <a:gd name="connsiteX64" fmla="*/ 585567 w 5718176"/>
                  <a:gd name="connsiteY64" fmla="*/ 2173570 h 4144259"/>
                  <a:gd name="connsiteX65" fmla="*/ 1142656 w 5718176"/>
                  <a:gd name="connsiteY65" fmla="*/ 1513512 h 4144259"/>
                  <a:gd name="connsiteX66" fmla="*/ 1181600 w 5718176"/>
                  <a:gd name="connsiteY66" fmla="*/ 1479189 h 4144259"/>
                  <a:gd name="connsiteX67" fmla="*/ 1202721 w 5718176"/>
                  <a:gd name="connsiteY67" fmla="*/ 1528034 h 4144259"/>
                  <a:gd name="connsiteX68" fmla="*/ 1561133 w 5718176"/>
                  <a:gd name="connsiteY68" fmla="*/ 3176198 h 4144259"/>
                  <a:gd name="connsiteX69" fmla="*/ 1495787 w 5718176"/>
                  <a:gd name="connsiteY69" fmla="*/ 3179498 h 4144259"/>
                  <a:gd name="connsiteX0" fmla="*/ 5627749 w 5718178"/>
                  <a:gd name="connsiteY0" fmla="*/ 1295693 h 4113266"/>
                  <a:gd name="connsiteX1" fmla="*/ 5718177 w 5718178"/>
                  <a:gd name="connsiteY1" fmla="*/ 1192724 h 4113266"/>
                  <a:gd name="connsiteX2" fmla="*/ 5493097 w 5718178"/>
                  <a:gd name="connsiteY2" fmla="*/ 941242 h 4113266"/>
                  <a:gd name="connsiteX3" fmla="*/ 5475935 w 5718178"/>
                  <a:gd name="connsiteY3" fmla="*/ 945203 h 4113266"/>
                  <a:gd name="connsiteX4" fmla="*/ 5396069 w 5718178"/>
                  <a:gd name="connsiteY4" fmla="*/ 992727 h 4113266"/>
                  <a:gd name="connsiteX5" fmla="*/ 5342604 w 5718178"/>
                  <a:gd name="connsiteY5" fmla="*/ 994047 h 4113266"/>
                  <a:gd name="connsiteX6" fmla="*/ 4660104 w 5718178"/>
                  <a:gd name="connsiteY6" fmla="*/ 1592719 h 4113266"/>
                  <a:gd name="connsiteX7" fmla="*/ 4602679 w 5718178"/>
                  <a:gd name="connsiteY7" fmla="*/ 1596020 h 4113266"/>
                  <a:gd name="connsiteX8" fmla="*/ 4407302 w 5718178"/>
                  <a:gd name="connsiteY8" fmla="*/ 1438926 h 4113266"/>
                  <a:gd name="connsiteX9" fmla="*/ 4003347 w 5718178"/>
                  <a:gd name="connsiteY9" fmla="*/ 919460 h 4113266"/>
                  <a:gd name="connsiteX10" fmla="*/ 3658796 w 5718178"/>
                  <a:gd name="connsiteY10" fmla="*/ 269964 h 4113266"/>
                  <a:gd name="connsiteX11" fmla="*/ 3607972 w 5718178"/>
                  <a:gd name="connsiteY11" fmla="*/ 225080 h 4113266"/>
                  <a:gd name="connsiteX12" fmla="*/ 2860787 w 5718178"/>
                  <a:gd name="connsiteY12" fmla="*/ 45544 h 4113266"/>
                  <a:gd name="connsiteX13" fmla="*/ 2800721 w 5718178"/>
                  <a:gd name="connsiteY13" fmla="*/ 19802 h 4113266"/>
                  <a:gd name="connsiteX14" fmla="*/ 2817883 w 5718178"/>
                  <a:gd name="connsiteY14" fmla="*/ 163034 h 4113266"/>
                  <a:gd name="connsiteX15" fmla="*/ 2472673 w 5718178"/>
                  <a:gd name="connsiteY15" fmla="*/ 247522 h 4113266"/>
                  <a:gd name="connsiteX16" fmla="*/ 2217890 w 5718178"/>
                  <a:gd name="connsiteY16" fmla="*/ 233660 h 4113266"/>
                  <a:gd name="connsiteX17" fmla="*/ 2107001 w 5718178"/>
                  <a:gd name="connsiteY17" fmla="*/ 181516 h 4113266"/>
                  <a:gd name="connsiteX18" fmla="*/ 2069377 w 5718178"/>
                  <a:gd name="connsiteY18" fmla="*/ 98349 h 4113266"/>
                  <a:gd name="connsiteX19" fmla="*/ 2077958 w 5718178"/>
                  <a:gd name="connsiteY19" fmla="*/ 0 h 4113266"/>
                  <a:gd name="connsiteX20" fmla="*/ 2023833 w 5718178"/>
                  <a:gd name="connsiteY20" fmla="*/ 81187 h 4113266"/>
                  <a:gd name="connsiteX21" fmla="*/ 1936046 w 5718178"/>
                  <a:gd name="connsiteY21" fmla="*/ 139932 h 4113266"/>
                  <a:gd name="connsiteX22" fmla="*/ 1936046 w 5718178"/>
                  <a:gd name="connsiteY22" fmla="*/ 139932 h 4113266"/>
                  <a:gd name="connsiteX23" fmla="*/ 1844298 w 5718178"/>
                  <a:gd name="connsiteY23" fmla="*/ 190757 h 4113266"/>
                  <a:gd name="connsiteX24" fmla="*/ 1085231 w 5718178"/>
                  <a:gd name="connsiteY24" fmla="*/ 495703 h 4113266"/>
                  <a:gd name="connsiteX25" fmla="*/ 1044968 w 5718178"/>
                  <a:gd name="connsiteY25" fmla="*/ 532006 h 4113266"/>
                  <a:gd name="connsiteX26" fmla="*/ 837709 w 5718178"/>
                  <a:gd name="connsiteY26" fmla="*/ 896358 h 4113266"/>
                  <a:gd name="connsiteX27" fmla="*/ 621210 w 5718178"/>
                  <a:gd name="connsiteY27" fmla="*/ 1177543 h 4113266"/>
                  <a:gd name="connsiteX28" fmla="*/ 98445 w 5718178"/>
                  <a:gd name="connsiteY28" fmla="*/ 1822419 h 4113266"/>
                  <a:gd name="connsiteX29" fmla="*/ 15277 w 5718178"/>
                  <a:gd name="connsiteY29" fmla="*/ 2244856 h 4113266"/>
                  <a:gd name="connsiteX30" fmla="*/ 209334 w 5718178"/>
                  <a:gd name="connsiteY30" fmla="*/ 2624390 h 4113266"/>
                  <a:gd name="connsiteX31" fmla="*/ 964441 w 5718178"/>
                  <a:gd name="connsiteY31" fmla="*/ 3531969 h 4113266"/>
                  <a:gd name="connsiteX32" fmla="*/ 1007344 w 5718178"/>
                  <a:gd name="connsiteY32" fmla="*/ 3531969 h 4113266"/>
                  <a:gd name="connsiteX33" fmla="*/ 1052888 w 5718178"/>
                  <a:gd name="connsiteY33" fmla="*/ 3480485 h 4113266"/>
                  <a:gd name="connsiteX34" fmla="*/ 1052888 w 5718178"/>
                  <a:gd name="connsiteY34" fmla="*/ 3480485 h 4113266"/>
                  <a:gd name="connsiteX35" fmla="*/ 1143976 w 5718178"/>
                  <a:gd name="connsiteY35" fmla="*/ 3476524 h 4113266"/>
                  <a:gd name="connsiteX36" fmla="*/ 1227144 w 5718178"/>
                  <a:gd name="connsiteY36" fmla="*/ 3467944 h 4113266"/>
                  <a:gd name="connsiteX37" fmla="*/ 1356515 w 5718178"/>
                  <a:gd name="connsiteY37" fmla="*/ 3502927 h 4113266"/>
                  <a:gd name="connsiteX38" fmla="*/ 1356515 w 5718178"/>
                  <a:gd name="connsiteY38" fmla="*/ 3502927 h 4113266"/>
                  <a:gd name="connsiteX39" fmla="*/ 1629119 w 5718178"/>
                  <a:gd name="connsiteY39" fmla="*/ 3615136 h 4113266"/>
                  <a:gd name="connsiteX40" fmla="*/ 1644616 w 5718178"/>
                  <a:gd name="connsiteY40" fmla="*/ 4113260 h 4113266"/>
                  <a:gd name="connsiteX41" fmla="*/ 4399003 w 5718178"/>
                  <a:gd name="connsiteY41" fmla="*/ 4066771 h 4113266"/>
                  <a:gd name="connsiteX42" fmla="*/ 3776947 w 5718178"/>
                  <a:gd name="connsiteY42" fmla="*/ 1702949 h 4113266"/>
                  <a:gd name="connsiteX43" fmla="*/ 3777607 w 5718178"/>
                  <a:gd name="connsiteY43" fmla="*/ 1681167 h 4113266"/>
                  <a:gd name="connsiteX44" fmla="*/ 3800709 w 5718178"/>
                  <a:gd name="connsiteY44" fmla="*/ 1686448 h 4113266"/>
                  <a:gd name="connsiteX45" fmla="*/ 3858794 w 5718178"/>
                  <a:gd name="connsiteY45" fmla="*/ 1730011 h 4113266"/>
                  <a:gd name="connsiteX46" fmla="*/ 4361098 w 5718178"/>
                  <a:gd name="connsiteY46" fmla="*/ 2186771 h 4113266"/>
                  <a:gd name="connsiteX47" fmla="*/ 4448226 w 5718178"/>
                  <a:gd name="connsiteY47" fmla="*/ 2234955 h 4113266"/>
                  <a:gd name="connsiteX48" fmla="*/ 4589478 w 5718178"/>
                  <a:gd name="connsiteY48" fmla="*/ 2267298 h 4113266"/>
                  <a:gd name="connsiteX49" fmla="*/ 4652844 w 5718178"/>
                  <a:gd name="connsiteY49" fmla="*/ 2253437 h 4113266"/>
                  <a:gd name="connsiteX50" fmla="*/ 5448213 w 5718178"/>
                  <a:gd name="connsiteY50" fmla="*/ 1617142 h 4113266"/>
                  <a:gd name="connsiteX51" fmla="*/ 5667352 w 5718178"/>
                  <a:gd name="connsiteY51" fmla="*/ 1407903 h 4113266"/>
                  <a:gd name="connsiteX52" fmla="*/ 5666692 w 5718178"/>
                  <a:gd name="connsiteY52" fmla="*/ 1349158 h 4113266"/>
                  <a:gd name="connsiteX53" fmla="*/ 5627749 w 5718178"/>
                  <a:gd name="connsiteY53" fmla="*/ 1295693 h 4113266"/>
                  <a:gd name="connsiteX54" fmla="*/ 1495787 w 5718178"/>
                  <a:gd name="connsiteY54" fmla="*/ 3179498 h 4113266"/>
                  <a:gd name="connsiteX55" fmla="*/ 1381597 w 5718178"/>
                  <a:gd name="connsiteY55" fmla="*/ 3196660 h 4113266"/>
                  <a:gd name="connsiteX56" fmla="*/ 1347934 w 5718178"/>
                  <a:gd name="connsiteY56" fmla="*/ 3180158 h 4113266"/>
                  <a:gd name="connsiteX57" fmla="*/ 1291829 w 5718178"/>
                  <a:gd name="connsiteY57" fmla="*/ 3173558 h 4113266"/>
                  <a:gd name="connsiteX58" fmla="*/ 1331433 w 5718178"/>
                  <a:gd name="connsiteY58" fmla="*/ 3123393 h 4113266"/>
                  <a:gd name="connsiteX59" fmla="*/ 1328132 w 5718178"/>
                  <a:gd name="connsiteY59" fmla="*/ 3091711 h 4113266"/>
                  <a:gd name="connsiteX60" fmla="*/ 1105693 w 5718178"/>
                  <a:gd name="connsiteY60" fmla="*/ 2922736 h 4113266"/>
                  <a:gd name="connsiteX61" fmla="*/ 830449 w 5718178"/>
                  <a:gd name="connsiteY61" fmla="*/ 2616469 h 4113266"/>
                  <a:gd name="connsiteX62" fmla="*/ 671375 w 5718178"/>
                  <a:gd name="connsiteY62" fmla="*/ 2377528 h 4113266"/>
                  <a:gd name="connsiteX63" fmla="*/ 578967 w 5718178"/>
                  <a:gd name="connsiteY63" fmla="*/ 2236936 h 4113266"/>
                  <a:gd name="connsiteX64" fmla="*/ 585567 w 5718178"/>
                  <a:gd name="connsiteY64" fmla="*/ 2173570 h 4113266"/>
                  <a:gd name="connsiteX65" fmla="*/ 1142656 w 5718178"/>
                  <a:gd name="connsiteY65" fmla="*/ 1513512 h 4113266"/>
                  <a:gd name="connsiteX66" fmla="*/ 1181600 w 5718178"/>
                  <a:gd name="connsiteY66" fmla="*/ 1479189 h 4113266"/>
                  <a:gd name="connsiteX67" fmla="*/ 1202721 w 5718178"/>
                  <a:gd name="connsiteY67" fmla="*/ 1528034 h 4113266"/>
                  <a:gd name="connsiteX68" fmla="*/ 1561133 w 5718178"/>
                  <a:gd name="connsiteY68" fmla="*/ 3176198 h 4113266"/>
                  <a:gd name="connsiteX69" fmla="*/ 1495787 w 5718178"/>
                  <a:gd name="connsiteY69" fmla="*/ 3179498 h 4113266"/>
                  <a:gd name="connsiteX0" fmla="*/ 5627749 w 5718176"/>
                  <a:gd name="connsiteY0" fmla="*/ 1295693 h 4144259"/>
                  <a:gd name="connsiteX1" fmla="*/ 5718177 w 5718176"/>
                  <a:gd name="connsiteY1" fmla="*/ 1192724 h 4144259"/>
                  <a:gd name="connsiteX2" fmla="*/ 5493097 w 5718176"/>
                  <a:gd name="connsiteY2" fmla="*/ 941242 h 4144259"/>
                  <a:gd name="connsiteX3" fmla="*/ 5475935 w 5718176"/>
                  <a:gd name="connsiteY3" fmla="*/ 945203 h 4144259"/>
                  <a:gd name="connsiteX4" fmla="*/ 5396069 w 5718176"/>
                  <a:gd name="connsiteY4" fmla="*/ 992727 h 4144259"/>
                  <a:gd name="connsiteX5" fmla="*/ 5342604 w 5718176"/>
                  <a:gd name="connsiteY5" fmla="*/ 994047 h 4144259"/>
                  <a:gd name="connsiteX6" fmla="*/ 4660104 w 5718176"/>
                  <a:gd name="connsiteY6" fmla="*/ 1592719 h 4144259"/>
                  <a:gd name="connsiteX7" fmla="*/ 4602679 w 5718176"/>
                  <a:gd name="connsiteY7" fmla="*/ 1596020 h 4144259"/>
                  <a:gd name="connsiteX8" fmla="*/ 4407302 w 5718176"/>
                  <a:gd name="connsiteY8" fmla="*/ 1438926 h 4144259"/>
                  <a:gd name="connsiteX9" fmla="*/ 4003347 w 5718176"/>
                  <a:gd name="connsiteY9" fmla="*/ 919460 h 4144259"/>
                  <a:gd name="connsiteX10" fmla="*/ 3658796 w 5718176"/>
                  <a:gd name="connsiteY10" fmla="*/ 269964 h 4144259"/>
                  <a:gd name="connsiteX11" fmla="*/ 3607972 w 5718176"/>
                  <a:gd name="connsiteY11" fmla="*/ 225080 h 4144259"/>
                  <a:gd name="connsiteX12" fmla="*/ 2860787 w 5718176"/>
                  <a:gd name="connsiteY12" fmla="*/ 45544 h 4144259"/>
                  <a:gd name="connsiteX13" fmla="*/ 2800721 w 5718176"/>
                  <a:gd name="connsiteY13" fmla="*/ 19802 h 4144259"/>
                  <a:gd name="connsiteX14" fmla="*/ 2817883 w 5718176"/>
                  <a:gd name="connsiteY14" fmla="*/ 163034 h 4144259"/>
                  <a:gd name="connsiteX15" fmla="*/ 2472673 w 5718176"/>
                  <a:gd name="connsiteY15" fmla="*/ 247522 h 4144259"/>
                  <a:gd name="connsiteX16" fmla="*/ 2217890 w 5718176"/>
                  <a:gd name="connsiteY16" fmla="*/ 233660 h 4144259"/>
                  <a:gd name="connsiteX17" fmla="*/ 2107001 w 5718176"/>
                  <a:gd name="connsiteY17" fmla="*/ 181516 h 4144259"/>
                  <a:gd name="connsiteX18" fmla="*/ 2069377 w 5718176"/>
                  <a:gd name="connsiteY18" fmla="*/ 98349 h 4144259"/>
                  <a:gd name="connsiteX19" fmla="*/ 2077958 w 5718176"/>
                  <a:gd name="connsiteY19" fmla="*/ 0 h 4144259"/>
                  <a:gd name="connsiteX20" fmla="*/ 2023833 w 5718176"/>
                  <a:gd name="connsiteY20" fmla="*/ 81187 h 4144259"/>
                  <a:gd name="connsiteX21" fmla="*/ 1936046 w 5718176"/>
                  <a:gd name="connsiteY21" fmla="*/ 139932 h 4144259"/>
                  <a:gd name="connsiteX22" fmla="*/ 1936046 w 5718176"/>
                  <a:gd name="connsiteY22" fmla="*/ 139932 h 4144259"/>
                  <a:gd name="connsiteX23" fmla="*/ 1844298 w 5718176"/>
                  <a:gd name="connsiteY23" fmla="*/ 190757 h 4144259"/>
                  <a:gd name="connsiteX24" fmla="*/ 1085231 w 5718176"/>
                  <a:gd name="connsiteY24" fmla="*/ 495703 h 4144259"/>
                  <a:gd name="connsiteX25" fmla="*/ 1044968 w 5718176"/>
                  <a:gd name="connsiteY25" fmla="*/ 532006 h 4144259"/>
                  <a:gd name="connsiteX26" fmla="*/ 837709 w 5718176"/>
                  <a:gd name="connsiteY26" fmla="*/ 896358 h 4144259"/>
                  <a:gd name="connsiteX27" fmla="*/ 621210 w 5718176"/>
                  <a:gd name="connsiteY27" fmla="*/ 1177543 h 4144259"/>
                  <a:gd name="connsiteX28" fmla="*/ 98445 w 5718176"/>
                  <a:gd name="connsiteY28" fmla="*/ 1822419 h 4144259"/>
                  <a:gd name="connsiteX29" fmla="*/ 15277 w 5718176"/>
                  <a:gd name="connsiteY29" fmla="*/ 2244856 h 4144259"/>
                  <a:gd name="connsiteX30" fmla="*/ 209334 w 5718176"/>
                  <a:gd name="connsiteY30" fmla="*/ 2624390 h 4144259"/>
                  <a:gd name="connsiteX31" fmla="*/ 964441 w 5718176"/>
                  <a:gd name="connsiteY31" fmla="*/ 3531969 h 4144259"/>
                  <a:gd name="connsiteX32" fmla="*/ 1007344 w 5718176"/>
                  <a:gd name="connsiteY32" fmla="*/ 3531969 h 4144259"/>
                  <a:gd name="connsiteX33" fmla="*/ 1052888 w 5718176"/>
                  <a:gd name="connsiteY33" fmla="*/ 3480485 h 4144259"/>
                  <a:gd name="connsiteX34" fmla="*/ 1052888 w 5718176"/>
                  <a:gd name="connsiteY34" fmla="*/ 3480485 h 4144259"/>
                  <a:gd name="connsiteX35" fmla="*/ 1143976 w 5718176"/>
                  <a:gd name="connsiteY35" fmla="*/ 3476524 h 4144259"/>
                  <a:gd name="connsiteX36" fmla="*/ 1227144 w 5718176"/>
                  <a:gd name="connsiteY36" fmla="*/ 3467944 h 4144259"/>
                  <a:gd name="connsiteX37" fmla="*/ 1356515 w 5718176"/>
                  <a:gd name="connsiteY37" fmla="*/ 3502927 h 4144259"/>
                  <a:gd name="connsiteX38" fmla="*/ 1356515 w 5718176"/>
                  <a:gd name="connsiteY38" fmla="*/ 3502927 h 4144259"/>
                  <a:gd name="connsiteX39" fmla="*/ 1629119 w 5718176"/>
                  <a:gd name="connsiteY39" fmla="*/ 3615136 h 4144259"/>
                  <a:gd name="connsiteX40" fmla="*/ 1644616 w 5718176"/>
                  <a:gd name="connsiteY40" fmla="*/ 4113260 h 4144259"/>
                  <a:gd name="connsiteX41" fmla="*/ 4429993 w 5718176"/>
                  <a:gd name="connsiteY41" fmla="*/ 4144249 h 4144259"/>
                  <a:gd name="connsiteX42" fmla="*/ 3776947 w 5718176"/>
                  <a:gd name="connsiteY42" fmla="*/ 1702949 h 4144259"/>
                  <a:gd name="connsiteX43" fmla="*/ 3777607 w 5718176"/>
                  <a:gd name="connsiteY43" fmla="*/ 1681167 h 4144259"/>
                  <a:gd name="connsiteX44" fmla="*/ 3800709 w 5718176"/>
                  <a:gd name="connsiteY44" fmla="*/ 1686448 h 4144259"/>
                  <a:gd name="connsiteX45" fmla="*/ 3858794 w 5718176"/>
                  <a:gd name="connsiteY45" fmla="*/ 1730011 h 4144259"/>
                  <a:gd name="connsiteX46" fmla="*/ 4361098 w 5718176"/>
                  <a:gd name="connsiteY46" fmla="*/ 2186771 h 4144259"/>
                  <a:gd name="connsiteX47" fmla="*/ 4448226 w 5718176"/>
                  <a:gd name="connsiteY47" fmla="*/ 2234955 h 4144259"/>
                  <a:gd name="connsiteX48" fmla="*/ 4589478 w 5718176"/>
                  <a:gd name="connsiteY48" fmla="*/ 2267298 h 4144259"/>
                  <a:gd name="connsiteX49" fmla="*/ 4652844 w 5718176"/>
                  <a:gd name="connsiteY49" fmla="*/ 2253437 h 4144259"/>
                  <a:gd name="connsiteX50" fmla="*/ 5448213 w 5718176"/>
                  <a:gd name="connsiteY50" fmla="*/ 1617142 h 4144259"/>
                  <a:gd name="connsiteX51" fmla="*/ 5667352 w 5718176"/>
                  <a:gd name="connsiteY51" fmla="*/ 1407903 h 4144259"/>
                  <a:gd name="connsiteX52" fmla="*/ 5666692 w 5718176"/>
                  <a:gd name="connsiteY52" fmla="*/ 1349158 h 4144259"/>
                  <a:gd name="connsiteX53" fmla="*/ 5627749 w 5718176"/>
                  <a:gd name="connsiteY53" fmla="*/ 1295693 h 4144259"/>
                  <a:gd name="connsiteX54" fmla="*/ 1495787 w 5718176"/>
                  <a:gd name="connsiteY54" fmla="*/ 3179498 h 4144259"/>
                  <a:gd name="connsiteX55" fmla="*/ 1381597 w 5718176"/>
                  <a:gd name="connsiteY55" fmla="*/ 3196660 h 4144259"/>
                  <a:gd name="connsiteX56" fmla="*/ 1347934 w 5718176"/>
                  <a:gd name="connsiteY56" fmla="*/ 3180158 h 4144259"/>
                  <a:gd name="connsiteX57" fmla="*/ 1291829 w 5718176"/>
                  <a:gd name="connsiteY57" fmla="*/ 3173558 h 4144259"/>
                  <a:gd name="connsiteX58" fmla="*/ 1331433 w 5718176"/>
                  <a:gd name="connsiteY58" fmla="*/ 3123393 h 4144259"/>
                  <a:gd name="connsiteX59" fmla="*/ 1328132 w 5718176"/>
                  <a:gd name="connsiteY59" fmla="*/ 3091711 h 4144259"/>
                  <a:gd name="connsiteX60" fmla="*/ 1105693 w 5718176"/>
                  <a:gd name="connsiteY60" fmla="*/ 2922736 h 4144259"/>
                  <a:gd name="connsiteX61" fmla="*/ 830449 w 5718176"/>
                  <a:gd name="connsiteY61" fmla="*/ 2616469 h 4144259"/>
                  <a:gd name="connsiteX62" fmla="*/ 671375 w 5718176"/>
                  <a:gd name="connsiteY62" fmla="*/ 2377528 h 4144259"/>
                  <a:gd name="connsiteX63" fmla="*/ 578967 w 5718176"/>
                  <a:gd name="connsiteY63" fmla="*/ 2236936 h 4144259"/>
                  <a:gd name="connsiteX64" fmla="*/ 585567 w 5718176"/>
                  <a:gd name="connsiteY64" fmla="*/ 2173570 h 4144259"/>
                  <a:gd name="connsiteX65" fmla="*/ 1142656 w 5718176"/>
                  <a:gd name="connsiteY65" fmla="*/ 1513512 h 4144259"/>
                  <a:gd name="connsiteX66" fmla="*/ 1181600 w 5718176"/>
                  <a:gd name="connsiteY66" fmla="*/ 1479189 h 4144259"/>
                  <a:gd name="connsiteX67" fmla="*/ 1202721 w 5718176"/>
                  <a:gd name="connsiteY67" fmla="*/ 1528034 h 4144259"/>
                  <a:gd name="connsiteX68" fmla="*/ 1561133 w 5718176"/>
                  <a:gd name="connsiteY68" fmla="*/ 3176198 h 4144259"/>
                  <a:gd name="connsiteX69" fmla="*/ 1495787 w 5718176"/>
                  <a:gd name="connsiteY69" fmla="*/ 3179498 h 4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4144259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lnTo>
                      <a:pt x="5475935" y="945203"/>
                    </a:ln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lnTo>
                      <a:pt x="4660104" y="1592719"/>
                    </a:ln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lnTo>
                      <a:pt x="2860787" y="45544"/>
                    </a:ln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lnTo>
                      <a:pt x="1936046" y="139932"/>
                    </a:lnTo>
                    <a:cubicBezTo>
                      <a:pt x="1905683" y="157094"/>
                      <a:pt x="1875980" y="178216"/>
                      <a:pt x="1844298" y="190757"/>
                    </a:cubicBezTo>
                    <a:lnTo>
                      <a:pt x="1085231" y="495703"/>
                    </a:ln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lnTo>
                      <a:pt x="1356515" y="3502927"/>
                    </a:ln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49236" y="4019532"/>
                      <a:pt x="1644616" y="4113260"/>
                    </a:cubicBezTo>
                    <a:cubicBezTo>
                      <a:pt x="1657817" y="4113920"/>
                      <a:pt x="4416792" y="4144909"/>
                      <a:pt x="4429993" y="4144249"/>
                    </a:cubicBezTo>
                    <a:cubicBezTo>
                      <a:pt x="4344186" y="3814880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2">
                <a:extLst>
                  <a:ext uri="{FF2B5EF4-FFF2-40B4-BE49-F238E27FC236}">
                    <a16:creationId xmlns:a16="http://schemas.microsoft.com/office/drawing/2014/main" id="{8495CC75-48E9-4391-B00B-CBDF8FCD59E6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3">
                <a:extLst>
                  <a:ext uri="{FF2B5EF4-FFF2-40B4-BE49-F238E27FC236}">
                    <a16:creationId xmlns:a16="http://schemas.microsoft.com/office/drawing/2014/main" id="{0313E1A2-92D5-40D6-803D-22064E60D304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4">
                <a:extLst>
                  <a:ext uri="{FF2B5EF4-FFF2-40B4-BE49-F238E27FC236}">
                    <a16:creationId xmlns:a16="http://schemas.microsoft.com/office/drawing/2014/main" id="{850F6E92-9F48-4A48-8B19-7F195F9F043E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5">
                <a:extLst>
                  <a:ext uri="{FF2B5EF4-FFF2-40B4-BE49-F238E27FC236}">
                    <a16:creationId xmlns:a16="http://schemas.microsoft.com/office/drawing/2014/main" id="{059F631D-EE91-4AD6-B892-AA616CDF71E6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6">
                <a:extLst>
                  <a:ext uri="{FF2B5EF4-FFF2-40B4-BE49-F238E27FC236}">
                    <a16:creationId xmlns:a16="http://schemas.microsoft.com/office/drawing/2014/main" id="{EE50D565-B6E3-4696-94FF-1415C238330B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7">
                <a:extLst>
                  <a:ext uri="{FF2B5EF4-FFF2-40B4-BE49-F238E27FC236}">
                    <a16:creationId xmlns:a16="http://schemas.microsoft.com/office/drawing/2014/main" id="{760436DE-B7AF-476F-B2D4-D89B772D4F16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8">
                <a:extLst>
                  <a:ext uri="{FF2B5EF4-FFF2-40B4-BE49-F238E27FC236}">
                    <a16:creationId xmlns:a16="http://schemas.microsoft.com/office/drawing/2014/main" id="{D985A3AC-FE59-425F-9A37-4CC59098E269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9">
                <a:extLst>
                  <a:ext uri="{FF2B5EF4-FFF2-40B4-BE49-F238E27FC236}">
                    <a16:creationId xmlns:a16="http://schemas.microsoft.com/office/drawing/2014/main" id="{D935F4AF-F3A5-4386-BD0D-C8B90B5A9828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30">
                <a:extLst>
                  <a:ext uri="{FF2B5EF4-FFF2-40B4-BE49-F238E27FC236}">
                    <a16:creationId xmlns:a16="http://schemas.microsoft.com/office/drawing/2014/main" id="{B827AF71-2175-4A89-8228-548BC50C1AC9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31">
                <a:extLst>
                  <a:ext uri="{FF2B5EF4-FFF2-40B4-BE49-F238E27FC236}">
                    <a16:creationId xmlns:a16="http://schemas.microsoft.com/office/drawing/2014/main" id="{8C970C64-0895-499B-A16A-EF9947B6C305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0" name="Group 44">
              <a:extLst>
                <a:ext uri="{FF2B5EF4-FFF2-40B4-BE49-F238E27FC236}">
                  <a16:creationId xmlns:a16="http://schemas.microsoft.com/office/drawing/2014/main" id="{DD1C6AB8-ED4D-462E-8634-195ECE18A731}"/>
                </a:ext>
              </a:extLst>
            </p:cNvPr>
            <p:cNvGrpSpPr/>
            <p:nvPr/>
          </p:nvGrpSpPr>
          <p:grpSpPr>
            <a:xfrm>
              <a:off x="1416068" y="3851376"/>
              <a:ext cx="4251770" cy="2469496"/>
              <a:chOff x="244664" y="3797459"/>
              <a:chExt cx="4402297" cy="2556924"/>
            </a:xfrm>
          </p:grpSpPr>
          <p:sp>
            <p:nvSpPr>
              <p:cNvPr id="194" name="Circle: Hollow 43">
                <a:extLst>
                  <a:ext uri="{FF2B5EF4-FFF2-40B4-BE49-F238E27FC236}">
                    <a16:creationId xmlns:a16="http://schemas.microsoft.com/office/drawing/2014/main" id="{1305A1D2-666C-49A8-AFFB-C251C6D7707C}"/>
                  </a:ext>
                </a:extLst>
              </p:cNvPr>
              <p:cNvSpPr/>
              <p:nvPr/>
            </p:nvSpPr>
            <p:spPr>
              <a:xfrm rot="3227142">
                <a:off x="2606721" y="3797455"/>
                <a:ext cx="1827041" cy="1827049"/>
              </a:xfrm>
              <a:prstGeom prst="donut">
                <a:avLst>
                  <a:gd name="adj" fmla="val 8254"/>
                </a:avLst>
              </a:prstGeom>
              <a:solidFill>
                <a:schemeClr val="accent1"/>
              </a:solidFill>
              <a:ln w="28575" cap="rnd">
                <a:solidFill>
                  <a:srgbClr val="33333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95" name="Graphic 5303">
                <a:extLst>
                  <a:ext uri="{FF2B5EF4-FFF2-40B4-BE49-F238E27FC236}">
                    <a16:creationId xmlns:a16="http://schemas.microsoft.com/office/drawing/2014/main" id="{111760FB-C059-43A0-8B6A-2518BF8F75FF}"/>
                  </a:ext>
                </a:extLst>
              </p:cNvPr>
              <p:cNvGrpSpPr/>
              <p:nvPr/>
            </p:nvGrpSpPr>
            <p:grpSpPr>
              <a:xfrm rot="3227142">
                <a:off x="1585568" y="3292990"/>
                <a:ext cx="1720489" cy="4402297"/>
                <a:chOff x="3751029" y="3835479"/>
                <a:chExt cx="733425" cy="1876646"/>
              </a:xfrm>
            </p:grpSpPr>
            <p:sp>
              <p:nvSpPr>
                <p:cNvPr id="196" name="Freeform: Shape 37">
                  <a:extLst>
                    <a:ext uri="{FF2B5EF4-FFF2-40B4-BE49-F238E27FC236}">
                      <a16:creationId xmlns:a16="http://schemas.microsoft.com/office/drawing/2014/main" id="{ADFB1346-D855-4558-A13E-B4A538BBA21B}"/>
                    </a:ext>
                  </a:extLst>
                </p:cNvPr>
                <p:cNvSpPr/>
                <p:nvPr/>
              </p:nvSpPr>
              <p:spPr>
                <a:xfrm>
                  <a:off x="3751029" y="3835479"/>
                  <a:ext cx="733425" cy="733427"/>
                </a:xfrm>
                <a:custGeom>
                  <a:avLst/>
                  <a:gdLst>
                    <a:gd name="connsiteX0" fmla="*/ 698183 w 733425"/>
                    <a:gd name="connsiteY0" fmla="*/ 370523 h 733425"/>
                    <a:gd name="connsiteX1" fmla="*/ 370523 w 733425"/>
                    <a:gd name="connsiteY1" fmla="*/ 698183 h 733425"/>
                    <a:gd name="connsiteX2" fmla="*/ 42863 w 733425"/>
                    <a:gd name="connsiteY2" fmla="*/ 370523 h 733425"/>
                    <a:gd name="connsiteX3" fmla="*/ 370523 w 733425"/>
                    <a:gd name="connsiteY3" fmla="*/ 42863 h 733425"/>
                    <a:gd name="connsiteX4" fmla="*/ 698183 w 733425"/>
                    <a:gd name="connsiteY4" fmla="*/ 37052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425" h="733425">
                      <a:moveTo>
                        <a:pt x="698183" y="370523"/>
                      </a:moveTo>
                      <a:cubicBezTo>
                        <a:pt x="698183" y="551484"/>
                        <a:pt x="551484" y="698183"/>
                        <a:pt x="370523" y="698183"/>
                      </a:cubicBezTo>
                      <a:cubicBezTo>
                        <a:pt x="189561" y="698183"/>
                        <a:pt x="42863" y="551484"/>
                        <a:pt x="42863" y="370523"/>
                      </a:cubicBezTo>
                      <a:cubicBezTo>
                        <a:pt x="42863" y="189561"/>
                        <a:pt x="189561" y="42863"/>
                        <a:pt x="370523" y="42863"/>
                      </a:cubicBezTo>
                      <a:cubicBezTo>
                        <a:pt x="551484" y="42863"/>
                        <a:pt x="698183" y="189561"/>
                        <a:pt x="698183" y="37052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 w="5715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7" name="Freeform: Shape 38">
                  <a:extLst>
                    <a:ext uri="{FF2B5EF4-FFF2-40B4-BE49-F238E27FC236}">
                      <a16:creationId xmlns:a16="http://schemas.microsoft.com/office/drawing/2014/main" id="{90E6E51D-7DDC-4C02-9E56-8E16185825D2}"/>
                    </a:ext>
                  </a:extLst>
                </p:cNvPr>
                <p:cNvSpPr/>
                <p:nvPr/>
              </p:nvSpPr>
              <p:spPr>
                <a:xfrm rot="10943">
                  <a:off x="4076598" y="4610418"/>
                  <a:ext cx="115151" cy="1101707"/>
                </a:xfrm>
                <a:custGeom>
                  <a:avLst/>
                  <a:gdLst>
                    <a:gd name="connsiteX0" fmla="*/ 148334 w 209550"/>
                    <a:gd name="connsiteY0" fmla="*/ 21431 h 800100"/>
                    <a:gd name="connsiteX1" fmla="*/ 188339 w 209550"/>
                    <a:gd name="connsiteY1" fmla="*/ 680561 h 800100"/>
                    <a:gd name="connsiteX2" fmla="*/ 159764 w 209550"/>
                    <a:gd name="connsiteY2" fmla="*/ 756761 h 800100"/>
                    <a:gd name="connsiteX3" fmla="*/ 159764 w 209550"/>
                    <a:gd name="connsiteY3" fmla="*/ 756761 h 800100"/>
                    <a:gd name="connsiteX4" fmla="*/ 51179 w 209550"/>
                    <a:gd name="connsiteY4" fmla="*/ 757714 h 800100"/>
                    <a:gd name="connsiteX5" fmla="*/ 51179 w 209550"/>
                    <a:gd name="connsiteY5" fmla="*/ 757714 h 800100"/>
                    <a:gd name="connsiteX6" fmla="*/ 21652 w 209550"/>
                    <a:gd name="connsiteY6" fmla="*/ 681514 h 800100"/>
                    <a:gd name="connsiteX7" fmla="*/ 54037 w 209550"/>
                    <a:gd name="connsiteY7" fmla="*/ 21431 h 800100"/>
                    <a:gd name="connsiteX8" fmla="*/ 148334 w 209550"/>
                    <a:gd name="connsiteY8" fmla="*/ 21431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550" h="800100">
                      <a:moveTo>
                        <a:pt x="148334" y="21431"/>
                      </a:moveTo>
                      <a:lnTo>
                        <a:pt x="188339" y="680561"/>
                      </a:lnTo>
                      <a:cubicBezTo>
                        <a:pt x="191197" y="709136"/>
                        <a:pt x="180719" y="736759"/>
                        <a:pt x="159764" y="756761"/>
                      </a:cubicBezTo>
                      <a:lnTo>
                        <a:pt x="159764" y="756761"/>
                      </a:lnTo>
                      <a:cubicBezTo>
                        <a:pt x="124522" y="791051"/>
                        <a:pt x="87374" y="791051"/>
                        <a:pt x="51179" y="757714"/>
                      </a:cubicBezTo>
                      <a:lnTo>
                        <a:pt x="51179" y="757714"/>
                      </a:lnTo>
                      <a:cubicBezTo>
                        <a:pt x="30224" y="738664"/>
                        <a:pt x="19747" y="710089"/>
                        <a:pt x="21652" y="681514"/>
                      </a:cubicBezTo>
                      <a:lnTo>
                        <a:pt x="54037" y="21431"/>
                      </a:lnTo>
                      <a:lnTo>
                        <a:pt x="148334" y="214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39">
                  <a:extLst>
                    <a:ext uri="{FF2B5EF4-FFF2-40B4-BE49-F238E27FC236}">
                      <a16:creationId xmlns:a16="http://schemas.microsoft.com/office/drawing/2014/main" id="{CB469B9F-EFF3-49B0-831C-04D6AE4C0CA7}"/>
                    </a:ext>
                  </a:extLst>
                </p:cNvPr>
                <p:cNvSpPr/>
                <p:nvPr/>
              </p:nvSpPr>
              <p:spPr>
                <a:xfrm rot="21479930">
                  <a:off x="4048938" y="4563466"/>
                  <a:ext cx="161925" cy="123824"/>
                </a:xfrm>
                <a:custGeom>
                  <a:avLst/>
                  <a:gdLst>
                    <a:gd name="connsiteX0" fmla="*/ 81439 w 161925"/>
                    <a:gd name="connsiteY0" fmla="*/ 28099 h 123825"/>
                    <a:gd name="connsiteX1" fmla="*/ 21431 w 161925"/>
                    <a:gd name="connsiteY1" fmla="*/ 23336 h 123825"/>
                    <a:gd name="connsiteX2" fmla="*/ 22384 w 161925"/>
                    <a:gd name="connsiteY2" fmla="*/ 110014 h 123825"/>
                    <a:gd name="connsiteX3" fmla="*/ 141446 w 161925"/>
                    <a:gd name="connsiteY3" fmla="*/ 109061 h 123825"/>
                    <a:gd name="connsiteX4" fmla="*/ 141446 w 161925"/>
                    <a:gd name="connsiteY4" fmla="*/ 21431 h 123825"/>
                    <a:gd name="connsiteX5" fmla="*/ 81439 w 161925"/>
                    <a:gd name="connsiteY5" fmla="*/ 280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5" h="123825">
                      <a:moveTo>
                        <a:pt x="81439" y="28099"/>
                      </a:moveTo>
                      <a:cubicBezTo>
                        <a:pt x="60484" y="28099"/>
                        <a:pt x="40481" y="26194"/>
                        <a:pt x="21431" y="23336"/>
                      </a:cubicBezTo>
                      <a:lnTo>
                        <a:pt x="22384" y="110014"/>
                      </a:lnTo>
                      <a:lnTo>
                        <a:pt x="141446" y="109061"/>
                      </a:lnTo>
                      <a:lnTo>
                        <a:pt x="141446" y="21431"/>
                      </a:lnTo>
                      <a:cubicBezTo>
                        <a:pt x="121444" y="25241"/>
                        <a:pt x="101441" y="27146"/>
                        <a:pt x="81439" y="280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1" name="Group 42">
              <a:extLst>
                <a:ext uri="{FF2B5EF4-FFF2-40B4-BE49-F238E27FC236}">
                  <a16:creationId xmlns:a16="http://schemas.microsoft.com/office/drawing/2014/main" id="{D9C5451F-662B-404B-B3EE-A919EEBDF5B6}"/>
                </a:ext>
              </a:extLst>
            </p:cNvPr>
            <p:cNvGrpSpPr/>
            <p:nvPr/>
          </p:nvGrpSpPr>
          <p:grpSpPr>
            <a:xfrm>
              <a:off x="1934698" y="6351276"/>
              <a:ext cx="408605" cy="247891"/>
              <a:chOff x="781656" y="6385864"/>
              <a:chExt cx="423071" cy="256667"/>
            </a:xfrm>
          </p:grpSpPr>
          <p:sp>
            <p:nvSpPr>
              <p:cNvPr id="192" name="Freeform: Shape 40">
                <a:extLst>
                  <a:ext uri="{FF2B5EF4-FFF2-40B4-BE49-F238E27FC236}">
                    <a16:creationId xmlns:a16="http://schemas.microsoft.com/office/drawing/2014/main" id="{1795298A-FABB-47C9-B009-45F7D0F5345A}"/>
                  </a:ext>
                </a:extLst>
              </p:cNvPr>
              <p:cNvSpPr/>
              <p:nvPr/>
            </p:nvSpPr>
            <p:spPr>
              <a:xfrm>
                <a:off x="781656" y="6385864"/>
                <a:ext cx="420216" cy="256667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: Shape 41">
                <a:extLst>
                  <a:ext uri="{FF2B5EF4-FFF2-40B4-BE49-F238E27FC236}">
                    <a16:creationId xmlns:a16="http://schemas.microsoft.com/office/drawing/2014/main" id="{BC9651EB-29C7-4B51-B943-62792FA3B7F6}"/>
                  </a:ext>
                </a:extLst>
              </p:cNvPr>
              <p:cNvSpPr/>
              <p:nvPr/>
            </p:nvSpPr>
            <p:spPr>
              <a:xfrm>
                <a:off x="786252" y="6385864"/>
                <a:ext cx="418475" cy="104234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70CE8B3C-D2BC-4CAB-9CD2-B80FCF559965}"/>
              </a:ext>
            </a:extLst>
          </p:cNvPr>
          <p:cNvGrpSpPr/>
          <p:nvPr/>
        </p:nvGrpSpPr>
        <p:grpSpPr>
          <a:xfrm>
            <a:off x="4164270" y="1594973"/>
            <a:ext cx="1191624" cy="1497740"/>
            <a:chOff x="1505477" y="2443930"/>
            <a:chExt cx="1191624" cy="1497740"/>
          </a:xfrm>
        </p:grpSpPr>
        <p:grpSp>
          <p:nvGrpSpPr>
            <p:cNvPr id="221" name="Group 89">
              <a:extLst>
                <a:ext uri="{FF2B5EF4-FFF2-40B4-BE49-F238E27FC236}">
                  <a16:creationId xmlns:a16="http://schemas.microsoft.com/office/drawing/2014/main" id="{890D81B4-27B8-42F0-9F1C-9B8B6124F3BD}"/>
                </a:ext>
              </a:extLst>
            </p:cNvPr>
            <p:cNvGrpSpPr/>
            <p:nvPr/>
          </p:nvGrpSpPr>
          <p:grpSpPr>
            <a:xfrm>
              <a:off x="1505477" y="2488458"/>
              <a:ext cx="1191624" cy="1251720"/>
              <a:chOff x="8529977" y="2354573"/>
              <a:chExt cx="1686834" cy="1771904"/>
            </a:xfrm>
          </p:grpSpPr>
          <p:sp>
            <p:nvSpPr>
              <p:cNvPr id="231" name="Graphic 57">
                <a:extLst>
                  <a:ext uri="{FF2B5EF4-FFF2-40B4-BE49-F238E27FC236}">
                    <a16:creationId xmlns:a16="http://schemas.microsoft.com/office/drawing/2014/main" id="{7E665838-4B1B-42F8-9BF9-2130F346B83C}"/>
                  </a:ext>
                </a:extLst>
              </p:cNvPr>
              <p:cNvSpPr/>
              <p:nvPr/>
            </p:nvSpPr>
            <p:spPr>
              <a:xfrm>
                <a:off x="8529977" y="3693238"/>
                <a:ext cx="1686834" cy="433096"/>
              </a:xfrm>
              <a:custGeom>
                <a:avLst/>
                <a:gdLst>
                  <a:gd name="connsiteX0" fmla="*/ 2918363 w 2919613"/>
                  <a:gd name="connsiteY0" fmla="*/ 714582 h 749613"/>
                  <a:gd name="connsiteX1" fmla="*/ 2906392 w 2919613"/>
                  <a:gd name="connsiteY1" fmla="*/ 642691 h 749613"/>
                  <a:gd name="connsiteX2" fmla="*/ 2487525 w 2919613"/>
                  <a:gd name="connsiteY2" fmla="*/ 179697 h 749613"/>
                  <a:gd name="connsiteX3" fmla="*/ 1925895 w 2919613"/>
                  <a:gd name="connsiteY3" fmla="*/ 128 h 749613"/>
                  <a:gd name="connsiteX4" fmla="*/ 1448127 w 2919613"/>
                  <a:gd name="connsiteY4" fmla="*/ 205550 h 749613"/>
                  <a:gd name="connsiteX5" fmla="*/ 989972 w 2919613"/>
                  <a:gd name="connsiteY5" fmla="*/ 0 h 749613"/>
                  <a:gd name="connsiteX6" fmla="*/ 444262 w 2919613"/>
                  <a:gd name="connsiteY6" fmla="*/ 175558 h 749613"/>
                  <a:gd name="connsiteX7" fmla="*/ 189809 w 2919613"/>
                  <a:gd name="connsiteY7" fmla="*/ 311763 h 749613"/>
                  <a:gd name="connsiteX8" fmla="*/ 2662 w 2919613"/>
                  <a:gd name="connsiteY8" fmla="*/ 700765 h 749613"/>
                  <a:gd name="connsiteX9" fmla="*/ 45007 w 2919613"/>
                  <a:gd name="connsiteY9" fmla="*/ 749223 h 749613"/>
                  <a:gd name="connsiteX10" fmla="*/ 2889135 w 2919613"/>
                  <a:gd name="connsiteY10" fmla="*/ 749604 h 749613"/>
                  <a:gd name="connsiteX11" fmla="*/ 2918363 w 2919613"/>
                  <a:gd name="connsiteY11" fmla="*/ 714582 h 74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613" h="749613">
                    <a:moveTo>
                      <a:pt x="2918363" y="714582"/>
                    </a:moveTo>
                    <a:cubicBezTo>
                      <a:pt x="2913906" y="690703"/>
                      <a:pt x="2911295" y="666507"/>
                      <a:pt x="2906392" y="642691"/>
                    </a:cubicBezTo>
                    <a:cubicBezTo>
                      <a:pt x="2858189" y="405877"/>
                      <a:pt x="2721474" y="248022"/>
                      <a:pt x="2487525" y="179697"/>
                    </a:cubicBezTo>
                    <a:cubicBezTo>
                      <a:pt x="2298724" y="124616"/>
                      <a:pt x="2113105" y="59984"/>
                      <a:pt x="1925895" y="128"/>
                    </a:cubicBezTo>
                    <a:cubicBezTo>
                      <a:pt x="1916725" y="2293"/>
                      <a:pt x="1452776" y="198927"/>
                      <a:pt x="1448127" y="205550"/>
                    </a:cubicBezTo>
                    <a:cubicBezTo>
                      <a:pt x="1448127" y="205550"/>
                      <a:pt x="1001753" y="-318"/>
                      <a:pt x="989972" y="0"/>
                    </a:cubicBezTo>
                    <a:cubicBezTo>
                      <a:pt x="969023" y="7260"/>
                      <a:pt x="606192" y="127482"/>
                      <a:pt x="444262" y="175558"/>
                    </a:cubicBezTo>
                    <a:cubicBezTo>
                      <a:pt x="349128" y="203766"/>
                      <a:pt x="262846" y="243819"/>
                      <a:pt x="189809" y="311763"/>
                    </a:cubicBezTo>
                    <a:cubicBezTo>
                      <a:pt x="76528" y="417211"/>
                      <a:pt x="21447" y="550233"/>
                      <a:pt x="2662" y="700765"/>
                    </a:cubicBezTo>
                    <a:cubicBezTo>
                      <a:pt x="-3387" y="749159"/>
                      <a:pt x="-2814" y="749223"/>
                      <a:pt x="45007" y="749223"/>
                    </a:cubicBezTo>
                    <a:cubicBezTo>
                      <a:pt x="439358" y="749287"/>
                      <a:pt x="2814888" y="748522"/>
                      <a:pt x="2889135" y="749604"/>
                    </a:cubicBezTo>
                    <a:cubicBezTo>
                      <a:pt x="2915879" y="749987"/>
                      <a:pt x="2922820" y="738588"/>
                      <a:pt x="2918363" y="71458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Graphic 57">
                <a:extLst>
                  <a:ext uri="{FF2B5EF4-FFF2-40B4-BE49-F238E27FC236}">
                    <a16:creationId xmlns:a16="http://schemas.microsoft.com/office/drawing/2014/main" id="{F2525A21-3900-481A-944B-C73B4F850328}"/>
                  </a:ext>
                </a:extLst>
              </p:cNvPr>
              <p:cNvSpPr/>
              <p:nvPr/>
            </p:nvSpPr>
            <p:spPr>
              <a:xfrm>
                <a:off x="8877235" y="2678682"/>
                <a:ext cx="983852" cy="1055510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Graphic 57">
                <a:extLst>
                  <a:ext uri="{FF2B5EF4-FFF2-40B4-BE49-F238E27FC236}">
                    <a16:creationId xmlns:a16="http://schemas.microsoft.com/office/drawing/2014/main" id="{4E491A35-ACA4-443C-B9EA-D06516424727}"/>
                  </a:ext>
                </a:extLst>
              </p:cNvPr>
              <p:cNvSpPr/>
              <p:nvPr/>
            </p:nvSpPr>
            <p:spPr>
              <a:xfrm>
                <a:off x="8900140" y="2354573"/>
                <a:ext cx="941670" cy="741381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Graphic 57">
                <a:extLst>
                  <a:ext uri="{FF2B5EF4-FFF2-40B4-BE49-F238E27FC236}">
                    <a16:creationId xmlns:a16="http://schemas.microsoft.com/office/drawing/2014/main" id="{E14CA626-820F-458B-8B5B-0FAB6FEA69FB}"/>
                  </a:ext>
                </a:extLst>
              </p:cNvPr>
              <p:cNvSpPr/>
              <p:nvPr/>
            </p:nvSpPr>
            <p:spPr>
              <a:xfrm>
                <a:off x="9239538" y="3732189"/>
                <a:ext cx="258927" cy="394288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157" h="682443">
                    <a:moveTo>
                      <a:pt x="0" y="681998"/>
                    </a:moveTo>
                    <a:cubicBezTo>
                      <a:pt x="10634" y="619467"/>
                      <a:pt x="86664" y="398762"/>
                      <a:pt x="104175" y="341262"/>
                    </a:cubicBezTo>
                    <a:cubicBezTo>
                      <a:pt x="105385" y="337251"/>
                      <a:pt x="129200" y="284781"/>
                      <a:pt x="131811" y="282361"/>
                    </a:cubicBezTo>
                    <a:cubicBezTo>
                      <a:pt x="155690" y="261666"/>
                      <a:pt x="118503" y="239061"/>
                      <a:pt x="100609" y="202192"/>
                    </a:cubicBezTo>
                    <a:cubicBezTo>
                      <a:pt x="95133" y="190858"/>
                      <a:pt x="86600" y="170672"/>
                      <a:pt x="81888" y="158956"/>
                    </a:cubicBezTo>
                    <a:cubicBezTo>
                      <a:pt x="110543" y="123933"/>
                      <a:pt x="188993" y="24088"/>
                      <a:pt x="208923" y="209"/>
                    </a:cubicBezTo>
                    <a:cubicBezTo>
                      <a:pt x="234458" y="-1192"/>
                      <a:pt x="229682" y="4985"/>
                      <a:pt x="249040" y="2947"/>
                    </a:cubicBezTo>
                    <a:cubicBezTo>
                      <a:pt x="258337" y="3711"/>
                      <a:pt x="356144" y="126353"/>
                      <a:pt x="379259" y="161885"/>
                    </a:cubicBezTo>
                    <a:cubicBezTo>
                      <a:pt x="361175" y="204484"/>
                      <a:pt x="355826" y="229191"/>
                      <a:pt x="324561" y="264978"/>
                    </a:cubicBezTo>
                    <a:cubicBezTo>
                      <a:pt x="320422" y="269753"/>
                      <a:pt x="315073" y="273319"/>
                      <a:pt x="320867" y="280706"/>
                    </a:cubicBezTo>
                    <a:cubicBezTo>
                      <a:pt x="355062" y="323688"/>
                      <a:pt x="448094" y="676267"/>
                      <a:pt x="448158" y="682443"/>
                    </a:cubicBezTo>
                    <a:cubicBezTo>
                      <a:pt x="298835" y="682316"/>
                      <a:pt x="149449" y="682188"/>
                      <a:pt x="0" y="68199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Graphic 57">
                <a:extLst>
                  <a:ext uri="{FF2B5EF4-FFF2-40B4-BE49-F238E27FC236}">
                    <a16:creationId xmlns:a16="http://schemas.microsoft.com/office/drawing/2014/main" id="{6C6E1A76-E0B8-46B4-888D-DE559A3893B3}"/>
                  </a:ext>
                </a:extLst>
              </p:cNvPr>
              <p:cNvSpPr/>
              <p:nvPr/>
            </p:nvSpPr>
            <p:spPr>
              <a:xfrm>
                <a:off x="9100099" y="3641568"/>
                <a:ext cx="266549" cy="24757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Graphic 57">
                <a:extLst>
                  <a:ext uri="{FF2B5EF4-FFF2-40B4-BE49-F238E27FC236}">
                    <a16:creationId xmlns:a16="http://schemas.microsoft.com/office/drawing/2014/main" id="{564B2F92-F4E2-4261-A8CE-9FAD1EB35CAB}"/>
                  </a:ext>
                </a:extLst>
              </p:cNvPr>
              <p:cNvSpPr/>
              <p:nvPr/>
            </p:nvSpPr>
            <p:spPr>
              <a:xfrm>
                <a:off x="9378969" y="3641568"/>
                <a:ext cx="266549" cy="24757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73EDDEDB-3C4D-47A5-AF2A-A574AAA85680}"/>
                </a:ext>
              </a:extLst>
            </p:cNvPr>
            <p:cNvGrpSpPr/>
            <p:nvPr/>
          </p:nvGrpSpPr>
          <p:grpSpPr>
            <a:xfrm>
              <a:off x="1602062" y="2443930"/>
              <a:ext cx="998454" cy="983966"/>
              <a:chOff x="1595604" y="2399774"/>
              <a:chExt cx="998454" cy="983966"/>
            </a:xfrm>
            <a:solidFill>
              <a:schemeClr val="accent4"/>
            </a:solidFill>
          </p:grpSpPr>
          <p:sp>
            <p:nvSpPr>
              <p:cNvPr id="227" name="L 도형 226">
                <a:extLst>
                  <a:ext uri="{FF2B5EF4-FFF2-40B4-BE49-F238E27FC236}">
                    <a16:creationId xmlns:a16="http://schemas.microsoft.com/office/drawing/2014/main" id="{D5E2DE46-8584-4C2D-A4E8-23C60A1DC3D7}"/>
                  </a:ext>
                </a:extLst>
              </p:cNvPr>
              <p:cNvSpPr/>
              <p:nvPr/>
            </p:nvSpPr>
            <p:spPr>
              <a:xfrm>
                <a:off x="159560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L 도형 227">
                <a:extLst>
                  <a:ext uri="{FF2B5EF4-FFF2-40B4-BE49-F238E27FC236}">
                    <a16:creationId xmlns:a16="http://schemas.microsoft.com/office/drawing/2014/main" id="{FFD74C4B-7039-47E9-801C-F7C07842C6BB}"/>
                  </a:ext>
                </a:extLst>
              </p:cNvPr>
              <p:cNvSpPr/>
              <p:nvPr/>
            </p:nvSpPr>
            <p:spPr>
              <a:xfrm rot="16200000">
                <a:off x="236733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L 도형 228">
                <a:extLst>
                  <a:ext uri="{FF2B5EF4-FFF2-40B4-BE49-F238E27FC236}">
                    <a16:creationId xmlns:a16="http://schemas.microsoft.com/office/drawing/2014/main" id="{362AF23F-93BF-41A1-A12D-F95B0CCC2150}"/>
                  </a:ext>
                </a:extLst>
              </p:cNvPr>
              <p:cNvSpPr/>
              <p:nvPr/>
            </p:nvSpPr>
            <p:spPr>
              <a:xfrm rot="10800000">
                <a:off x="236733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L 도형 229">
                <a:extLst>
                  <a:ext uri="{FF2B5EF4-FFF2-40B4-BE49-F238E27FC236}">
                    <a16:creationId xmlns:a16="http://schemas.microsoft.com/office/drawing/2014/main" id="{F7A6F81D-F7D4-4835-866E-CB2C634ACABC}"/>
                  </a:ext>
                </a:extLst>
              </p:cNvPr>
              <p:cNvSpPr/>
              <p:nvPr/>
            </p:nvSpPr>
            <p:spPr>
              <a:xfrm rot="5400000">
                <a:off x="159560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3" name="그룹 222">
              <a:extLst>
                <a:ext uri="{FF2B5EF4-FFF2-40B4-BE49-F238E27FC236}">
                  <a16:creationId xmlns:a16="http://schemas.microsoft.com/office/drawing/2014/main" id="{328CEBDF-2B40-47EF-87C6-3EBDD5CAE84D}"/>
                </a:ext>
              </a:extLst>
            </p:cNvPr>
            <p:cNvGrpSpPr/>
            <p:nvPr/>
          </p:nvGrpSpPr>
          <p:grpSpPr>
            <a:xfrm>
              <a:off x="1628133" y="3844832"/>
              <a:ext cx="946313" cy="96838"/>
              <a:chOff x="1649437" y="3844832"/>
              <a:chExt cx="946313" cy="96838"/>
            </a:xfrm>
          </p:grpSpPr>
          <p:sp>
            <p:nvSpPr>
              <p:cNvPr id="225" name="직사각형 224">
                <a:extLst>
                  <a:ext uri="{FF2B5EF4-FFF2-40B4-BE49-F238E27FC236}">
                    <a16:creationId xmlns:a16="http://schemas.microsoft.com/office/drawing/2014/main" id="{36812A2E-CD95-40A6-9ED3-3A60525A292A}"/>
                  </a:ext>
                </a:extLst>
              </p:cNvPr>
              <p:cNvSpPr/>
              <p:nvPr/>
            </p:nvSpPr>
            <p:spPr>
              <a:xfrm>
                <a:off x="1649438" y="3844832"/>
                <a:ext cx="946312" cy="9683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직사각형 225">
                <a:extLst>
                  <a:ext uri="{FF2B5EF4-FFF2-40B4-BE49-F238E27FC236}">
                    <a16:creationId xmlns:a16="http://schemas.microsoft.com/office/drawing/2014/main" id="{55B43A5F-75ED-417D-868A-8405803CEA4A}"/>
                  </a:ext>
                </a:extLst>
              </p:cNvPr>
              <p:cNvSpPr/>
              <p:nvPr/>
            </p:nvSpPr>
            <p:spPr>
              <a:xfrm>
                <a:off x="1649437" y="3844832"/>
                <a:ext cx="540205" cy="968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1DAF1ECD-A29A-4F22-B060-91B470BA8677}"/>
              </a:ext>
            </a:extLst>
          </p:cNvPr>
          <p:cNvGrpSpPr/>
          <p:nvPr/>
        </p:nvGrpSpPr>
        <p:grpSpPr>
          <a:xfrm>
            <a:off x="11334966" y="1342842"/>
            <a:ext cx="762210" cy="768727"/>
            <a:chOff x="3949971" y="3289143"/>
            <a:chExt cx="879217" cy="886735"/>
          </a:xfrm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996E8604-6419-42C1-BEE6-743C17B14D0D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6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A09E622-2093-4FD0-83C7-BCEEFF8031F3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51F5C01E-4F4D-40CD-BD2F-16ABD866E255}"/>
              </a:ext>
            </a:extLst>
          </p:cNvPr>
          <p:cNvGrpSpPr/>
          <p:nvPr/>
        </p:nvGrpSpPr>
        <p:grpSpPr>
          <a:xfrm>
            <a:off x="1967702" y="503456"/>
            <a:ext cx="4138634" cy="3378030"/>
            <a:chOff x="716414" y="160075"/>
            <a:chExt cx="6061857" cy="4947800"/>
          </a:xfrm>
        </p:grpSpPr>
        <p:grpSp>
          <p:nvGrpSpPr>
            <p:cNvPr id="241" name="Graphic 1">
              <a:extLst>
                <a:ext uri="{FF2B5EF4-FFF2-40B4-BE49-F238E27FC236}">
                  <a16:creationId xmlns:a16="http://schemas.microsoft.com/office/drawing/2014/main" id="{C0262875-0BE8-4525-BE8D-653776F414ED}"/>
                </a:ext>
              </a:extLst>
            </p:cNvPr>
            <p:cNvGrpSpPr/>
            <p:nvPr/>
          </p:nvGrpSpPr>
          <p:grpSpPr>
            <a:xfrm>
              <a:off x="716414" y="160075"/>
              <a:ext cx="6061857" cy="4947800"/>
              <a:chOff x="376890" y="2515673"/>
              <a:chExt cx="5080762" cy="4147009"/>
            </a:xfrm>
          </p:grpSpPr>
          <p:sp>
            <p:nvSpPr>
              <p:cNvPr id="243" name="Freeform: Shape 48">
                <a:extLst>
                  <a:ext uri="{FF2B5EF4-FFF2-40B4-BE49-F238E27FC236}">
                    <a16:creationId xmlns:a16="http://schemas.microsoft.com/office/drawing/2014/main" id="{18B1CB73-BF15-43E2-BDD0-903F6A849D00}"/>
                  </a:ext>
                </a:extLst>
              </p:cNvPr>
              <p:cNvSpPr/>
              <p:nvPr/>
            </p:nvSpPr>
            <p:spPr>
              <a:xfrm>
                <a:off x="1971581" y="4229203"/>
                <a:ext cx="313572" cy="783935"/>
              </a:xfrm>
              <a:custGeom>
                <a:avLst/>
                <a:gdLst>
                  <a:gd name="connsiteX0" fmla="*/ 30428 w 313572"/>
                  <a:gd name="connsiteY0" fmla="*/ 783283 h 783935"/>
                  <a:gd name="connsiteX1" fmla="*/ 8817 w 313572"/>
                  <a:gd name="connsiteY1" fmla="*/ 775786 h 783935"/>
                  <a:gd name="connsiteX2" fmla="*/ 879 w 313572"/>
                  <a:gd name="connsiteY2" fmla="*/ 759026 h 783935"/>
                  <a:gd name="connsiteX3" fmla="*/ 266385 w 313572"/>
                  <a:gd name="connsiteY3" fmla="*/ 8817 h 783935"/>
                  <a:gd name="connsiteX4" fmla="*/ 283144 w 313572"/>
                  <a:gd name="connsiteY4" fmla="*/ 879 h 783935"/>
                  <a:gd name="connsiteX5" fmla="*/ 304755 w 313572"/>
                  <a:gd name="connsiteY5" fmla="*/ 8376 h 783935"/>
                  <a:gd name="connsiteX6" fmla="*/ 312694 w 313572"/>
                  <a:gd name="connsiteY6" fmla="*/ 25136 h 783935"/>
                  <a:gd name="connsiteX7" fmla="*/ 47188 w 313572"/>
                  <a:gd name="connsiteY7" fmla="*/ 774903 h 783935"/>
                  <a:gd name="connsiteX8" fmla="*/ 30428 w 313572"/>
                  <a:gd name="connsiteY8" fmla="*/ 783283 h 78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572" h="783935">
                    <a:moveTo>
                      <a:pt x="30428" y="783283"/>
                    </a:moveTo>
                    <a:lnTo>
                      <a:pt x="8817" y="775786"/>
                    </a:lnTo>
                    <a:cubicBezTo>
                      <a:pt x="1761" y="773139"/>
                      <a:pt x="-1768" y="765641"/>
                      <a:pt x="879" y="759026"/>
                    </a:cubicBezTo>
                    <a:lnTo>
                      <a:pt x="266385" y="8817"/>
                    </a:lnTo>
                    <a:cubicBezTo>
                      <a:pt x="269031" y="1761"/>
                      <a:pt x="276528" y="-1768"/>
                      <a:pt x="283144" y="879"/>
                    </a:cubicBezTo>
                    <a:lnTo>
                      <a:pt x="304755" y="8376"/>
                    </a:lnTo>
                    <a:cubicBezTo>
                      <a:pt x="311812" y="11022"/>
                      <a:pt x="315340" y="18520"/>
                      <a:pt x="312694" y="25136"/>
                    </a:cubicBezTo>
                    <a:lnTo>
                      <a:pt x="47188" y="774903"/>
                    </a:lnTo>
                    <a:cubicBezTo>
                      <a:pt x="44983" y="781960"/>
                      <a:pt x="37044" y="785488"/>
                      <a:pt x="30428" y="783283"/>
                    </a:cubicBezTo>
                    <a:close/>
                  </a:path>
                </a:pathLst>
              </a:custGeom>
              <a:solidFill>
                <a:srgbClr val="373D42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49">
                <a:extLst>
                  <a:ext uri="{FF2B5EF4-FFF2-40B4-BE49-F238E27FC236}">
                    <a16:creationId xmlns:a16="http://schemas.microsoft.com/office/drawing/2014/main" id="{E79676BA-9560-4099-9298-A9E0455534CB}"/>
                  </a:ext>
                </a:extLst>
              </p:cNvPr>
              <p:cNvSpPr/>
              <p:nvPr/>
            </p:nvSpPr>
            <p:spPr>
              <a:xfrm>
                <a:off x="376890" y="3305107"/>
                <a:ext cx="1761755" cy="3357575"/>
              </a:xfrm>
              <a:custGeom>
                <a:avLst/>
                <a:gdLst>
                  <a:gd name="connsiteX0" fmla="*/ 151163 w 1761754"/>
                  <a:gd name="connsiteY0" fmla="*/ 3036672 h 3357575"/>
                  <a:gd name="connsiteX1" fmla="*/ 154692 w 1761754"/>
                  <a:gd name="connsiteY1" fmla="*/ 3032702 h 3357575"/>
                  <a:gd name="connsiteX2" fmla="*/ 144989 w 1761754"/>
                  <a:gd name="connsiteY2" fmla="*/ 3001830 h 3357575"/>
                  <a:gd name="connsiteX3" fmla="*/ 106177 w 1761754"/>
                  <a:gd name="connsiteY3" fmla="*/ 2978455 h 3357575"/>
                  <a:gd name="connsiteX4" fmla="*/ 95592 w 1761754"/>
                  <a:gd name="connsiteY4" fmla="*/ 2938320 h 3357575"/>
                  <a:gd name="connsiteX5" fmla="*/ 164394 w 1761754"/>
                  <a:gd name="connsiteY5" fmla="*/ 2764550 h 3357575"/>
                  <a:gd name="connsiteX6" fmla="*/ 223494 w 1761754"/>
                  <a:gd name="connsiteY6" fmla="*/ 2525948 h 3357575"/>
                  <a:gd name="connsiteX7" fmla="*/ 305527 w 1761754"/>
                  <a:gd name="connsiteY7" fmla="*/ 2215897 h 3357575"/>
                  <a:gd name="connsiteX8" fmla="*/ 321405 w 1761754"/>
                  <a:gd name="connsiteY8" fmla="*/ 2079175 h 3357575"/>
                  <a:gd name="connsiteX9" fmla="*/ 328902 w 1761754"/>
                  <a:gd name="connsiteY9" fmla="*/ 1830428 h 3357575"/>
                  <a:gd name="connsiteX10" fmla="*/ 365068 w 1761754"/>
                  <a:gd name="connsiteY10" fmla="*/ 1522141 h 3357575"/>
                  <a:gd name="connsiteX11" fmla="*/ 356247 w 1761754"/>
                  <a:gd name="connsiteY11" fmla="*/ 1488181 h 3357575"/>
                  <a:gd name="connsiteX12" fmla="*/ 353600 w 1761754"/>
                  <a:gd name="connsiteY12" fmla="*/ 1457749 h 3357575"/>
                  <a:gd name="connsiteX13" fmla="*/ 461214 w 1761754"/>
                  <a:gd name="connsiteY13" fmla="*/ 1122118 h 3357575"/>
                  <a:gd name="connsiteX14" fmla="*/ 428136 w 1761754"/>
                  <a:gd name="connsiteY14" fmla="*/ 964667 h 3357575"/>
                  <a:gd name="connsiteX15" fmla="*/ 415346 w 1761754"/>
                  <a:gd name="connsiteY15" fmla="*/ 977016 h 3357575"/>
                  <a:gd name="connsiteX16" fmla="*/ 376094 w 1761754"/>
                  <a:gd name="connsiteY16" fmla="*/ 1040085 h 3357575"/>
                  <a:gd name="connsiteX17" fmla="*/ 320964 w 1761754"/>
                  <a:gd name="connsiteY17" fmla="*/ 1197536 h 3357575"/>
                  <a:gd name="connsiteX18" fmla="*/ 263628 w 1761754"/>
                  <a:gd name="connsiteY18" fmla="*/ 1409235 h 3357575"/>
                  <a:gd name="connsiteX19" fmla="*/ 253484 w 1761754"/>
                  <a:gd name="connsiteY19" fmla="*/ 1434374 h 3357575"/>
                  <a:gd name="connsiteX20" fmla="*/ 231432 w 1761754"/>
                  <a:gd name="connsiteY20" fmla="*/ 1440108 h 3357575"/>
                  <a:gd name="connsiteX21" fmla="*/ 199678 w 1761754"/>
                  <a:gd name="connsiteY21" fmla="*/ 1415851 h 3357575"/>
                  <a:gd name="connsiteX22" fmla="*/ 184241 w 1761754"/>
                  <a:gd name="connsiteY22" fmla="*/ 1421143 h 3357575"/>
                  <a:gd name="connsiteX23" fmla="*/ 168805 w 1761754"/>
                  <a:gd name="connsiteY23" fmla="*/ 1495679 h 3357575"/>
                  <a:gd name="connsiteX24" fmla="*/ 138814 w 1761754"/>
                  <a:gd name="connsiteY24" fmla="*/ 1590502 h 3357575"/>
                  <a:gd name="connsiteX25" fmla="*/ 126465 w 1761754"/>
                  <a:gd name="connsiteY25" fmla="*/ 1604616 h 3357575"/>
                  <a:gd name="connsiteX26" fmla="*/ 121173 w 1761754"/>
                  <a:gd name="connsiteY26" fmla="*/ 1587856 h 3357575"/>
                  <a:gd name="connsiteX27" fmla="*/ 114998 w 1761754"/>
                  <a:gd name="connsiteY27" fmla="*/ 1533608 h 3357575"/>
                  <a:gd name="connsiteX28" fmla="*/ 96474 w 1761754"/>
                  <a:gd name="connsiteY28" fmla="*/ 1525670 h 3357575"/>
                  <a:gd name="connsiteX29" fmla="*/ 77069 w 1761754"/>
                  <a:gd name="connsiteY29" fmla="*/ 1546839 h 3357575"/>
                  <a:gd name="connsiteX30" fmla="*/ 60750 w 1761754"/>
                  <a:gd name="connsiteY30" fmla="*/ 1627991 h 3357575"/>
                  <a:gd name="connsiteX31" fmla="*/ 71776 w 1761754"/>
                  <a:gd name="connsiteY31" fmla="*/ 1648279 h 3357575"/>
                  <a:gd name="connsiteX32" fmla="*/ 74422 w 1761754"/>
                  <a:gd name="connsiteY32" fmla="*/ 1667684 h 3357575"/>
                  <a:gd name="connsiteX33" fmla="*/ 52811 w 1761754"/>
                  <a:gd name="connsiteY33" fmla="*/ 1670331 h 3357575"/>
                  <a:gd name="connsiteX34" fmla="*/ 13559 w 1761754"/>
                  <a:gd name="connsiteY34" fmla="*/ 1530521 h 3357575"/>
                  <a:gd name="connsiteX35" fmla="*/ 68248 w 1761754"/>
                  <a:gd name="connsiteY35" fmla="*/ 1440990 h 3357575"/>
                  <a:gd name="connsiteX36" fmla="*/ 84566 w 1761754"/>
                  <a:gd name="connsiteY36" fmla="*/ 1410999 h 3357575"/>
                  <a:gd name="connsiteX37" fmla="*/ 75304 w 1761754"/>
                  <a:gd name="connsiteY37" fmla="*/ 1410999 h 3357575"/>
                  <a:gd name="connsiteX38" fmla="*/ 60750 w 1761754"/>
                  <a:gd name="connsiteY38" fmla="*/ 1398650 h 3357575"/>
                  <a:gd name="connsiteX39" fmla="*/ 73540 w 1761754"/>
                  <a:gd name="connsiteY39" fmla="*/ 1347931 h 3357575"/>
                  <a:gd name="connsiteX40" fmla="*/ 168805 w 1761754"/>
                  <a:gd name="connsiteY40" fmla="*/ 1049347 h 3357575"/>
                  <a:gd name="connsiteX41" fmla="*/ 233638 w 1761754"/>
                  <a:gd name="connsiteY41" fmla="*/ 925855 h 3357575"/>
                  <a:gd name="connsiteX42" fmla="*/ 292737 w 1761754"/>
                  <a:gd name="connsiteY42" fmla="*/ 695633 h 3357575"/>
                  <a:gd name="connsiteX43" fmla="*/ 292737 w 1761754"/>
                  <a:gd name="connsiteY43" fmla="*/ 692104 h 3357575"/>
                  <a:gd name="connsiteX44" fmla="*/ 396822 w 1761754"/>
                  <a:gd name="connsiteY44" fmla="*/ 527596 h 3357575"/>
                  <a:gd name="connsiteX45" fmla="*/ 570592 w 1761754"/>
                  <a:gd name="connsiteY45" fmla="*/ 478200 h 3357575"/>
                  <a:gd name="connsiteX46" fmla="*/ 596613 w 1761754"/>
                  <a:gd name="connsiteY46" fmla="*/ 481728 h 3357575"/>
                  <a:gd name="connsiteX47" fmla="*/ 602788 w 1761754"/>
                  <a:gd name="connsiteY47" fmla="*/ 482610 h 3357575"/>
                  <a:gd name="connsiteX48" fmla="*/ 611168 w 1761754"/>
                  <a:gd name="connsiteY48" fmla="*/ 434978 h 3357575"/>
                  <a:gd name="connsiteX49" fmla="*/ 577208 w 1761754"/>
                  <a:gd name="connsiteY49" fmla="*/ 409839 h 3357575"/>
                  <a:gd name="connsiteX50" fmla="*/ 527370 w 1761754"/>
                  <a:gd name="connsiteY50" fmla="*/ 366176 h 3357575"/>
                  <a:gd name="connsiteX51" fmla="*/ 524724 w 1761754"/>
                  <a:gd name="connsiteY51" fmla="*/ 333539 h 3357575"/>
                  <a:gd name="connsiteX52" fmla="*/ 534868 w 1761754"/>
                  <a:gd name="connsiteY52" fmla="*/ 221074 h 3357575"/>
                  <a:gd name="connsiteX53" fmla="*/ 529575 w 1761754"/>
                  <a:gd name="connsiteY53" fmla="*/ 172559 h 3357575"/>
                  <a:gd name="connsiteX54" fmla="*/ 575885 w 1761754"/>
                  <a:gd name="connsiteY54" fmla="*/ 71120 h 3357575"/>
                  <a:gd name="connsiteX55" fmla="*/ 704227 w 1761754"/>
                  <a:gd name="connsiteY55" fmla="*/ 2318 h 3357575"/>
                  <a:gd name="connsiteX56" fmla="*/ 889023 w 1761754"/>
                  <a:gd name="connsiteY56" fmla="*/ 113460 h 3357575"/>
                  <a:gd name="connsiteX57" fmla="*/ 914162 w 1761754"/>
                  <a:gd name="connsiteY57" fmla="*/ 346770 h 3357575"/>
                  <a:gd name="connsiteX58" fmla="*/ 893433 w 1761754"/>
                  <a:gd name="connsiteY58" fmla="*/ 438506 h 3357575"/>
                  <a:gd name="connsiteX59" fmla="*/ 906664 w 1761754"/>
                  <a:gd name="connsiteY59" fmla="*/ 461440 h 3357575"/>
                  <a:gd name="connsiteX60" fmla="*/ 1169524 w 1761754"/>
                  <a:gd name="connsiteY60" fmla="*/ 565526 h 3357575"/>
                  <a:gd name="connsiteX61" fmla="*/ 1242296 w 1761754"/>
                  <a:gd name="connsiteY61" fmla="*/ 641385 h 3357575"/>
                  <a:gd name="connsiteX62" fmla="*/ 1378136 w 1761754"/>
                  <a:gd name="connsiteY62" fmla="*/ 937763 h 3357575"/>
                  <a:gd name="connsiteX63" fmla="*/ 1597774 w 1761754"/>
                  <a:gd name="connsiteY63" fmla="*/ 1321909 h 3357575"/>
                  <a:gd name="connsiteX64" fmla="*/ 1613651 w 1761754"/>
                  <a:gd name="connsiteY64" fmla="*/ 1379244 h 3357575"/>
                  <a:gd name="connsiteX65" fmla="*/ 1678043 w 1761754"/>
                  <a:gd name="connsiteY65" fmla="*/ 1372629 h 3357575"/>
                  <a:gd name="connsiteX66" fmla="*/ 1708034 w 1761754"/>
                  <a:gd name="connsiteY66" fmla="*/ 1366454 h 3357575"/>
                  <a:gd name="connsiteX67" fmla="*/ 1711121 w 1761754"/>
                  <a:gd name="connsiteY67" fmla="*/ 1365131 h 3357575"/>
                  <a:gd name="connsiteX68" fmla="*/ 1751697 w 1761754"/>
                  <a:gd name="connsiteY68" fmla="*/ 1384537 h 3357575"/>
                  <a:gd name="connsiteX69" fmla="*/ 1753461 w 1761754"/>
                  <a:gd name="connsiteY69" fmla="*/ 1398650 h 3357575"/>
                  <a:gd name="connsiteX70" fmla="*/ 1749933 w 1761754"/>
                  <a:gd name="connsiteY70" fmla="*/ 1478037 h 3357575"/>
                  <a:gd name="connsiteX71" fmla="*/ 1727881 w 1761754"/>
                  <a:gd name="connsiteY71" fmla="*/ 1538901 h 3357575"/>
                  <a:gd name="connsiteX72" fmla="*/ 1685541 w 1761754"/>
                  <a:gd name="connsiteY72" fmla="*/ 1563599 h 3357575"/>
                  <a:gd name="connsiteX73" fmla="*/ 1639231 w 1761754"/>
                  <a:gd name="connsiteY73" fmla="*/ 1548163 h 3357575"/>
                  <a:gd name="connsiteX74" fmla="*/ 1602625 w 1761754"/>
                  <a:gd name="connsiteY74" fmla="*/ 1525228 h 3357575"/>
                  <a:gd name="connsiteX75" fmla="*/ 1587189 w 1761754"/>
                  <a:gd name="connsiteY75" fmla="*/ 1530080 h 3357575"/>
                  <a:gd name="connsiteX76" fmla="*/ 1580132 w 1761754"/>
                  <a:gd name="connsiteY76" fmla="*/ 1556542 h 3357575"/>
                  <a:gd name="connsiteX77" fmla="*/ 1549700 w 1761754"/>
                  <a:gd name="connsiteY77" fmla="*/ 1571538 h 3357575"/>
                  <a:gd name="connsiteX78" fmla="*/ 1496335 w 1761754"/>
                  <a:gd name="connsiteY78" fmla="*/ 1528757 h 3357575"/>
                  <a:gd name="connsiteX79" fmla="*/ 1415183 w 1761754"/>
                  <a:gd name="connsiteY79" fmla="*/ 1418938 h 3357575"/>
                  <a:gd name="connsiteX80" fmla="*/ 1309775 w 1761754"/>
                  <a:gd name="connsiteY80" fmla="*/ 1264133 h 3357575"/>
                  <a:gd name="connsiteX81" fmla="*/ 1289928 w 1761754"/>
                  <a:gd name="connsiteY81" fmla="*/ 1240317 h 3357575"/>
                  <a:gd name="connsiteX82" fmla="*/ 1193340 w 1761754"/>
                  <a:gd name="connsiteY82" fmla="*/ 1095215 h 3357575"/>
                  <a:gd name="connsiteX83" fmla="*/ 1110425 w 1761754"/>
                  <a:gd name="connsiteY83" fmla="*/ 921445 h 3357575"/>
                  <a:gd name="connsiteX84" fmla="*/ 1096753 w 1761754"/>
                  <a:gd name="connsiteY84" fmla="*/ 894541 h 3357575"/>
                  <a:gd name="connsiteX85" fmla="*/ 1105132 w 1761754"/>
                  <a:gd name="connsiteY85" fmla="*/ 1015386 h 3357575"/>
                  <a:gd name="connsiteX86" fmla="*/ 1112189 w 1761754"/>
                  <a:gd name="connsiteY86" fmla="*/ 1204152 h 3357575"/>
                  <a:gd name="connsiteX87" fmla="*/ 1122774 w 1761754"/>
                  <a:gd name="connsiteY87" fmla="*/ 1365131 h 3357575"/>
                  <a:gd name="connsiteX88" fmla="*/ 1149236 w 1761754"/>
                  <a:gd name="connsiteY88" fmla="*/ 1451134 h 3357575"/>
                  <a:gd name="connsiteX89" fmla="*/ 1177463 w 1761754"/>
                  <a:gd name="connsiteY89" fmla="*/ 1538901 h 3357575"/>
                  <a:gd name="connsiteX90" fmla="*/ 1189812 w 1761754"/>
                  <a:gd name="connsiteY90" fmla="*/ 1566686 h 3357575"/>
                  <a:gd name="connsiteX91" fmla="*/ 1390485 w 1761754"/>
                  <a:gd name="connsiteY91" fmla="*/ 1889086 h 3357575"/>
                  <a:gd name="connsiteX92" fmla="*/ 1433707 w 1761754"/>
                  <a:gd name="connsiteY92" fmla="*/ 1964945 h 3357575"/>
                  <a:gd name="connsiteX93" fmla="*/ 1479134 w 1761754"/>
                  <a:gd name="connsiteY93" fmla="*/ 2135186 h 3357575"/>
                  <a:gd name="connsiteX94" fmla="*/ 1496335 w 1761754"/>
                  <a:gd name="connsiteY94" fmla="*/ 2416129 h 3357575"/>
                  <a:gd name="connsiteX95" fmla="*/ 1499863 w 1761754"/>
                  <a:gd name="connsiteY95" fmla="*/ 2517568 h 3357575"/>
                  <a:gd name="connsiteX96" fmla="*/ 1503832 w 1761754"/>
                  <a:gd name="connsiteY96" fmla="*/ 2717359 h 3357575"/>
                  <a:gd name="connsiteX97" fmla="*/ 1484427 w 1761754"/>
                  <a:gd name="connsiteY97" fmla="*/ 3003153 h 3357575"/>
                  <a:gd name="connsiteX98" fmla="*/ 1481339 w 1761754"/>
                  <a:gd name="connsiteY98" fmla="*/ 3037554 h 3357575"/>
                  <a:gd name="connsiteX99" fmla="*/ 1495452 w 1761754"/>
                  <a:gd name="connsiteY99" fmla="*/ 3109443 h 3357575"/>
                  <a:gd name="connsiteX100" fmla="*/ 1514417 w 1761754"/>
                  <a:gd name="connsiteY100" fmla="*/ 3135906 h 3357575"/>
                  <a:gd name="connsiteX101" fmla="*/ 1619385 w 1761754"/>
                  <a:gd name="connsiteY101" fmla="*/ 3215734 h 3357575"/>
                  <a:gd name="connsiteX102" fmla="*/ 1667017 w 1761754"/>
                  <a:gd name="connsiteY102" fmla="*/ 3225437 h 3357575"/>
                  <a:gd name="connsiteX103" fmla="*/ 1720383 w 1761754"/>
                  <a:gd name="connsiteY103" fmla="*/ 3251899 h 3357575"/>
                  <a:gd name="connsiteX104" fmla="*/ 1752138 w 1761754"/>
                  <a:gd name="connsiteY104" fmla="*/ 3293798 h 3357575"/>
                  <a:gd name="connsiteX105" fmla="*/ 1741553 w 1761754"/>
                  <a:gd name="connsiteY105" fmla="*/ 3331286 h 3357575"/>
                  <a:gd name="connsiteX106" fmla="*/ 1719060 w 1761754"/>
                  <a:gd name="connsiteY106" fmla="*/ 3337902 h 3357575"/>
                  <a:gd name="connsiteX107" fmla="*/ 1631734 w 1761754"/>
                  <a:gd name="connsiteY107" fmla="*/ 3355103 h 3357575"/>
                  <a:gd name="connsiteX108" fmla="*/ 1568665 w 1761754"/>
                  <a:gd name="connsiteY108" fmla="*/ 3352897 h 3357575"/>
                  <a:gd name="connsiteX109" fmla="*/ 1255086 w 1761754"/>
                  <a:gd name="connsiteY109" fmla="*/ 3286300 h 3357575"/>
                  <a:gd name="connsiteX110" fmla="*/ 1187166 w 1761754"/>
                  <a:gd name="connsiteY110" fmla="*/ 3255869 h 3357575"/>
                  <a:gd name="connsiteX111" fmla="*/ 1151001 w 1761754"/>
                  <a:gd name="connsiteY111" fmla="*/ 3177364 h 3357575"/>
                  <a:gd name="connsiteX112" fmla="*/ 1157616 w 1761754"/>
                  <a:gd name="connsiteY112" fmla="*/ 3150901 h 3357575"/>
                  <a:gd name="connsiteX113" fmla="*/ 1159821 w 1761754"/>
                  <a:gd name="connsiteY113" fmla="*/ 3113854 h 3357575"/>
                  <a:gd name="connsiteX114" fmla="*/ 1163791 w 1761754"/>
                  <a:gd name="connsiteY114" fmla="*/ 3078130 h 3357575"/>
                  <a:gd name="connsiteX115" fmla="*/ 1173053 w 1761754"/>
                  <a:gd name="connsiteY115" fmla="*/ 3045052 h 3357575"/>
                  <a:gd name="connsiteX116" fmla="*/ 1216274 w 1761754"/>
                  <a:gd name="connsiteY116" fmla="*/ 2779546 h 3357575"/>
                  <a:gd name="connsiteX117" fmla="*/ 1240532 w 1761754"/>
                  <a:gd name="connsiteY117" fmla="*/ 2566524 h 3357575"/>
                  <a:gd name="connsiteX118" fmla="*/ 1229064 w 1761754"/>
                  <a:gd name="connsiteY118" fmla="*/ 2439945 h 3357575"/>
                  <a:gd name="connsiteX119" fmla="*/ 1100281 w 1761754"/>
                  <a:gd name="connsiteY119" fmla="*/ 2100344 h 3357575"/>
                  <a:gd name="connsiteX120" fmla="*/ 1060587 w 1761754"/>
                  <a:gd name="connsiteY120" fmla="*/ 2020516 h 3357575"/>
                  <a:gd name="connsiteX121" fmla="*/ 1023099 w 1761754"/>
                  <a:gd name="connsiteY121" fmla="*/ 1976853 h 3357575"/>
                  <a:gd name="connsiteX122" fmla="*/ 921219 w 1761754"/>
                  <a:gd name="connsiteY122" fmla="*/ 1878501 h 3357575"/>
                  <a:gd name="connsiteX123" fmla="*/ 860796 w 1761754"/>
                  <a:gd name="connsiteY123" fmla="*/ 1826018 h 3357575"/>
                  <a:gd name="connsiteX124" fmla="*/ 842714 w 1761754"/>
                  <a:gd name="connsiteY124" fmla="*/ 1814109 h 3357575"/>
                  <a:gd name="connsiteX125" fmla="*/ 779204 w 1761754"/>
                  <a:gd name="connsiteY125" fmla="*/ 1829105 h 3357575"/>
                  <a:gd name="connsiteX126" fmla="*/ 704227 w 1761754"/>
                  <a:gd name="connsiteY126" fmla="*/ 1970238 h 3357575"/>
                  <a:gd name="connsiteX127" fmla="*/ 584705 w 1761754"/>
                  <a:gd name="connsiteY127" fmla="*/ 2262647 h 3357575"/>
                  <a:gd name="connsiteX128" fmla="*/ 559125 w 1761754"/>
                  <a:gd name="connsiteY128" fmla="*/ 2366732 h 3357575"/>
                  <a:gd name="connsiteX129" fmla="*/ 489882 w 1761754"/>
                  <a:gd name="connsiteY129" fmla="*/ 2574462 h 3357575"/>
                  <a:gd name="connsiteX130" fmla="*/ 431223 w 1761754"/>
                  <a:gd name="connsiteY130" fmla="*/ 2738529 h 3357575"/>
                  <a:gd name="connsiteX131" fmla="*/ 369037 w 1761754"/>
                  <a:gd name="connsiteY131" fmla="*/ 2964341 h 3357575"/>
                  <a:gd name="connsiteX132" fmla="*/ 358893 w 1761754"/>
                  <a:gd name="connsiteY132" fmla="*/ 3039759 h 3357575"/>
                  <a:gd name="connsiteX133" fmla="*/ 334195 w 1761754"/>
                  <a:gd name="connsiteY133" fmla="*/ 3057842 h 3357575"/>
                  <a:gd name="connsiteX134" fmla="*/ 316553 w 1761754"/>
                  <a:gd name="connsiteY134" fmla="*/ 3078130 h 3357575"/>
                  <a:gd name="connsiteX135" fmla="*/ 329343 w 1761754"/>
                  <a:gd name="connsiteY135" fmla="*/ 3152224 h 3357575"/>
                  <a:gd name="connsiteX136" fmla="*/ 349190 w 1761754"/>
                  <a:gd name="connsiteY136" fmla="*/ 3200739 h 3357575"/>
                  <a:gd name="connsiteX137" fmla="*/ 322287 w 1761754"/>
                  <a:gd name="connsiteY137" fmla="*/ 3239991 h 3357575"/>
                  <a:gd name="connsiteX138" fmla="*/ 179390 w 1761754"/>
                  <a:gd name="connsiteY138" fmla="*/ 3251017 h 3357575"/>
                  <a:gd name="connsiteX139" fmla="*/ 143666 w 1761754"/>
                  <a:gd name="connsiteY139" fmla="*/ 3245725 h 3357575"/>
                  <a:gd name="connsiteX140" fmla="*/ 109264 w 1761754"/>
                  <a:gd name="connsiteY140" fmla="*/ 3207795 h 3357575"/>
                  <a:gd name="connsiteX141" fmla="*/ 97356 w 1761754"/>
                  <a:gd name="connsiteY141" fmla="*/ 3147373 h 3357575"/>
                  <a:gd name="connsiteX142" fmla="*/ 151163 w 1761754"/>
                  <a:gd name="connsiteY142" fmla="*/ 3036672 h 335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761754" h="3357575">
                    <a:moveTo>
                      <a:pt x="151163" y="3036672"/>
                    </a:moveTo>
                    <a:cubicBezTo>
                      <a:pt x="152486" y="3035349"/>
                      <a:pt x="153809" y="3034026"/>
                      <a:pt x="154692" y="3032702"/>
                    </a:cubicBezTo>
                    <a:cubicBezTo>
                      <a:pt x="166600" y="3011974"/>
                      <a:pt x="166600" y="3011974"/>
                      <a:pt x="144989" y="3001830"/>
                    </a:cubicBezTo>
                    <a:cubicBezTo>
                      <a:pt x="131316" y="2995214"/>
                      <a:pt x="118085" y="2988598"/>
                      <a:pt x="106177" y="2978455"/>
                    </a:cubicBezTo>
                    <a:cubicBezTo>
                      <a:pt x="93387" y="2967429"/>
                      <a:pt x="88977" y="2954639"/>
                      <a:pt x="95592" y="2938320"/>
                    </a:cubicBezTo>
                    <a:cubicBezTo>
                      <a:pt x="118967" y="2880544"/>
                      <a:pt x="140578" y="2822327"/>
                      <a:pt x="164394" y="2764550"/>
                    </a:cubicBezTo>
                    <a:cubicBezTo>
                      <a:pt x="196149" y="2687810"/>
                      <a:pt x="207616" y="2606217"/>
                      <a:pt x="223494" y="2525948"/>
                    </a:cubicBezTo>
                    <a:cubicBezTo>
                      <a:pt x="244223" y="2420980"/>
                      <a:pt x="272890" y="2317777"/>
                      <a:pt x="305527" y="2215897"/>
                    </a:cubicBezTo>
                    <a:cubicBezTo>
                      <a:pt x="319640" y="2171793"/>
                      <a:pt x="320081" y="2125043"/>
                      <a:pt x="321405" y="2079175"/>
                    </a:cubicBezTo>
                    <a:cubicBezTo>
                      <a:pt x="324051" y="1996259"/>
                      <a:pt x="324051" y="1913343"/>
                      <a:pt x="328902" y="1830428"/>
                    </a:cubicBezTo>
                    <a:cubicBezTo>
                      <a:pt x="335077" y="1727225"/>
                      <a:pt x="346985" y="1624462"/>
                      <a:pt x="365068" y="1522141"/>
                    </a:cubicBezTo>
                    <a:cubicBezTo>
                      <a:pt x="367273" y="1508910"/>
                      <a:pt x="367273" y="1497443"/>
                      <a:pt x="356247" y="1488181"/>
                    </a:cubicBezTo>
                    <a:cubicBezTo>
                      <a:pt x="345221" y="1478919"/>
                      <a:pt x="346544" y="1469216"/>
                      <a:pt x="353600" y="1457749"/>
                    </a:cubicBezTo>
                    <a:cubicBezTo>
                      <a:pt x="418433" y="1355428"/>
                      <a:pt x="446219" y="1239876"/>
                      <a:pt x="461214" y="1122118"/>
                    </a:cubicBezTo>
                    <a:cubicBezTo>
                      <a:pt x="468271" y="1068752"/>
                      <a:pt x="448424" y="1014945"/>
                      <a:pt x="428136" y="964667"/>
                    </a:cubicBezTo>
                    <a:cubicBezTo>
                      <a:pt x="419315" y="966872"/>
                      <a:pt x="417992" y="972606"/>
                      <a:pt x="415346" y="977016"/>
                    </a:cubicBezTo>
                    <a:cubicBezTo>
                      <a:pt x="402115" y="997745"/>
                      <a:pt x="389325" y="1019356"/>
                      <a:pt x="376094" y="1040085"/>
                    </a:cubicBezTo>
                    <a:cubicBezTo>
                      <a:pt x="344780" y="1088158"/>
                      <a:pt x="330225" y="1141083"/>
                      <a:pt x="320964" y="1197536"/>
                    </a:cubicBezTo>
                    <a:cubicBezTo>
                      <a:pt x="309055" y="1269866"/>
                      <a:pt x="288327" y="1339992"/>
                      <a:pt x="263628" y="1409235"/>
                    </a:cubicBezTo>
                    <a:cubicBezTo>
                      <a:pt x="260541" y="1417615"/>
                      <a:pt x="256572" y="1425994"/>
                      <a:pt x="253484" y="1434374"/>
                    </a:cubicBezTo>
                    <a:cubicBezTo>
                      <a:pt x="248633" y="1447606"/>
                      <a:pt x="240694" y="1447606"/>
                      <a:pt x="231432" y="1440108"/>
                    </a:cubicBezTo>
                    <a:cubicBezTo>
                      <a:pt x="220847" y="1432169"/>
                      <a:pt x="209821" y="1424671"/>
                      <a:pt x="199678" y="1415851"/>
                    </a:cubicBezTo>
                    <a:cubicBezTo>
                      <a:pt x="190416" y="1407471"/>
                      <a:pt x="187328" y="1411881"/>
                      <a:pt x="184241" y="1421143"/>
                    </a:cubicBezTo>
                    <a:cubicBezTo>
                      <a:pt x="176744" y="1445400"/>
                      <a:pt x="173215" y="1470540"/>
                      <a:pt x="168805" y="1495679"/>
                    </a:cubicBezTo>
                    <a:cubicBezTo>
                      <a:pt x="163071" y="1528757"/>
                      <a:pt x="153368" y="1560512"/>
                      <a:pt x="138814" y="1590502"/>
                    </a:cubicBezTo>
                    <a:cubicBezTo>
                      <a:pt x="136168" y="1596236"/>
                      <a:pt x="133081" y="1605498"/>
                      <a:pt x="126465" y="1604616"/>
                    </a:cubicBezTo>
                    <a:cubicBezTo>
                      <a:pt x="118085" y="1603293"/>
                      <a:pt x="122055" y="1593590"/>
                      <a:pt x="121173" y="1587856"/>
                    </a:cubicBezTo>
                    <a:cubicBezTo>
                      <a:pt x="118526" y="1569774"/>
                      <a:pt x="116762" y="1551691"/>
                      <a:pt x="114998" y="1533608"/>
                    </a:cubicBezTo>
                    <a:cubicBezTo>
                      <a:pt x="113675" y="1519054"/>
                      <a:pt x="106177" y="1520377"/>
                      <a:pt x="96474" y="1525670"/>
                    </a:cubicBezTo>
                    <a:cubicBezTo>
                      <a:pt x="87653" y="1530521"/>
                      <a:pt x="81920" y="1538019"/>
                      <a:pt x="77069" y="1546839"/>
                    </a:cubicBezTo>
                    <a:cubicBezTo>
                      <a:pt x="63396" y="1571979"/>
                      <a:pt x="61632" y="1599764"/>
                      <a:pt x="60750" y="1627991"/>
                    </a:cubicBezTo>
                    <a:cubicBezTo>
                      <a:pt x="60750" y="1635930"/>
                      <a:pt x="66043" y="1642545"/>
                      <a:pt x="71776" y="1648279"/>
                    </a:cubicBezTo>
                    <a:cubicBezTo>
                      <a:pt x="77069" y="1654012"/>
                      <a:pt x="80156" y="1661069"/>
                      <a:pt x="74422" y="1667684"/>
                    </a:cubicBezTo>
                    <a:cubicBezTo>
                      <a:pt x="68689" y="1674741"/>
                      <a:pt x="60309" y="1673859"/>
                      <a:pt x="52811" y="1670331"/>
                    </a:cubicBezTo>
                    <a:cubicBezTo>
                      <a:pt x="3415" y="1644750"/>
                      <a:pt x="-15109" y="1579035"/>
                      <a:pt x="13559" y="1530521"/>
                    </a:cubicBezTo>
                    <a:cubicBezTo>
                      <a:pt x="31200" y="1500530"/>
                      <a:pt x="50165" y="1470981"/>
                      <a:pt x="68248" y="1440990"/>
                    </a:cubicBezTo>
                    <a:cubicBezTo>
                      <a:pt x="73981" y="1431287"/>
                      <a:pt x="79274" y="1421143"/>
                      <a:pt x="84566" y="1410999"/>
                    </a:cubicBezTo>
                    <a:cubicBezTo>
                      <a:pt x="80597" y="1405707"/>
                      <a:pt x="77951" y="1410117"/>
                      <a:pt x="75304" y="1410999"/>
                    </a:cubicBezTo>
                    <a:cubicBezTo>
                      <a:pt x="63396" y="1414968"/>
                      <a:pt x="58545" y="1409235"/>
                      <a:pt x="60750" y="1398650"/>
                    </a:cubicBezTo>
                    <a:cubicBezTo>
                      <a:pt x="64278" y="1381450"/>
                      <a:pt x="68689" y="1364690"/>
                      <a:pt x="73540" y="1347931"/>
                    </a:cubicBezTo>
                    <a:cubicBezTo>
                      <a:pt x="103090" y="1247814"/>
                      <a:pt x="134845" y="1148139"/>
                      <a:pt x="168805" y="1049347"/>
                    </a:cubicBezTo>
                    <a:cubicBezTo>
                      <a:pt x="184241" y="1004801"/>
                      <a:pt x="210263" y="966431"/>
                      <a:pt x="233638" y="925855"/>
                    </a:cubicBezTo>
                    <a:cubicBezTo>
                      <a:pt x="274654" y="854407"/>
                      <a:pt x="298029" y="778989"/>
                      <a:pt x="292737" y="695633"/>
                    </a:cubicBezTo>
                    <a:cubicBezTo>
                      <a:pt x="292737" y="694309"/>
                      <a:pt x="292737" y="692986"/>
                      <a:pt x="292737" y="692104"/>
                    </a:cubicBezTo>
                    <a:cubicBezTo>
                      <a:pt x="282593" y="608748"/>
                      <a:pt x="322728" y="557587"/>
                      <a:pt x="396822" y="527596"/>
                    </a:cubicBezTo>
                    <a:cubicBezTo>
                      <a:pt x="452834" y="504662"/>
                      <a:pt x="509729" y="484374"/>
                      <a:pt x="570592" y="478200"/>
                    </a:cubicBezTo>
                    <a:cubicBezTo>
                      <a:pt x="579413" y="477318"/>
                      <a:pt x="588675" y="475113"/>
                      <a:pt x="596613" y="481728"/>
                    </a:cubicBezTo>
                    <a:cubicBezTo>
                      <a:pt x="598819" y="483492"/>
                      <a:pt x="600583" y="483934"/>
                      <a:pt x="602788" y="482610"/>
                    </a:cubicBezTo>
                    <a:cubicBezTo>
                      <a:pt x="614696" y="475995"/>
                      <a:pt x="619989" y="446004"/>
                      <a:pt x="611168" y="434978"/>
                    </a:cubicBezTo>
                    <a:cubicBezTo>
                      <a:pt x="601906" y="423511"/>
                      <a:pt x="591762" y="415131"/>
                      <a:pt x="577208" y="409839"/>
                    </a:cubicBezTo>
                    <a:cubicBezTo>
                      <a:pt x="556038" y="401900"/>
                      <a:pt x="540160" y="385582"/>
                      <a:pt x="527370" y="366176"/>
                    </a:cubicBezTo>
                    <a:cubicBezTo>
                      <a:pt x="520755" y="356032"/>
                      <a:pt x="518549" y="345447"/>
                      <a:pt x="524724" y="333539"/>
                    </a:cubicBezTo>
                    <a:cubicBezTo>
                      <a:pt x="542807" y="297374"/>
                      <a:pt x="546776" y="260326"/>
                      <a:pt x="534868" y="221074"/>
                    </a:cubicBezTo>
                    <a:cubicBezTo>
                      <a:pt x="530016" y="205637"/>
                      <a:pt x="529575" y="188878"/>
                      <a:pt x="529575" y="172559"/>
                    </a:cubicBezTo>
                    <a:cubicBezTo>
                      <a:pt x="529134" y="131543"/>
                      <a:pt x="541924" y="97142"/>
                      <a:pt x="575885" y="71120"/>
                    </a:cubicBezTo>
                    <a:cubicBezTo>
                      <a:pt x="614696" y="41130"/>
                      <a:pt x="654831" y="12021"/>
                      <a:pt x="704227" y="2318"/>
                    </a:cubicBezTo>
                    <a:cubicBezTo>
                      <a:pt x="775676" y="-12236"/>
                      <a:pt x="868735" y="43776"/>
                      <a:pt x="889023" y="113460"/>
                    </a:cubicBezTo>
                    <a:cubicBezTo>
                      <a:pt x="911075" y="189760"/>
                      <a:pt x="922542" y="267383"/>
                      <a:pt x="914162" y="346770"/>
                    </a:cubicBezTo>
                    <a:cubicBezTo>
                      <a:pt x="910634" y="377643"/>
                      <a:pt x="901372" y="408075"/>
                      <a:pt x="893433" y="438506"/>
                    </a:cubicBezTo>
                    <a:cubicBezTo>
                      <a:pt x="889905" y="452179"/>
                      <a:pt x="893874" y="457030"/>
                      <a:pt x="906664" y="461440"/>
                    </a:cubicBezTo>
                    <a:cubicBezTo>
                      <a:pt x="995754" y="492754"/>
                      <a:pt x="1083962" y="524950"/>
                      <a:pt x="1169524" y="565526"/>
                    </a:cubicBezTo>
                    <a:cubicBezTo>
                      <a:pt x="1204366" y="581844"/>
                      <a:pt x="1226859" y="605660"/>
                      <a:pt x="1242296" y="641385"/>
                    </a:cubicBezTo>
                    <a:cubicBezTo>
                      <a:pt x="1285077" y="741501"/>
                      <a:pt x="1321242" y="845145"/>
                      <a:pt x="1378136" y="937763"/>
                    </a:cubicBezTo>
                    <a:cubicBezTo>
                      <a:pt x="1455759" y="1063460"/>
                      <a:pt x="1523679" y="1194449"/>
                      <a:pt x="1597774" y="1321909"/>
                    </a:cubicBezTo>
                    <a:cubicBezTo>
                      <a:pt x="1607477" y="1338228"/>
                      <a:pt x="1626441" y="1351459"/>
                      <a:pt x="1613651" y="1379244"/>
                    </a:cubicBezTo>
                    <a:cubicBezTo>
                      <a:pt x="1637467" y="1363808"/>
                      <a:pt x="1656873" y="1362926"/>
                      <a:pt x="1678043" y="1372629"/>
                    </a:cubicBezTo>
                    <a:cubicBezTo>
                      <a:pt x="1687305" y="1376598"/>
                      <a:pt x="1699654" y="1376598"/>
                      <a:pt x="1708034" y="1366454"/>
                    </a:cubicBezTo>
                    <a:cubicBezTo>
                      <a:pt x="1708916" y="1366013"/>
                      <a:pt x="1710239" y="1365572"/>
                      <a:pt x="1711121" y="1365131"/>
                    </a:cubicBezTo>
                    <a:cubicBezTo>
                      <a:pt x="1738907" y="1352782"/>
                      <a:pt x="1744640" y="1355869"/>
                      <a:pt x="1751697" y="1384537"/>
                    </a:cubicBezTo>
                    <a:cubicBezTo>
                      <a:pt x="1752579" y="1389388"/>
                      <a:pt x="1751256" y="1394681"/>
                      <a:pt x="1753461" y="1398650"/>
                    </a:cubicBezTo>
                    <a:cubicBezTo>
                      <a:pt x="1767574" y="1425994"/>
                      <a:pt x="1761841" y="1451575"/>
                      <a:pt x="1749933" y="1478037"/>
                    </a:cubicBezTo>
                    <a:cubicBezTo>
                      <a:pt x="1741112" y="1497443"/>
                      <a:pt x="1738465" y="1519495"/>
                      <a:pt x="1727881" y="1538901"/>
                    </a:cubicBezTo>
                    <a:cubicBezTo>
                      <a:pt x="1715972" y="1561835"/>
                      <a:pt x="1711562" y="1564922"/>
                      <a:pt x="1685541" y="1563599"/>
                    </a:cubicBezTo>
                    <a:cubicBezTo>
                      <a:pt x="1670104" y="1558748"/>
                      <a:pt x="1654227" y="1554778"/>
                      <a:pt x="1639231" y="1548163"/>
                    </a:cubicBezTo>
                    <a:cubicBezTo>
                      <a:pt x="1625118" y="1543311"/>
                      <a:pt x="1612769" y="1536696"/>
                      <a:pt x="1602625" y="1525228"/>
                    </a:cubicBezTo>
                    <a:cubicBezTo>
                      <a:pt x="1593804" y="1515085"/>
                      <a:pt x="1589835" y="1520377"/>
                      <a:pt x="1587189" y="1530080"/>
                    </a:cubicBezTo>
                    <a:cubicBezTo>
                      <a:pt x="1584543" y="1538901"/>
                      <a:pt x="1583220" y="1547722"/>
                      <a:pt x="1580132" y="1556542"/>
                    </a:cubicBezTo>
                    <a:cubicBezTo>
                      <a:pt x="1574399" y="1573743"/>
                      <a:pt x="1566460" y="1577712"/>
                      <a:pt x="1549700" y="1571538"/>
                    </a:cubicBezTo>
                    <a:cubicBezTo>
                      <a:pt x="1527648" y="1563158"/>
                      <a:pt x="1510889" y="1546839"/>
                      <a:pt x="1496335" y="1528757"/>
                    </a:cubicBezTo>
                    <a:cubicBezTo>
                      <a:pt x="1467667" y="1493473"/>
                      <a:pt x="1441205" y="1456426"/>
                      <a:pt x="1415183" y="1418938"/>
                    </a:cubicBezTo>
                    <a:cubicBezTo>
                      <a:pt x="1379900" y="1367777"/>
                      <a:pt x="1346381" y="1314853"/>
                      <a:pt x="1309775" y="1264133"/>
                    </a:cubicBezTo>
                    <a:cubicBezTo>
                      <a:pt x="1303600" y="1255753"/>
                      <a:pt x="1297867" y="1247373"/>
                      <a:pt x="1289928" y="1240317"/>
                    </a:cubicBezTo>
                    <a:cubicBezTo>
                      <a:pt x="1244942" y="1200182"/>
                      <a:pt x="1215833" y="1150786"/>
                      <a:pt x="1193340" y="1095215"/>
                    </a:cubicBezTo>
                    <a:cubicBezTo>
                      <a:pt x="1169524" y="1035674"/>
                      <a:pt x="1141739" y="977457"/>
                      <a:pt x="1110425" y="921445"/>
                    </a:cubicBezTo>
                    <a:cubicBezTo>
                      <a:pt x="1106014" y="913506"/>
                      <a:pt x="1101604" y="905567"/>
                      <a:pt x="1096753" y="894541"/>
                    </a:cubicBezTo>
                    <a:cubicBezTo>
                      <a:pt x="1097635" y="936881"/>
                      <a:pt x="1100722" y="976134"/>
                      <a:pt x="1105132" y="1015386"/>
                    </a:cubicBezTo>
                    <a:cubicBezTo>
                      <a:pt x="1112189" y="1078014"/>
                      <a:pt x="1110425" y="1141083"/>
                      <a:pt x="1112189" y="1204152"/>
                    </a:cubicBezTo>
                    <a:cubicBezTo>
                      <a:pt x="1113512" y="1257958"/>
                      <a:pt x="1115276" y="1311765"/>
                      <a:pt x="1122774" y="1365131"/>
                    </a:cubicBezTo>
                    <a:cubicBezTo>
                      <a:pt x="1127184" y="1395122"/>
                      <a:pt x="1133800" y="1424671"/>
                      <a:pt x="1149236" y="1451134"/>
                    </a:cubicBezTo>
                    <a:cubicBezTo>
                      <a:pt x="1165114" y="1478037"/>
                      <a:pt x="1174376" y="1507587"/>
                      <a:pt x="1177463" y="1538901"/>
                    </a:cubicBezTo>
                    <a:cubicBezTo>
                      <a:pt x="1178345" y="1549486"/>
                      <a:pt x="1184079" y="1558306"/>
                      <a:pt x="1189812" y="1566686"/>
                    </a:cubicBezTo>
                    <a:cubicBezTo>
                      <a:pt x="1258173" y="1673418"/>
                      <a:pt x="1326975" y="1779708"/>
                      <a:pt x="1390485" y="1889086"/>
                    </a:cubicBezTo>
                    <a:cubicBezTo>
                      <a:pt x="1405039" y="1914226"/>
                      <a:pt x="1418271" y="1940247"/>
                      <a:pt x="1433707" y="1964945"/>
                    </a:cubicBezTo>
                    <a:cubicBezTo>
                      <a:pt x="1465462" y="2017429"/>
                      <a:pt x="1474283" y="2075205"/>
                      <a:pt x="1479134" y="2135186"/>
                    </a:cubicBezTo>
                    <a:cubicBezTo>
                      <a:pt x="1486632" y="2228687"/>
                      <a:pt x="1490601" y="2322187"/>
                      <a:pt x="1496335" y="2416129"/>
                    </a:cubicBezTo>
                    <a:cubicBezTo>
                      <a:pt x="1498540" y="2450089"/>
                      <a:pt x="1498981" y="2484049"/>
                      <a:pt x="1499863" y="2517568"/>
                    </a:cubicBezTo>
                    <a:cubicBezTo>
                      <a:pt x="1501186" y="2584165"/>
                      <a:pt x="1504273" y="2650762"/>
                      <a:pt x="1503832" y="2717359"/>
                    </a:cubicBezTo>
                    <a:cubicBezTo>
                      <a:pt x="1503391" y="2813065"/>
                      <a:pt x="1500745" y="2908770"/>
                      <a:pt x="1484427" y="3003153"/>
                    </a:cubicBezTo>
                    <a:cubicBezTo>
                      <a:pt x="1482662" y="3014620"/>
                      <a:pt x="1483545" y="3026087"/>
                      <a:pt x="1481339" y="3037554"/>
                    </a:cubicBezTo>
                    <a:cubicBezTo>
                      <a:pt x="1476488" y="3063575"/>
                      <a:pt x="1476929" y="3087832"/>
                      <a:pt x="1495452" y="3109443"/>
                    </a:cubicBezTo>
                    <a:cubicBezTo>
                      <a:pt x="1502509" y="3117382"/>
                      <a:pt x="1508684" y="3126644"/>
                      <a:pt x="1514417" y="3135906"/>
                    </a:cubicBezTo>
                    <a:cubicBezTo>
                      <a:pt x="1539556" y="3175599"/>
                      <a:pt x="1576604" y="3199416"/>
                      <a:pt x="1619385" y="3215734"/>
                    </a:cubicBezTo>
                    <a:cubicBezTo>
                      <a:pt x="1634821" y="3221468"/>
                      <a:pt x="1650257" y="3225437"/>
                      <a:pt x="1667017" y="3225437"/>
                    </a:cubicBezTo>
                    <a:cubicBezTo>
                      <a:pt x="1689069" y="3224996"/>
                      <a:pt x="1706711" y="3235140"/>
                      <a:pt x="1720383" y="3251899"/>
                    </a:cubicBezTo>
                    <a:cubicBezTo>
                      <a:pt x="1731409" y="3265572"/>
                      <a:pt x="1741994" y="3279685"/>
                      <a:pt x="1752138" y="3293798"/>
                    </a:cubicBezTo>
                    <a:cubicBezTo>
                      <a:pt x="1764487" y="3310557"/>
                      <a:pt x="1760517" y="3322907"/>
                      <a:pt x="1741553" y="3331286"/>
                    </a:cubicBezTo>
                    <a:cubicBezTo>
                      <a:pt x="1734496" y="3334374"/>
                      <a:pt x="1726557" y="3336138"/>
                      <a:pt x="1719060" y="3337902"/>
                    </a:cubicBezTo>
                    <a:cubicBezTo>
                      <a:pt x="1689951" y="3343635"/>
                      <a:pt x="1660401" y="3346723"/>
                      <a:pt x="1631734" y="3355103"/>
                    </a:cubicBezTo>
                    <a:cubicBezTo>
                      <a:pt x="1611005" y="3360836"/>
                      <a:pt x="1589394" y="3355103"/>
                      <a:pt x="1568665" y="3352897"/>
                    </a:cubicBezTo>
                    <a:cubicBezTo>
                      <a:pt x="1461934" y="3340548"/>
                      <a:pt x="1356525" y="3321583"/>
                      <a:pt x="1255086" y="3286300"/>
                    </a:cubicBezTo>
                    <a:cubicBezTo>
                      <a:pt x="1231711" y="3278362"/>
                      <a:pt x="1208777" y="3268218"/>
                      <a:pt x="1187166" y="3255869"/>
                    </a:cubicBezTo>
                    <a:cubicBezTo>
                      <a:pt x="1153206" y="3236904"/>
                      <a:pt x="1143503" y="3215293"/>
                      <a:pt x="1151001" y="3177364"/>
                    </a:cubicBezTo>
                    <a:cubicBezTo>
                      <a:pt x="1152765" y="3168543"/>
                      <a:pt x="1154529" y="3159281"/>
                      <a:pt x="1157616" y="3150901"/>
                    </a:cubicBezTo>
                    <a:cubicBezTo>
                      <a:pt x="1162467" y="3138552"/>
                      <a:pt x="1164232" y="3127085"/>
                      <a:pt x="1159821" y="3113854"/>
                    </a:cubicBezTo>
                    <a:cubicBezTo>
                      <a:pt x="1155852" y="3101946"/>
                      <a:pt x="1159821" y="3090038"/>
                      <a:pt x="1163791" y="3078130"/>
                    </a:cubicBezTo>
                    <a:cubicBezTo>
                      <a:pt x="1167319" y="3067104"/>
                      <a:pt x="1170406" y="3056078"/>
                      <a:pt x="1173053" y="3045052"/>
                    </a:cubicBezTo>
                    <a:cubicBezTo>
                      <a:pt x="1192017" y="2957285"/>
                      <a:pt x="1204366" y="2868636"/>
                      <a:pt x="1216274" y="2779546"/>
                    </a:cubicBezTo>
                    <a:cubicBezTo>
                      <a:pt x="1225977" y="2708979"/>
                      <a:pt x="1234357" y="2637972"/>
                      <a:pt x="1240532" y="2566524"/>
                    </a:cubicBezTo>
                    <a:cubicBezTo>
                      <a:pt x="1244501" y="2523743"/>
                      <a:pt x="1244942" y="2482285"/>
                      <a:pt x="1229064" y="2439945"/>
                    </a:cubicBezTo>
                    <a:cubicBezTo>
                      <a:pt x="1186725" y="2326598"/>
                      <a:pt x="1149236" y="2211045"/>
                      <a:pt x="1100281" y="2100344"/>
                    </a:cubicBezTo>
                    <a:cubicBezTo>
                      <a:pt x="1088373" y="2073000"/>
                      <a:pt x="1074701" y="2046537"/>
                      <a:pt x="1060587" y="2020516"/>
                    </a:cubicBezTo>
                    <a:cubicBezTo>
                      <a:pt x="1051326" y="2003316"/>
                      <a:pt x="1038535" y="1989202"/>
                      <a:pt x="1023099" y="1976853"/>
                    </a:cubicBezTo>
                    <a:cubicBezTo>
                      <a:pt x="986052" y="1947304"/>
                      <a:pt x="955179" y="1911579"/>
                      <a:pt x="921219" y="1878501"/>
                    </a:cubicBezTo>
                    <a:cubicBezTo>
                      <a:pt x="902254" y="1859978"/>
                      <a:pt x="881966" y="1842336"/>
                      <a:pt x="860796" y="1826018"/>
                    </a:cubicBezTo>
                    <a:cubicBezTo>
                      <a:pt x="855063" y="1821607"/>
                      <a:pt x="848888" y="1817638"/>
                      <a:pt x="842714" y="1814109"/>
                    </a:cubicBezTo>
                    <a:cubicBezTo>
                      <a:pt x="814487" y="1798673"/>
                      <a:pt x="797728" y="1802201"/>
                      <a:pt x="779204" y="1829105"/>
                    </a:cubicBezTo>
                    <a:cubicBezTo>
                      <a:pt x="748772" y="1873209"/>
                      <a:pt x="727161" y="1922164"/>
                      <a:pt x="704227" y="1970238"/>
                    </a:cubicBezTo>
                    <a:cubicBezTo>
                      <a:pt x="659682" y="2065502"/>
                      <a:pt x="619106" y="2162972"/>
                      <a:pt x="584705" y="2262647"/>
                    </a:cubicBezTo>
                    <a:cubicBezTo>
                      <a:pt x="572797" y="2296607"/>
                      <a:pt x="566623" y="2331890"/>
                      <a:pt x="559125" y="2366732"/>
                    </a:cubicBezTo>
                    <a:cubicBezTo>
                      <a:pt x="543248" y="2438181"/>
                      <a:pt x="524283" y="2508747"/>
                      <a:pt x="489882" y="2574462"/>
                    </a:cubicBezTo>
                    <a:cubicBezTo>
                      <a:pt x="462978" y="2626064"/>
                      <a:pt x="448424" y="2682958"/>
                      <a:pt x="431223" y="2738529"/>
                    </a:cubicBezTo>
                    <a:cubicBezTo>
                      <a:pt x="408730" y="2813506"/>
                      <a:pt x="386678" y="2888483"/>
                      <a:pt x="369037" y="2964341"/>
                    </a:cubicBezTo>
                    <a:cubicBezTo>
                      <a:pt x="363303" y="2989481"/>
                      <a:pt x="363303" y="3014620"/>
                      <a:pt x="358893" y="3039759"/>
                    </a:cubicBezTo>
                    <a:cubicBezTo>
                      <a:pt x="354042" y="3050785"/>
                      <a:pt x="346103" y="3057401"/>
                      <a:pt x="334195" y="3057842"/>
                    </a:cubicBezTo>
                    <a:cubicBezTo>
                      <a:pt x="320523" y="3058283"/>
                      <a:pt x="316112" y="3067104"/>
                      <a:pt x="316553" y="3078130"/>
                    </a:cubicBezTo>
                    <a:cubicBezTo>
                      <a:pt x="316994" y="3103269"/>
                      <a:pt x="316553" y="3128849"/>
                      <a:pt x="329343" y="3152224"/>
                    </a:cubicBezTo>
                    <a:cubicBezTo>
                      <a:pt x="337723" y="3167661"/>
                      <a:pt x="345221" y="3183538"/>
                      <a:pt x="349190" y="3200739"/>
                    </a:cubicBezTo>
                    <a:cubicBezTo>
                      <a:pt x="354483" y="3224996"/>
                      <a:pt x="346544" y="3236463"/>
                      <a:pt x="322287" y="3239991"/>
                    </a:cubicBezTo>
                    <a:cubicBezTo>
                      <a:pt x="275095" y="3246607"/>
                      <a:pt x="227463" y="3252781"/>
                      <a:pt x="179390" y="3251017"/>
                    </a:cubicBezTo>
                    <a:cubicBezTo>
                      <a:pt x="167041" y="3250576"/>
                      <a:pt x="155133" y="3249694"/>
                      <a:pt x="143666" y="3245725"/>
                    </a:cubicBezTo>
                    <a:cubicBezTo>
                      <a:pt x="124701" y="3239550"/>
                      <a:pt x="112793" y="3227642"/>
                      <a:pt x="109264" y="3207795"/>
                    </a:cubicBezTo>
                    <a:cubicBezTo>
                      <a:pt x="105736" y="3187508"/>
                      <a:pt x="101326" y="3167661"/>
                      <a:pt x="97356" y="3147373"/>
                    </a:cubicBezTo>
                    <a:cubicBezTo>
                      <a:pt x="92064" y="3106797"/>
                      <a:pt x="105736" y="3068427"/>
                      <a:pt x="151163" y="3036672"/>
                    </a:cubicBezTo>
                    <a:close/>
                  </a:path>
                </a:pathLst>
              </a:custGeom>
              <a:solidFill>
                <a:srgbClr val="23202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5" name="Freeform: Shape 50">
                <a:extLst>
                  <a:ext uri="{FF2B5EF4-FFF2-40B4-BE49-F238E27FC236}">
                    <a16:creationId xmlns:a16="http://schemas.microsoft.com/office/drawing/2014/main" id="{586815B6-31EF-4C21-A7F5-B8E07BFB3C26}"/>
                  </a:ext>
                </a:extLst>
              </p:cNvPr>
              <p:cNvSpPr/>
              <p:nvPr/>
            </p:nvSpPr>
            <p:spPr>
              <a:xfrm>
                <a:off x="2247230" y="2515673"/>
                <a:ext cx="2685695" cy="1730535"/>
              </a:xfrm>
              <a:custGeom>
                <a:avLst/>
                <a:gdLst>
                  <a:gd name="connsiteX0" fmla="*/ 0 w 1928758"/>
                  <a:gd name="connsiteY0" fmla="*/ 1713966 h 1730535"/>
                  <a:gd name="connsiteX1" fmla="*/ 348863 w 1928758"/>
                  <a:gd name="connsiteY1" fmla="*/ 743237 h 1730535"/>
                  <a:gd name="connsiteX2" fmla="*/ 534540 w 1928758"/>
                  <a:gd name="connsiteY2" fmla="*/ 382026 h 1730535"/>
                  <a:gd name="connsiteX3" fmla="*/ 830478 w 1928758"/>
                  <a:gd name="connsiteY3" fmla="*/ 82119 h 1730535"/>
                  <a:gd name="connsiteX4" fmla="*/ 1345613 w 1928758"/>
                  <a:gd name="connsiteY4" fmla="*/ 23019 h 1730535"/>
                  <a:gd name="connsiteX5" fmla="*/ 1654781 w 1928758"/>
                  <a:gd name="connsiteY5" fmla="*/ 120048 h 1730535"/>
                  <a:gd name="connsiteX6" fmla="*/ 1922493 w 1928758"/>
                  <a:gd name="connsiteY6" fmla="*/ 235160 h 1730535"/>
                  <a:gd name="connsiteX7" fmla="*/ 1908820 w 1928758"/>
                  <a:gd name="connsiteY7" fmla="*/ 259858 h 1730535"/>
                  <a:gd name="connsiteX8" fmla="*/ 1695357 w 1928758"/>
                  <a:gd name="connsiteY8" fmla="*/ 178706 h 1730535"/>
                  <a:gd name="connsiteX9" fmla="*/ 1326207 w 1928758"/>
                  <a:gd name="connsiteY9" fmla="*/ 54333 h 1730535"/>
                  <a:gd name="connsiteX10" fmla="*/ 926184 w 1928758"/>
                  <a:gd name="connsiteY10" fmla="*/ 70652 h 1730535"/>
                  <a:gd name="connsiteX11" fmla="*/ 776671 w 1928758"/>
                  <a:gd name="connsiteY11" fmla="*/ 154890 h 1730535"/>
                  <a:gd name="connsiteX12" fmla="*/ 651857 w 1928758"/>
                  <a:gd name="connsiteY12" fmla="*/ 278823 h 1730535"/>
                  <a:gd name="connsiteX13" fmla="*/ 512929 w 1928758"/>
                  <a:gd name="connsiteY13" fmla="*/ 484788 h 1730535"/>
                  <a:gd name="connsiteX14" fmla="*/ 370915 w 1928758"/>
                  <a:gd name="connsiteY14" fmla="*/ 772787 h 1730535"/>
                  <a:gd name="connsiteX15" fmla="*/ 292851 w 1928758"/>
                  <a:gd name="connsiteY15" fmla="*/ 962434 h 1730535"/>
                  <a:gd name="connsiteX16" fmla="*/ 181267 w 1928758"/>
                  <a:gd name="connsiteY16" fmla="*/ 1267634 h 1730535"/>
                  <a:gd name="connsiteX17" fmla="*/ 116876 w 1928758"/>
                  <a:gd name="connsiteY17" fmla="*/ 1464337 h 1730535"/>
                  <a:gd name="connsiteX18" fmla="*/ 38812 w 1928758"/>
                  <a:gd name="connsiteY18" fmla="*/ 1708232 h 1730535"/>
                  <a:gd name="connsiteX19" fmla="*/ 31755 w 1928758"/>
                  <a:gd name="connsiteY19" fmla="*/ 1724992 h 1730535"/>
                  <a:gd name="connsiteX20" fmla="*/ 0 w 1928758"/>
                  <a:gd name="connsiteY20" fmla="*/ 1713966 h 1730535"/>
                  <a:gd name="connsiteX0" fmla="*/ 0 w 2298248"/>
                  <a:gd name="connsiteY0" fmla="*/ 1713966 h 1730535"/>
                  <a:gd name="connsiteX1" fmla="*/ 348863 w 2298248"/>
                  <a:gd name="connsiteY1" fmla="*/ 743237 h 1730535"/>
                  <a:gd name="connsiteX2" fmla="*/ 534540 w 2298248"/>
                  <a:gd name="connsiteY2" fmla="*/ 382026 h 1730535"/>
                  <a:gd name="connsiteX3" fmla="*/ 830478 w 2298248"/>
                  <a:gd name="connsiteY3" fmla="*/ 82119 h 1730535"/>
                  <a:gd name="connsiteX4" fmla="*/ 1345613 w 2298248"/>
                  <a:gd name="connsiteY4" fmla="*/ 23019 h 1730535"/>
                  <a:gd name="connsiteX5" fmla="*/ 1654781 w 2298248"/>
                  <a:gd name="connsiteY5" fmla="*/ 120048 h 1730535"/>
                  <a:gd name="connsiteX6" fmla="*/ 1922493 w 2298248"/>
                  <a:gd name="connsiteY6" fmla="*/ 235160 h 1730535"/>
                  <a:gd name="connsiteX7" fmla="*/ 2297708 w 2298248"/>
                  <a:gd name="connsiteY7" fmla="*/ 409956 h 1730535"/>
                  <a:gd name="connsiteX8" fmla="*/ 1695357 w 2298248"/>
                  <a:gd name="connsiteY8" fmla="*/ 178706 h 1730535"/>
                  <a:gd name="connsiteX9" fmla="*/ 1326207 w 2298248"/>
                  <a:gd name="connsiteY9" fmla="*/ 54333 h 1730535"/>
                  <a:gd name="connsiteX10" fmla="*/ 926184 w 2298248"/>
                  <a:gd name="connsiteY10" fmla="*/ 70652 h 1730535"/>
                  <a:gd name="connsiteX11" fmla="*/ 776671 w 2298248"/>
                  <a:gd name="connsiteY11" fmla="*/ 154890 h 1730535"/>
                  <a:gd name="connsiteX12" fmla="*/ 651857 w 2298248"/>
                  <a:gd name="connsiteY12" fmla="*/ 278823 h 1730535"/>
                  <a:gd name="connsiteX13" fmla="*/ 512929 w 2298248"/>
                  <a:gd name="connsiteY13" fmla="*/ 484788 h 1730535"/>
                  <a:gd name="connsiteX14" fmla="*/ 370915 w 2298248"/>
                  <a:gd name="connsiteY14" fmla="*/ 772787 h 1730535"/>
                  <a:gd name="connsiteX15" fmla="*/ 292851 w 2298248"/>
                  <a:gd name="connsiteY15" fmla="*/ 962434 h 1730535"/>
                  <a:gd name="connsiteX16" fmla="*/ 181267 w 2298248"/>
                  <a:gd name="connsiteY16" fmla="*/ 1267634 h 1730535"/>
                  <a:gd name="connsiteX17" fmla="*/ 116876 w 2298248"/>
                  <a:gd name="connsiteY17" fmla="*/ 1464337 h 1730535"/>
                  <a:gd name="connsiteX18" fmla="*/ 38812 w 2298248"/>
                  <a:gd name="connsiteY18" fmla="*/ 1708232 h 1730535"/>
                  <a:gd name="connsiteX19" fmla="*/ 31755 w 2298248"/>
                  <a:gd name="connsiteY19" fmla="*/ 1724992 h 1730535"/>
                  <a:gd name="connsiteX20" fmla="*/ 0 w 2298248"/>
                  <a:gd name="connsiteY20" fmla="*/ 1713966 h 1730535"/>
                  <a:gd name="connsiteX0" fmla="*/ 0 w 2352745"/>
                  <a:gd name="connsiteY0" fmla="*/ 1713966 h 1730535"/>
                  <a:gd name="connsiteX1" fmla="*/ 348863 w 2352745"/>
                  <a:gd name="connsiteY1" fmla="*/ 743237 h 1730535"/>
                  <a:gd name="connsiteX2" fmla="*/ 534540 w 2352745"/>
                  <a:gd name="connsiteY2" fmla="*/ 382026 h 1730535"/>
                  <a:gd name="connsiteX3" fmla="*/ 830478 w 2352745"/>
                  <a:gd name="connsiteY3" fmla="*/ 82119 h 1730535"/>
                  <a:gd name="connsiteX4" fmla="*/ 1345613 w 2352745"/>
                  <a:gd name="connsiteY4" fmla="*/ 23019 h 1730535"/>
                  <a:gd name="connsiteX5" fmla="*/ 1654781 w 2352745"/>
                  <a:gd name="connsiteY5" fmla="*/ 120048 h 1730535"/>
                  <a:gd name="connsiteX6" fmla="*/ 2315930 w 2352745"/>
                  <a:gd name="connsiteY6" fmla="*/ 403451 h 1730535"/>
                  <a:gd name="connsiteX7" fmla="*/ 2297708 w 2352745"/>
                  <a:gd name="connsiteY7" fmla="*/ 409956 h 1730535"/>
                  <a:gd name="connsiteX8" fmla="*/ 1695357 w 2352745"/>
                  <a:gd name="connsiteY8" fmla="*/ 178706 h 1730535"/>
                  <a:gd name="connsiteX9" fmla="*/ 1326207 w 2352745"/>
                  <a:gd name="connsiteY9" fmla="*/ 54333 h 1730535"/>
                  <a:gd name="connsiteX10" fmla="*/ 926184 w 2352745"/>
                  <a:gd name="connsiteY10" fmla="*/ 70652 h 1730535"/>
                  <a:gd name="connsiteX11" fmla="*/ 776671 w 2352745"/>
                  <a:gd name="connsiteY11" fmla="*/ 154890 h 1730535"/>
                  <a:gd name="connsiteX12" fmla="*/ 651857 w 2352745"/>
                  <a:gd name="connsiteY12" fmla="*/ 278823 h 1730535"/>
                  <a:gd name="connsiteX13" fmla="*/ 512929 w 2352745"/>
                  <a:gd name="connsiteY13" fmla="*/ 484788 h 1730535"/>
                  <a:gd name="connsiteX14" fmla="*/ 370915 w 2352745"/>
                  <a:gd name="connsiteY14" fmla="*/ 772787 h 1730535"/>
                  <a:gd name="connsiteX15" fmla="*/ 292851 w 2352745"/>
                  <a:gd name="connsiteY15" fmla="*/ 962434 h 1730535"/>
                  <a:gd name="connsiteX16" fmla="*/ 181267 w 2352745"/>
                  <a:gd name="connsiteY16" fmla="*/ 1267634 h 1730535"/>
                  <a:gd name="connsiteX17" fmla="*/ 116876 w 2352745"/>
                  <a:gd name="connsiteY17" fmla="*/ 1464337 h 1730535"/>
                  <a:gd name="connsiteX18" fmla="*/ 38812 w 2352745"/>
                  <a:gd name="connsiteY18" fmla="*/ 1708232 h 1730535"/>
                  <a:gd name="connsiteX19" fmla="*/ 31755 w 2352745"/>
                  <a:gd name="connsiteY19" fmla="*/ 1724992 h 1730535"/>
                  <a:gd name="connsiteX20" fmla="*/ 0 w 2352745"/>
                  <a:gd name="connsiteY20" fmla="*/ 1713966 h 1730535"/>
                  <a:gd name="connsiteX0" fmla="*/ 0 w 2679937"/>
                  <a:gd name="connsiteY0" fmla="*/ 1713966 h 1730535"/>
                  <a:gd name="connsiteX1" fmla="*/ 348863 w 2679937"/>
                  <a:gd name="connsiteY1" fmla="*/ 743237 h 1730535"/>
                  <a:gd name="connsiteX2" fmla="*/ 534540 w 2679937"/>
                  <a:gd name="connsiteY2" fmla="*/ 382026 h 1730535"/>
                  <a:gd name="connsiteX3" fmla="*/ 830478 w 2679937"/>
                  <a:gd name="connsiteY3" fmla="*/ 82119 h 1730535"/>
                  <a:gd name="connsiteX4" fmla="*/ 1345613 w 2679937"/>
                  <a:gd name="connsiteY4" fmla="*/ 23019 h 1730535"/>
                  <a:gd name="connsiteX5" fmla="*/ 1654781 w 2679937"/>
                  <a:gd name="connsiteY5" fmla="*/ 120048 h 1730535"/>
                  <a:gd name="connsiteX6" fmla="*/ 2315930 w 2679937"/>
                  <a:gd name="connsiteY6" fmla="*/ 403451 h 1730535"/>
                  <a:gd name="connsiteX7" fmla="*/ 2664146 w 2679937"/>
                  <a:gd name="connsiteY7" fmla="*/ 560842 h 1730535"/>
                  <a:gd name="connsiteX8" fmla="*/ 1695357 w 2679937"/>
                  <a:gd name="connsiteY8" fmla="*/ 178706 h 1730535"/>
                  <a:gd name="connsiteX9" fmla="*/ 1326207 w 2679937"/>
                  <a:gd name="connsiteY9" fmla="*/ 54333 h 1730535"/>
                  <a:gd name="connsiteX10" fmla="*/ 926184 w 2679937"/>
                  <a:gd name="connsiteY10" fmla="*/ 70652 h 1730535"/>
                  <a:gd name="connsiteX11" fmla="*/ 776671 w 2679937"/>
                  <a:gd name="connsiteY11" fmla="*/ 154890 h 1730535"/>
                  <a:gd name="connsiteX12" fmla="*/ 651857 w 2679937"/>
                  <a:gd name="connsiteY12" fmla="*/ 278823 h 1730535"/>
                  <a:gd name="connsiteX13" fmla="*/ 512929 w 2679937"/>
                  <a:gd name="connsiteY13" fmla="*/ 484788 h 1730535"/>
                  <a:gd name="connsiteX14" fmla="*/ 370915 w 2679937"/>
                  <a:gd name="connsiteY14" fmla="*/ 772787 h 1730535"/>
                  <a:gd name="connsiteX15" fmla="*/ 292851 w 2679937"/>
                  <a:gd name="connsiteY15" fmla="*/ 962434 h 1730535"/>
                  <a:gd name="connsiteX16" fmla="*/ 181267 w 2679937"/>
                  <a:gd name="connsiteY16" fmla="*/ 1267634 h 1730535"/>
                  <a:gd name="connsiteX17" fmla="*/ 116876 w 2679937"/>
                  <a:gd name="connsiteY17" fmla="*/ 1464337 h 1730535"/>
                  <a:gd name="connsiteX18" fmla="*/ 38812 w 2679937"/>
                  <a:gd name="connsiteY18" fmla="*/ 1708232 h 1730535"/>
                  <a:gd name="connsiteX19" fmla="*/ 31755 w 2679937"/>
                  <a:gd name="connsiteY19" fmla="*/ 1724992 h 1730535"/>
                  <a:gd name="connsiteX20" fmla="*/ 0 w 2679937"/>
                  <a:gd name="connsiteY20" fmla="*/ 1713966 h 1730535"/>
                  <a:gd name="connsiteX0" fmla="*/ 0 w 2664483"/>
                  <a:gd name="connsiteY0" fmla="*/ 1713966 h 1730535"/>
                  <a:gd name="connsiteX1" fmla="*/ 348863 w 2664483"/>
                  <a:gd name="connsiteY1" fmla="*/ 743237 h 1730535"/>
                  <a:gd name="connsiteX2" fmla="*/ 534540 w 2664483"/>
                  <a:gd name="connsiteY2" fmla="*/ 382026 h 1730535"/>
                  <a:gd name="connsiteX3" fmla="*/ 830478 w 2664483"/>
                  <a:gd name="connsiteY3" fmla="*/ 82119 h 1730535"/>
                  <a:gd name="connsiteX4" fmla="*/ 1345613 w 2664483"/>
                  <a:gd name="connsiteY4" fmla="*/ 23019 h 1730535"/>
                  <a:gd name="connsiteX5" fmla="*/ 1654781 w 2664483"/>
                  <a:gd name="connsiteY5" fmla="*/ 120048 h 1730535"/>
                  <a:gd name="connsiteX6" fmla="*/ 2315930 w 2664483"/>
                  <a:gd name="connsiteY6" fmla="*/ 403451 h 1730535"/>
                  <a:gd name="connsiteX7" fmla="*/ 2664146 w 2664483"/>
                  <a:gd name="connsiteY7" fmla="*/ 560842 h 1730535"/>
                  <a:gd name="connsiteX8" fmla="*/ 1695357 w 2664483"/>
                  <a:gd name="connsiteY8" fmla="*/ 178706 h 1730535"/>
                  <a:gd name="connsiteX9" fmla="*/ 1326207 w 2664483"/>
                  <a:gd name="connsiteY9" fmla="*/ 54333 h 1730535"/>
                  <a:gd name="connsiteX10" fmla="*/ 926184 w 2664483"/>
                  <a:gd name="connsiteY10" fmla="*/ 70652 h 1730535"/>
                  <a:gd name="connsiteX11" fmla="*/ 776671 w 2664483"/>
                  <a:gd name="connsiteY11" fmla="*/ 154890 h 1730535"/>
                  <a:gd name="connsiteX12" fmla="*/ 651857 w 2664483"/>
                  <a:gd name="connsiteY12" fmla="*/ 278823 h 1730535"/>
                  <a:gd name="connsiteX13" fmla="*/ 512929 w 2664483"/>
                  <a:gd name="connsiteY13" fmla="*/ 484788 h 1730535"/>
                  <a:gd name="connsiteX14" fmla="*/ 370915 w 2664483"/>
                  <a:gd name="connsiteY14" fmla="*/ 772787 h 1730535"/>
                  <a:gd name="connsiteX15" fmla="*/ 292851 w 2664483"/>
                  <a:gd name="connsiteY15" fmla="*/ 962434 h 1730535"/>
                  <a:gd name="connsiteX16" fmla="*/ 181267 w 2664483"/>
                  <a:gd name="connsiteY16" fmla="*/ 1267634 h 1730535"/>
                  <a:gd name="connsiteX17" fmla="*/ 116876 w 2664483"/>
                  <a:gd name="connsiteY17" fmla="*/ 1464337 h 1730535"/>
                  <a:gd name="connsiteX18" fmla="*/ 38812 w 2664483"/>
                  <a:gd name="connsiteY18" fmla="*/ 1708232 h 1730535"/>
                  <a:gd name="connsiteX19" fmla="*/ 31755 w 2664483"/>
                  <a:gd name="connsiteY19" fmla="*/ 1724992 h 1730535"/>
                  <a:gd name="connsiteX20" fmla="*/ 0 w 2664483"/>
                  <a:gd name="connsiteY20" fmla="*/ 1713966 h 1730535"/>
                  <a:gd name="connsiteX0" fmla="*/ 0 w 2664782"/>
                  <a:gd name="connsiteY0" fmla="*/ 1713966 h 1730535"/>
                  <a:gd name="connsiteX1" fmla="*/ 348863 w 2664782"/>
                  <a:gd name="connsiteY1" fmla="*/ 743237 h 1730535"/>
                  <a:gd name="connsiteX2" fmla="*/ 534540 w 2664782"/>
                  <a:gd name="connsiteY2" fmla="*/ 382026 h 1730535"/>
                  <a:gd name="connsiteX3" fmla="*/ 830478 w 2664782"/>
                  <a:gd name="connsiteY3" fmla="*/ 82119 h 1730535"/>
                  <a:gd name="connsiteX4" fmla="*/ 1345613 w 2664782"/>
                  <a:gd name="connsiteY4" fmla="*/ 23019 h 1730535"/>
                  <a:gd name="connsiteX5" fmla="*/ 1654781 w 2664782"/>
                  <a:gd name="connsiteY5" fmla="*/ 120048 h 1730535"/>
                  <a:gd name="connsiteX6" fmla="*/ 2315930 w 2664782"/>
                  <a:gd name="connsiteY6" fmla="*/ 403451 h 1730535"/>
                  <a:gd name="connsiteX7" fmla="*/ 2664146 w 2664782"/>
                  <a:gd name="connsiteY7" fmla="*/ 560842 h 1730535"/>
                  <a:gd name="connsiteX8" fmla="*/ 1695357 w 2664782"/>
                  <a:gd name="connsiteY8" fmla="*/ 178706 h 1730535"/>
                  <a:gd name="connsiteX9" fmla="*/ 1326207 w 2664782"/>
                  <a:gd name="connsiteY9" fmla="*/ 54333 h 1730535"/>
                  <a:gd name="connsiteX10" fmla="*/ 926184 w 2664782"/>
                  <a:gd name="connsiteY10" fmla="*/ 70652 h 1730535"/>
                  <a:gd name="connsiteX11" fmla="*/ 776671 w 2664782"/>
                  <a:gd name="connsiteY11" fmla="*/ 154890 h 1730535"/>
                  <a:gd name="connsiteX12" fmla="*/ 651857 w 2664782"/>
                  <a:gd name="connsiteY12" fmla="*/ 278823 h 1730535"/>
                  <a:gd name="connsiteX13" fmla="*/ 512929 w 2664782"/>
                  <a:gd name="connsiteY13" fmla="*/ 484788 h 1730535"/>
                  <a:gd name="connsiteX14" fmla="*/ 370915 w 2664782"/>
                  <a:gd name="connsiteY14" fmla="*/ 772787 h 1730535"/>
                  <a:gd name="connsiteX15" fmla="*/ 292851 w 2664782"/>
                  <a:gd name="connsiteY15" fmla="*/ 962434 h 1730535"/>
                  <a:gd name="connsiteX16" fmla="*/ 181267 w 2664782"/>
                  <a:gd name="connsiteY16" fmla="*/ 1267634 h 1730535"/>
                  <a:gd name="connsiteX17" fmla="*/ 116876 w 2664782"/>
                  <a:gd name="connsiteY17" fmla="*/ 1464337 h 1730535"/>
                  <a:gd name="connsiteX18" fmla="*/ 38812 w 2664782"/>
                  <a:gd name="connsiteY18" fmla="*/ 1708232 h 1730535"/>
                  <a:gd name="connsiteX19" fmla="*/ 31755 w 2664782"/>
                  <a:gd name="connsiteY19" fmla="*/ 1724992 h 1730535"/>
                  <a:gd name="connsiteX20" fmla="*/ 0 w 2664782"/>
                  <a:gd name="connsiteY20" fmla="*/ 1713966 h 1730535"/>
                  <a:gd name="connsiteX0" fmla="*/ 0 w 2677238"/>
                  <a:gd name="connsiteY0" fmla="*/ 1713966 h 1730535"/>
                  <a:gd name="connsiteX1" fmla="*/ 348863 w 2677238"/>
                  <a:gd name="connsiteY1" fmla="*/ 743237 h 1730535"/>
                  <a:gd name="connsiteX2" fmla="*/ 534540 w 2677238"/>
                  <a:gd name="connsiteY2" fmla="*/ 382026 h 1730535"/>
                  <a:gd name="connsiteX3" fmla="*/ 830478 w 2677238"/>
                  <a:gd name="connsiteY3" fmla="*/ 82119 h 1730535"/>
                  <a:gd name="connsiteX4" fmla="*/ 1345613 w 2677238"/>
                  <a:gd name="connsiteY4" fmla="*/ 23019 h 1730535"/>
                  <a:gd name="connsiteX5" fmla="*/ 1654781 w 2677238"/>
                  <a:gd name="connsiteY5" fmla="*/ 120048 h 1730535"/>
                  <a:gd name="connsiteX6" fmla="*/ 2315930 w 2677238"/>
                  <a:gd name="connsiteY6" fmla="*/ 403451 h 1730535"/>
                  <a:gd name="connsiteX7" fmla="*/ 2664146 w 2677238"/>
                  <a:gd name="connsiteY7" fmla="*/ 560842 h 1730535"/>
                  <a:gd name="connsiteX8" fmla="*/ 1695357 w 2677238"/>
                  <a:gd name="connsiteY8" fmla="*/ 178706 h 1730535"/>
                  <a:gd name="connsiteX9" fmla="*/ 1326207 w 2677238"/>
                  <a:gd name="connsiteY9" fmla="*/ 54333 h 1730535"/>
                  <a:gd name="connsiteX10" fmla="*/ 926184 w 2677238"/>
                  <a:gd name="connsiteY10" fmla="*/ 70652 h 1730535"/>
                  <a:gd name="connsiteX11" fmla="*/ 776671 w 2677238"/>
                  <a:gd name="connsiteY11" fmla="*/ 154890 h 1730535"/>
                  <a:gd name="connsiteX12" fmla="*/ 651857 w 2677238"/>
                  <a:gd name="connsiteY12" fmla="*/ 278823 h 1730535"/>
                  <a:gd name="connsiteX13" fmla="*/ 512929 w 2677238"/>
                  <a:gd name="connsiteY13" fmla="*/ 484788 h 1730535"/>
                  <a:gd name="connsiteX14" fmla="*/ 370915 w 2677238"/>
                  <a:gd name="connsiteY14" fmla="*/ 772787 h 1730535"/>
                  <a:gd name="connsiteX15" fmla="*/ 292851 w 2677238"/>
                  <a:gd name="connsiteY15" fmla="*/ 962434 h 1730535"/>
                  <a:gd name="connsiteX16" fmla="*/ 181267 w 2677238"/>
                  <a:gd name="connsiteY16" fmla="*/ 1267634 h 1730535"/>
                  <a:gd name="connsiteX17" fmla="*/ 116876 w 2677238"/>
                  <a:gd name="connsiteY17" fmla="*/ 1464337 h 1730535"/>
                  <a:gd name="connsiteX18" fmla="*/ 38812 w 2677238"/>
                  <a:gd name="connsiteY18" fmla="*/ 1708232 h 1730535"/>
                  <a:gd name="connsiteX19" fmla="*/ 31755 w 2677238"/>
                  <a:gd name="connsiteY19" fmla="*/ 1724992 h 1730535"/>
                  <a:gd name="connsiteX20" fmla="*/ 0 w 2677238"/>
                  <a:gd name="connsiteY20" fmla="*/ 1713966 h 1730535"/>
                  <a:gd name="connsiteX0" fmla="*/ 0 w 2746749"/>
                  <a:gd name="connsiteY0" fmla="*/ 1713966 h 1730535"/>
                  <a:gd name="connsiteX1" fmla="*/ 348863 w 2746749"/>
                  <a:gd name="connsiteY1" fmla="*/ 743237 h 1730535"/>
                  <a:gd name="connsiteX2" fmla="*/ 534540 w 2746749"/>
                  <a:gd name="connsiteY2" fmla="*/ 382026 h 1730535"/>
                  <a:gd name="connsiteX3" fmla="*/ 830478 w 2746749"/>
                  <a:gd name="connsiteY3" fmla="*/ 82119 h 1730535"/>
                  <a:gd name="connsiteX4" fmla="*/ 1345613 w 2746749"/>
                  <a:gd name="connsiteY4" fmla="*/ 23019 h 1730535"/>
                  <a:gd name="connsiteX5" fmla="*/ 1654781 w 2746749"/>
                  <a:gd name="connsiteY5" fmla="*/ 120048 h 1730535"/>
                  <a:gd name="connsiteX6" fmla="*/ 2684763 w 2746749"/>
                  <a:gd name="connsiteY6" fmla="*/ 544757 h 1730535"/>
                  <a:gd name="connsiteX7" fmla="*/ 2664146 w 2746749"/>
                  <a:gd name="connsiteY7" fmla="*/ 560842 h 1730535"/>
                  <a:gd name="connsiteX8" fmla="*/ 1695357 w 2746749"/>
                  <a:gd name="connsiteY8" fmla="*/ 178706 h 1730535"/>
                  <a:gd name="connsiteX9" fmla="*/ 1326207 w 2746749"/>
                  <a:gd name="connsiteY9" fmla="*/ 54333 h 1730535"/>
                  <a:gd name="connsiteX10" fmla="*/ 926184 w 2746749"/>
                  <a:gd name="connsiteY10" fmla="*/ 70652 h 1730535"/>
                  <a:gd name="connsiteX11" fmla="*/ 776671 w 2746749"/>
                  <a:gd name="connsiteY11" fmla="*/ 154890 h 1730535"/>
                  <a:gd name="connsiteX12" fmla="*/ 651857 w 2746749"/>
                  <a:gd name="connsiteY12" fmla="*/ 278823 h 1730535"/>
                  <a:gd name="connsiteX13" fmla="*/ 512929 w 2746749"/>
                  <a:gd name="connsiteY13" fmla="*/ 484788 h 1730535"/>
                  <a:gd name="connsiteX14" fmla="*/ 370915 w 2746749"/>
                  <a:gd name="connsiteY14" fmla="*/ 772787 h 1730535"/>
                  <a:gd name="connsiteX15" fmla="*/ 292851 w 2746749"/>
                  <a:gd name="connsiteY15" fmla="*/ 962434 h 1730535"/>
                  <a:gd name="connsiteX16" fmla="*/ 181267 w 2746749"/>
                  <a:gd name="connsiteY16" fmla="*/ 1267634 h 1730535"/>
                  <a:gd name="connsiteX17" fmla="*/ 116876 w 2746749"/>
                  <a:gd name="connsiteY17" fmla="*/ 1464337 h 1730535"/>
                  <a:gd name="connsiteX18" fmla="*/ 38812 w 2746749"/>
                  <a:gd name="connsiteY18" fmla="*/ 1708232 h 1730535"/>
                  <a:gd name="connsiteX19" fmla="*/ 31755 w 2746749"/>
                  <a:gd name="connsiteY19" fmla="*/ 1724992 h 1730535"/>
                  <a:gd name="connsiteX20" fmla="*/ 0 w 2746749"/>
                  <a:gd name="connsiteY20" fmla="*/ 1713966 h 1730535"/>
                  <a:gd name="connsiteX0" fmla="*/ 0 w 2709624"/>
                  <a:gd name="connsiteY0" fmla="*/ 1713966 h 1730535"/>
                  <a:gd name="connsiteX1" fmla="*/ 348863 w 2709624"/>
                  <a:gd name="connsiteY1" fmla="*/ 743237 h 1730535"/>
                  <a:gd name="connsiteX2" fmla="*/ 534540 w 2709624"/>
                  <a:gd name="connsiteY2" fmla="*/ 382026 h 1730535"/>
                  <a:gd name="connsiteX3" fmla="*/ 830478 w 2709624"/>
                  <a:gd name="connsiteY3" fmla="*/ 82119 h 1730535"/>
                  <a:gd name="connsiteX4" fmla="*/ 1345613 w 2709624"/>
                  <a:gd name="connsiteY4" fmla="*/ 23019 h 1730535"/>
                  <a:gd name="connsiteX5" fmla="*/ 1654781 w 2709624"/>
                  <a:gd name="connsiteY5" fmla="*/ 120048 h 1730535"/>
                  <a:gd name="connsiteX6" fmla="*/ 2684763 w 2709624"/>
                  <a:gd name="connsiteY6" fmla="*/ 544757 h 1730535"/>
                  <a:gd name="connsiteX7" fmla="*/ 2664146 w 2709624"/>
                  <a:gd name="connsiteY7" fmla="*/ 560842 h 1730535"/>
                  <a:gd name="connsiteX8" fmla="*/ 1695357 w 2709624"/>
                  <a:gd name="connsiteY8" fmla="*/ 178706 h 1730535"/>
                  <a:gd name="connsiteX9" fmla="*/ 1326207 w 2709624"/>
                  <a:gd name="connsiteY9" fmla="*/ 54333 h 1730535"/>
                  <a:gd name="connsiteX10" fmla="*/ 926184 w 2709624"/>
                  <a:gd name="connsiteY10" fmla="*/ 70652 h 1730535"/>
                  <a:gd name="connsiteX11" fmla="*/ 776671 w 2709624"/>
                  <a:gd name="connsiteY11" fmla="*/ 154890 h 1730535"/>
                  <a:gd name="connsiteX12" fmla="*/ 651857 w 2709624"/>
                  <a:gd name="connsiteY12" fmla="*/ 278823 h 1730535"/>
                  <a:gd name="connsiteX13" fmla="*/ 512929 w 2709624"/>
                  <a:gd name="connsiteY13" fmla="*/ 484788 h 1730535"/>
                  <a:gd name="connsiteX14" fmla="*/ 370915 w 2709624"/>
                  <a:gd name="connsiteY14" fmla="*/ 772787 h 1730535"/>
                  <a:gd name="connsiteX15" fmla="*/ 292851 w 2709624"/>
                  <a:gd name="connsiteY15" fmla="*/ 962434 h 1730535"/>
                  <a:gd name="connsiteX16" fmla="*/ 181267 w 2709624"/>
                  <a:gd name="connsiteY16" fmla="*/ 1267634 h 1730535"/>
                  <a:gd name="connsiteX17" fmla="*/ 116876 w 2709624"/>
                  <a:gd name="connsiteY17" fmla="*/ 1464337 h 1730535"/>
                  <a:gd name="connsiteX18" fmla="*/ 38812 w 2709624"/>
                  <a:gd name="connsiteY18" fmla="*/ 1708232 h 1730535"/>
                  <a:gd name="connsiteX19" fmla="*/ 31755 w 2709624"/>
                  <a:gd name="connsiteY19" fmla="*/ 1724992 h 1730535"/>
                  <a:gd name="connsiteX20" fmla="*/ 0 w 2709624"/>
                  <a:gd name="connsiteY20" fmla="*/ 1713966 h 1730535"/>
                  <a:gd name="connsiteX0" fmla="*/ 0 w 2703098"/>
                  <a:gd name="connsiteY0" fmla="*/ 1713966 h 1730535"/>
                  <a:gd name="connsiteX1" fmla="*/ 348863 w 2703098"/>
                  <a:gd name="connsiteY1" fmla="*/ 743237 h 1730535"/>
                  <a:gd name="connsiteX2" fmla="*/ 534540 w 2703098"/>
                  <a:gd name="connsiteY2" fmla="*/ 382026 h 1730535"/>
                  <a:gd name="connsiteX3" fmla="*/ 830478 w 2703098"/>
                  <a:gd name="connsiteY3" fmla="*/ 82119 h 1730535"/>
                  <a:gd name="connsiteX4" fmla="*/ 1345613 w 2703098"/>
                  <a:gd name="connsiteY4" fmla="*/ 23019 h 1730535"/>
                  <a:gd name="connsiteX5" fmla="*/ 1654781 w 2703098"/>
                  <a:gd name="connsiteY5" fmla="*/ 120048 h 1730535"/>
                  <a:gd name="connsiteX6" fmla="*/ 2684763 w 2703098"/>
                  <a:gd name="connsiteY6" fmla="*/ 544757 h 1730535"/>
                  <a:gd name="connsiteX7" fmla="*/ 2652170 w 2703098"/>
                  <a:gd name="connsiteY7" fmla="*/ 591978 h 1730535"/>
                  <a:gd name="connsiteX8" fmla="*/ 1695357 w 2703098"/>
                  <a:gd name="connsiteY8" fmla="*/ 178706 h 1730535"/>
                  <a:gd name="connsiteX9" fmla="*/ 1326207 w 2703098"/>
                  <a:gd name="connsiteY9" fmla="*/ 54333 h 1730535"/>
                  <a:gd name="connsiteX10" fmla="*/ 926184 w 2703098"/>
                  <a:gd name="connsiteY10" fmla="*/ 70652 h 1730535"/>
                  <a:gd name="connsiteX11" fmla="*/ 776671 w 2703098"/>
                  <a:gd name="connsiteY11" fmla="*/ 154890 h 1730535"/>
                  <a:gd name="connsiteX12" fmla="*/ 651857 w 2703098"/>
                  <a:gd name="connsiteY12" fmla="*/ 278823 h 1730535"/>
                  <a:gd name="connsiteX13" fmla="*/ 512929 w 2703098"/>
                  <a:gd name="connsiteY13" fmla="*/ 484788 h 1730535"/>
                  <a:gd name="connsiteX14" fmla="*/ 370915 w 2703098"/>
                  <a:gd name="connsiteY14" fmla="*/ 772787 h 1730535"/>
                  <a:gd name="connsiteX15" fmla="*/ 292851 w 2703098"/>
                  <a:gd name="connsiteY15" fmla="*/ 962434 h 1730535"/>
                  <a:gd name="connsiteX16" fmla="*/ 181267 w 2703098"/>
                  <a:gd name="connsiteY16" fmla="*/ 1267634 h 1730535"/>
                  <a:gd name="connsiteX17" fmla="*/ 116876 w 2703098"/>
                  <a:gd name="connsiteY17" fmla="*/ 1464337 h 1730535"/>
                  <a:gd name="connsiteX18" fmla="*/ 38812 w 2703098"/>
                  <a:gd name="connsiteY18" fmla="*/ 1708232 h 1730535"/>
                  <a:gd name="connsiteX19" fmla="*/ 31755 w 2703098"/>
                  <a:gd name="connsiteY19" fmla="*/ 1724992 h 1730535"/>
                  <a:gd name="connsiteX20" fmla="*/ 0 w 2703098"/>
                  <a:gd name="connsiteY20" fmla="*/ 1713966 h 1730535"/>
                  <a:gd name="connsiteX0" fmla="*/ 0 w 2732024"/>
                  <a:gd name="connsiteY0" fmla="*/ 1713966 h 1730535"/>
                  <a:gd name="connsiteX1" fmla="*/ 348863 w 2732024"/>
                  <a:gd name="connsiteY1" fmla="*/ 743237 h 1730535"/>
                  <a:gd name="connsiteX2" fmla="*/ 534540 w 2732024"/>
                  <a:gd name="connsiteY2" fmla="*/ 382026 h 1730535"/>
                  <a:gd name="connsiteX3" fmla="*/ 830478 w 2732024"/>
                  <a:gd name="connsiteY3" fmla="*/ 82119 h 1730535"/>
                  <a:gd name="connsiteX4" fmla="*/ 1345613 w 2732024"/>
                  <a:gd name="connsiteY4" fmla="*/ 23019 h 1730535"/>
                  <a:gd name="connsiteX5" fmla="*/ 1654781 w 2732024"/>
                  <a:gd name="connsiteY5" fmla="*/ 120048 h 1730535"/>
                  <a:gd name="connsiteX6" fmla="*/ 2667998 w 2732024"/>
                  <a:gd name="connsiteY6" fmla="*/ 568707 h 1730535"/>
                  <a:gd name="connsiteX7" fmla="*/ 2652170 w 2732024"/>
                  <a:gd name="connsiteY7" fmla="*/ 591978 h 1730535"/>
                  <a:gd name="connsiteX8" fmla="*/ 1695357 w 2732024"/>
                  <a:gd name="connsiteY8" fmla="*/ 178706 h 1730535"/>
                  <a:gd name="connsiteX9" fmla="*/ 1326207 w 2732024"/>
                  <a:gd name="connsiteY9" fmla="*/ 54333 h 1730535"/>
                  <a:gd name="connsiteX10" fmla="*/ 926184 w 2732024"/>
                  <a:gd name="connsiteY10" fmla="*/ 70652 h 1730535"/>
                  <a:gd name="connsiteX11" fmla="*/ 776671 w 2732024"/>
                  <a:gd name="connsiteY11" fmla="*/ 154890 h 1730535"/>
                  <a:gd name="connsiteX12" fmla="*/ 651857 w 2732024"/>
                  <a:gd name="connsiteY12" fmla="*/ 278823 h 1730535"/>
                  <a:gd name="connsiteX13" fmla="*/ 512929 w 2732024"/>
                  <a:gd name="connsiteY13" fmla="*/ 484788 h 1730535"/>
                  <a:gd name="connsiteX14" fmla="*/ 370915 w 2732024"/>
                  <a:gd name="connsiteY14" fmla="*/ 772787 h 1730535"/>
                  <a:gd name="connsiteX15" fmla="*/ 292851 w 2732024"/>
                  <a:gd name="connsiteY15" fmla="*/ 962434 h 1730535"/>
                  <a:gd name="connsiteX16" fmla="*/ 181267 w 2732024"/>
                  <a:gd name="connsiteY16" fmla="*/ 1267634 h 1730535"/>
                  <a:gd name="connsiteX17" fmla="*/ 116876 w 2732024"/>
                  <a:gd name="connsiteY17" fmla="*/ 1464337 h 1730535"/>
                  <a:gd name="connsiteX18" fmla="*/ 38812 w 2732024"/>
                  <a:gd name="connsiteY18" fmla="*/ 1708232 h 1730535"/>
                  <a:gd name="connsiteX19" fmla="*/ 31755 w 2732024"/>
                  <a:gd name="connsiteY19" fmla="*/ 1724992 h 1730535"/>
                  <a:gd name="connsiteX20" fmla="*/ 0 w 2732024"/>
                  <a:gd name="connsiteY20" fmla="*/ 1713966 h 1730535"/>
                  <a:gd name="connsiteX0" fmla="*/ 0 w 2685693"/>
                  <a:gd name="connsiteY0" fmla="*/ 1713966 h 1730535"/>
                  <a:gd name="connsiteX1" fmla="*/ 348863 w 2685693"/>
                  <a:gd name="connsiteY1" fmla="*/ 743237 h 1730535"/>
                  <a:gd name="connsiteX2" fmla="*/ 534540 w 2685693"/>
                  <a:gd name="connsiteY2" fmla="*/ 382026 h 1730535"/>
                  <a:gd name="connsiteX3" fmla="*/ 830478 w 2685693"/>
                  <a:gd name="connsiteY3" fmla="*/ 82119 h 1730535"/>
                  <a:gd name="connsiteX4" fmla="*/ 1345613 w 2685693"/>
                  <a:gd name="connsiteY4" fmla="*/ 23019 h 1730535"/>
                  <a:gd name="connsiteX5" fmla="*/ 1654781 w 2685693"/>
                  <a:gd name="connsiteY5" fmla="*/ 120048 h 1730535"/>
                  <a:gd name="connsiteX6" fmla="*/ 2667998 w 2685693"/>
                  <a:gd name="connsiteY6" fmla="*/ 568707 h 1730535"/>
                  <a:gd name="connsiteX7" fmla="*/ 2652170 w 2685693"/>
                  <a:gd name="connsiteY7" fmla="*/ 591978 h 1730535"/>
                  <a:gd name="connsiteX8" fmla="*/ 1695357 w 2685693"/>
                  <a:gd name="connsiteY8" fmla="*/ 178706 h 1730535"/>
                  <a:gd name="connsiteX9" fmla="*/ 1326207 w 2685693"/>
                  <a:gd name="connsiteY9" fmla="*/ 54333 h 1730535"/>
                  <a:gd name="connsiteX10" fmla="*/ 926184 w 2685693"/>
                  <a:gd name="connsiteY10" fmla="*/ 70652 h 1730535"/>
                  <a:gd name="connsiteX11" fmla="*/ 776671 w 2685693"/>
                  <a:gd name="connsiteY11" fmla="*/ 154890 h 1730535"/>
                  <a:gd name="connsiteX12" fmla="*/ 651857 w 2685693"/>
                  <a:gd name="connsiteY12" fmla="*/ 278823 h 1730535"/>
                  <a:gd name="connsiteX13" fmla="*/ 512929 w 2685693"/>
                  <a:gd name="connsiteY13" fmla="*/ 484788 h 1730535"/>
                  <a:gd name="connsiteX14" fmla="*/ 370915 w 2685693"/>
                  <a:gd name="connsiteY14" fmla="*/ 772787 h 1730535"/>
                  <a:gd name="connsiteX15" fmla="*/ 292851 w 2685693"/>
                  <a:gd name="connsiteY15" fmla="*/ 962434 h 1730535"/>
                  <a:gd name="connsiteX16" fmla="*/ 181267 w 2685693"/>
                  <a:gd name="connsiteY16" fmla="*/ 1267634 h 1730535"/>
                  <a:gd name="connsiteX17" fmla="*/ 116876 w 2685693"/>
                  <a:gd name="connsiteY17" fmla="*/ 1464337 h 1730535"/>
                  <a:gd name="connsiteX18" fmla="*/ 38812 w 2685693"/>
                  <a:gd name="connsiteY18" fmla="*/ 1708232 h 1730535"/>
                  <a:gd name="connsiteX19" fmla="*/ 31755 w 2685693"/>
                  <a:gd name="connsiteY19" fmla="*/ 1724992 h 1730535"/>
                  <a:gd name="connsiteX20" fmla="*/ 0 w 2685693"/>
                  <a:gd name="connsiteY20" fmla="*/ 1713966 h 173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85693" h="1730535">
                    <a:moveTo>
                      <a:pt x="0" y="1713966"/>
                    </a:moveTo>
                    <a:cubicBezTo>
                      <a:pt x="106291" y="1386273"/>
                      <a:pt x="209053" y="1059022"/>
                      <a:pt x="348863" y="743237"/>
                    </a:cubicBezTo>
                    <a:cubicBezTo>
                      <a:pt x="403551" y="619746"/>
                      <a:pt x="456917" y="492727"/>
                      <a:pt x="534540" y="382026"/>
                    </a:cubicBezTo>
                    <a:cubicBezTo>
                      <a:pt x="615251" y="266473"/>
                      <a:pt x="707869" y="155331"/>
                      <a:pt x="830478" y="82119"/>
                    </a:cubicBezTo>
                    <a:cubicBezTo>
                      <a:pt x="984842" y="-9176"/>
                      <a:pt x="1174048" y="-17115"/>
                      <a:pt x="1345613" y="23019"/>
                    </a:cubicBezTo>
                    <a:cubicBezTo>
                      <a:pt x="1451021" y="47718"/>
                      <a:pt x="1434384" y="29100"/>
                      <a:pt x="1654781" y="120048"/>
                    </a:cubicBezTo>
                    <a:cubicBezTo>
                      <a:pt x="1875179" y="210996"/>
                      <a:pt x="2664028" y="561650"/>
                      <a:pt x="2667998" y="568707"/>
                    </a:cubicBezTo>
                    <a:cubicBezTo>
                      <a:pt x="2681670" y="576204"/>
                      <a:pt x="2706501" y="616262"/>
                      <a:pt x="2652170" y="591978"/>
                    </a:cubicBezTo>
                    <a:cubicBezTo>
                      <a:pt x="2492720" y="520709"/>
                      <a:pt x="2014295" y="316463"/>
                      <a:pt x="1695357" y="178706"/>
                    </a:cubicBezTo>
                    <a:cubicBezTo>
                      <a:pt x="1474363" y="89099"/>
                      <a:pt x="1454990" y="81237"/>
                      <a:pt x="1326207" y="54333"/>
                    </a:cubicBezTo>
                    <a:cubicBezTo>
                      <a:pt x="1193454" y="26548"/>
                      <a:pt x="1055408" y="25666"/>
                      <a:pt x="926184" y="70652"/>
                    </a:cubicBezTo>
                    <a:cubicBezTo>
                      <a:pt x="871936" y="89616"/>
                      <a:pt x="822098" y="118725"/>
                      <a:pt x="776671" y="154890"/>
                    </a:cubicBezTo>
                    <a:cubicBezTo>
                      <a:pt x="730362" y="191497"/>
                      <a:pt x="688904" y="232954"/>
                      <a:pt x="651857" y="278823"/>
                    </a:cubicBezTo>
                    <a:cubicBezTo>
                      <a:pt x="599814" y="343214"/>
                      <a:pt x="553505" y="412017"/>
                      <a:pt x="512929" y="484788"/>
                    </a:cubicBezTo>
                    <a:cubicBezTo>
                      <a:pt x="460446" y="578289"/>
                      <a:pt x="413254" y="674435"/>
                      <a:pt x="370915" y="772787"/>
                    </a:cubicBezTo>
                    <a:cubicBezTo>
                      <a:pt x="344011" y="835856"/>
                      <a:pt x="318431" y="898924"/>
                      <a:pt x="292851" y="962434"/>
                    </a:cubicBezTo>
                    <a:cubicBezTo>
                      <a:pt x="252716" y="1062991"/>
                      <a:pt x="217433" y="1165754"/>
                      <a:pt x="181267" y="1267634"/>
                    </a:cubicBezTo>
                    <a:cubicBezTo>
                      <a:pt x="158333" y="1332467"/>
                      <a:pt x="138046" y="1398623"/>
                      <a:pt x="116876" y="1464337"/>
                    </a:cubicBezTo>
                    <a:cubicBezTo>
                      <a:pt x="90854" y="1545489"/>
                      <a:pt x="63951" y="1626640"/>
                      <a:pt x="38812" y="1708232"/>
                    </a:cubicBezTo>
                    <a:cubicBezTo>
                      <a:pt x="37047" y="1713966"/>
                      <a:pt x="34842" y="1719700"/>
                      <a:pt x="31755" y="1724992"/>
                    </a:cubicBezTo>
                    <a:cubicBezTo>
                      <a:pt x="17201" y="1734695"/>
                      <a:pt x="9703" y="1732049"/>
                      <a:pt x="0" y="1713966"/>
                    </a:cubicBezTo>
                    <a:close/>
                  </a:path>
                </a:pathLst>
              </a:custGeom>
              <a:solidFill>
                <a:srgbClr val="030303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51">
                <a:extLst>
                  <a:ext uri="{FF2B5EF4-FFF2-40B4-BE49-F238E27FC236}">
                    <a16:creationId xmlns:a16="http://schemas.microsoft.com/office/drawing/2014/main" id="{3F694A6B-76CB-41D6-85DB-D3C8A64BFDE3}"/>
                  </a:ext>
                </a:extLst>
              </p:cNvPr>
              <p:cNvSpPr/>
              <p:nvPr/>
            </p:nvSpPr>
            <p:spPr>
              <a:xfrm>
                <a:off x="4909570" y="3106205"/>
                <a:ext cx="255492" cy="2487454"/>
              </a:xfrm>
              <a:custGeom>
                <a:avLst/>
                <a:gdLst>
                  <a:gd name="connsiteX0" fmla="*/ 173777 w 186137"/>
                  <a:gd name="connsiteY0" fmla="*/ 2629479 h 2638532"/>
                  <a:gd name="connsiteX1" fmla="*/ 8 w 186137"/>
                  <a:gd name="connsiteY1" fmla="*/ 0 h 2638532"/>
                  <a:gd name="connsiteX2" fmla="*/ 14121 w 186137"/>
                  <a:gd name="connsiteY2" fmla="*/ 1764 h 2638532"/>
                  <a:gd name="connsiteX3" fmla="*/ 186126 w 186137"/>
                  <a:gd name="connsiteY3" fmla="*/ 2629038 h 2638532"/>
                  <a:gd name="connsiteX4" fmla="*/ 173777 w 186137"/>
                  <a:gd name="connsiteY4" fmla="*/ 2629479 h 263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137" h="2638532">
                    <a:moveTo>
                      <a:pt x="173777" y="2629479"/>
                    </a:moveTo>
                    <a:cubicBezTo>
                      <a:pt x="172454" y="2615366"/>
                      <a:pt x="-1316" y="11908"/>
                      <a:pt x="8" y="0"/>
                    </a:cubicBezTo>
                    <a:cubicBezTo>
                      <a:pt x="4859" y="1323"/>
                      <a:pt x="9270" y="441"/>
                      <a:pt x="14121" y="1764"/>
                    </a:cubicBezTo>
                    <a:cubicBezTo>
                      <a:pt x="12357" y="26903"/>
                      <a:pt x="186126" y="2618012"/>
                      <a:pt x="186126" y="2629038"/>
                    </a:cubicBezTo>
                    <a:cubicBezTo>
                      <a:pt x="186567" y="2640946"/>
                      <a:pt x="174218" y="2642270"/>
                      <a:pt x="173777" y="2629479"/>
                    </a:cubicBezTo>
                    <a:close/>
                  </a:path>
                </a:pathLst>
              </a:custGeom>
              <a:solidFill>
                <a:srgbClr val="8D8D8D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7" name="Freeform: Shape 52">
                <a:extLst>
                  <a:ext uri="{FF2B5EF4-FFF2-40B4-BE49-F238E27FC236}">
                    <a16:creationId xmlns:a16="http://schemas.microsoft.com/office/drawing/2014/main" id="{2F49C836-7840-4E33-AE8E-86EC813CCEEB}"/>
                  </a:ext>
                </a:extLst>
              </p:cNvPr>
              <p:cNvSpPr/>
              <p:nvPr/>
            </p:nvSpPr>
            <p:spPr>
              <a:xfrm>
                <a:off x="1024137" y="3535246"/>
                <a:ext cx="253243" cy="105794"/>
              </a:xfrm>
              <a:custGeom>
                <a:avLst/>
                <a:gdLst>
                  <a:gd name="connsiteX0" fmla="*/ 195467 w 253243"/>
                  <a:gd name="connsiteY0" fmla="*/ 196 h 105794"/>
                  <a:gd name="connsiteX1" fmla="*/ 220606 w 253243"/>
                  <a:gd name="connsiteY1" fmla="*/ 196 h 105794"/>
                  <a:gd name="connsiteX2" fmla="*/ 253243 w 253243"/>
                  <a:gd name="connsiteY2" fmla="*/ 34156 h 105794"/>
                  <a:gd name="connsiteX3" fmla="*/ 252802 w 253243"/>
                  <a:gd name="connsiteY3" fmla="*/ 46946 h 105794"/>
                  <a:gd name="connsiteX4" fmla="*/ 210021 w 253243"/>
                  <a:gd name="connsiteY4" fmla="*/ 79583 h 105794"/>
                  <a:gd name="connsiteX5" fmla="*/ 76386 w 253243"/>
                  <a:gd name="connsiteY5" fmla="*/ 92373 h 105794"/>
                  <a:gd name="connsiteX6" fmla="*/ 29195 w 253243"/>
                  <a:gd name="connsiteY6" fmla="*/ 105163 h 105794"/>
                  <a:gd name="connsiteX7" fmla="*/ 527 w 253243"/>
                  <a:gd name="connsiteY7" fmla="*/ 75614 h 105794"/>
                  <a:gd name="connsiteX8" fmla="*/ 46837 w 253243"/>
                  <a:gd name="connsiteY8" fmla="*/ 24894 h 105794"/>
                  <a:gd name="connsiteX9" fmla="*/ 195467 w 253243"/>
                  <a:gd name="connsiteY9" fmla="*/ 196 h 105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243" h="105794">
                    <a:moveTo>
                      <a:pt x="195467" y="196"/>
                    </a:moveTo>
                    <a:cubicBezTo>
                      <a:pt x="207375" y="196"/>
                      <a:pt x="213991" y="-245"/>
                      <a:pt x="220606" y="196"/>
                    </a:cubicBezTo>
                    <a:cubicBezTo>
                      <a:pt x="240894" y="1519"/>
                      <a:pt x="252361" y="13868"/>
                      <a:pt x="253243" y="34156"/>
                    </a:cubicBezTo>
                    <a:cubicBezTo>
                      <a:pt x="253243" y="38566"/>
                      <a:pt x="253243" y="42536"/>
                      <a:pt x="252802" y="46946"/>
                    </a:cubicBezTo>
                    <a:cubicBezTo>
                      <a:pt x="249715" y="79583"/>
                      <a:pt x="240894" y="89727"/>
                      <a:pt x="210021" y="79583"/>
                    </a:cubicBezTo>
                    <a:cubicBezTo>
                      <a:pt x="162389" y="63706"/>
                      <a:pt x="119608" y="76496"/>
                      <a:pt x="76386" y="92373"/>
                    </a:cubicBezTo>
                    <a:cubicBezTo>
                      <a:pt x="60950" y="98107"/>
                      <a:pt x="45072" y="102517"/>
                      <a:pt x="29195" y="105163"/>
                    </a:cubicBezTo>
                    <a:cubicBezTo>
                      <a:pt x="8025" y="108692"/>
                      <a:pt x="-2560" y="97225"/>
                      <a:pt x="527" y="75614"/>
                    </a:cubicBezTo>
                    <a:cubicBezTo>
                      <a:pt x="4938" y="48710"/>
                      <a:pt x="22138" y="32833"/>
                      <a:pt x="46837" y="24894"/>
                    </a:cubicBezTo>
                    <a:cubicBezTo>
                      <a:pt x="97115" y="8576"/>
                      <a:pt x="148717" y="3724"/>
                      <a:pt x="195467" y="196"/>
                    </a:cubicBezTo>
                    <a:close/>
                  </a:path>
                </a:pathLst>
              </a:custGeom>
              <a:solidFill>
                <a:srgbClr val="DEB4B2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53">
                <a:extLst>
                  <a:ext uri="{FF2B5EF4-FFF2-40B4-BE49-F238E27FC236}">
                    <a16:creationId xmlns:a16="http://schemas.microsoft.com/office/drawing/2014/main" id="{760B37EA-B556-45A7-BFE8-9271EB3184F0}"/>
                  </a:ext>
                </a:extLst>
              </p:cNvPr>
              <p:cNvSpPr/>
              <p:nvPr/>
            </p:nvSpPr>
            <p:spPr>
              <a:xfrm>
                <a:off x="1197993" y="3561560"/>
                <a:ext cx="56894" cy="36706"/>
              </a:xfrm>
              <a:custGeom>
                <a:avLst/>
                <a:gdLst>
                  <a:gd name="connsiteX0" fmla="*/ 56894 w 56894"/>
                  <a:gd name="connsiteY0" fmla="*/ 8725 h 36706"/>
                  <a:gd name="connsiteX1" fmla="*/ 31755 w 56894"/>
                  <a:gd name="connsiteY1" fmla="*/ 5637 h 36706"/>
                  <a:gd name="connsiteX2" fmla="*/ 35724 w 56894"/>
                  <a:gd name="connsiteY2" fmla="*/ 32100 h 36706"/>
                  <a:gd name="connsiteX3" fmla="*/ 0 w 56894"/>
                  <a:gd name="connsiteY3" fmla="*/ 29454 h 36706"/>
                  <a:gd name="connsiteX4" fmla="*/ 18083 w 56894"/>
                  <a:gd name="connsiteY4" fmla="*/ 32100 h 36706"/>
                  <a:gd name="connsiteX5" fmla="*/ 19406 w 56894"/>
                  <a:gd name="connsiteY5" fmla="*/ 6961 h 36706"/>
                  <a:gd name="connsiteX6" fmla="*/ 56894 w 56894"/>
                  <a:gd name="connsiteY6" fmla="*/ 8725 h 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94" h="36706">
                    <a:moveTo>
                      <a:pt x="56894" y="8725"/>
                    </a:moveTo>
                    <a:cubicBezTo>
                      <a:pt x="49838" y="5196"/>
                      <a:pt x="42340" y="3873"/>
                      <a:pt x="31755" y="5637"/>
                    </a:cubicBezTo>
                    <a:cubicBezTo>
                      <a:pt x="39253" y="14458"/>
                      <a:pt x="44545" y="25484"/>
                      <a:pt x="35724" y="32100"/>
                    </a:cubicBezTo>
                    <a:cubicBezTo>
                      <a:pt x="26462" y="39598"/>
                      <a:pt x="13672" y="37392"/>
                      <a:pt x="0" y="29454"/>
                    </a:cubicBezTo>
                    <a:cubicBezTo>
                      <a:pt x="8380" y="30777"/>
                      <a:pt x="13231" y="31218"/>
                      <a:pt x="18083" y="32100"/>
                    </a:cubicBezTo>
                    <a:cubicBezTo>
                      <a:pt x="26462" y="23720"/>
                      <a:pt x="3528" y="14899"/>
                      <a:pt x="19406" y="6961"/>
                    </a:cubicBezTo>
                    <a:cubicBezTo>
                      <a:pt x="32196" y="345"/>
                      <a:pt x="44986" y="-5389"/>
                      <a:pt x="56894" y="8725"/>
                    </a:cubicBezTo>
                    <a:close/>
                  </a:path>
                </a:pathLst>
              </a:custGeom>
              <a:solidFill>
                <a:srgbClr val="3F3536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54">
                <a:extLst>
                  <a:ext uri="{FF2B5EF4-FFF2-40B4-BE49-F238E27FC236}">
                    <a16:creationId xmlns:a16="http://schemas.microsoft.com/office/drawing/2014/main" id="{4FFE2AC9-F6F2-466F-9293-EF45EFDB28FB}"/>
                  </a:ext>
                </a:extLst>
              </p:cNvPr>
              <p:cNvSpPr/>
              <p:nvPr/>
            </p:nvSpPr>
            <p:spPr>
              <a:xfrm>
                <a:off x="1074502" y="3586255"/>
                <a:ext cx="44189" cy="27730"/>
              </a:xfrm>
              <a:custGeom>
                <a:avLst/>
                <a:gdLst>
                  <a:gd name="connsiteX0" fmla="*/ 441 w 44189"/>
                  <a:gd name="connsiteY0" fmla="*/ 6083 h 27730"/>
                  <a:gd name="connsiteX1" fmla="*/ 41458 w 44189"/>
                  <a:gd name="connsiteY1" fmla="*/ 4319 h 27730"/>
                  <a:gd name="connsiteX2" fmla="*/ 43222 w 44189"/>
                  <a:gd name="connsiteY2" fmla="*/ 6524 h 27730"/>
                  <a:gd name="connsiteX3" fmla="*/ 39694 w 44189"/>
                  <a:gd name="connsiteY3" fmla="*/ 26812 h 27730"/>
                  <a:gd name="connsiteX4" fmla="*/ 0 w 44189"/>
                  <a:gd name="connsiteY4" fmla="*/ 21519 h 27730"/>
                  <a:gd name="connsiteX5" fmla="*/ 22052 w 44189"/>
                  <a:gd name="connsiteY5" fmla="*/ 6083 h 27730"/>
                  <a:gd name="connsiteX6" fmla="*/ 441 w 44189"/>
                  <a:gd name="connsiteY6" fmla="*/ 6083 h 2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27730">
                    <a:moveTo>
                      <a:pt x="441" y="6083"/>
                    </a:moveTo>
                    <a:cubicBezTo>
                      <a:pt x="13672" y="-5384"/>
                      <a:pt x="27786" y="2555"/>
                      <a:pt x="41458" y="4319"/>
                    </a:cubicBezTo>
                    <a:cubicBezTo>
                      <a:pt x="42340" y="4319"/>
                      <a:pt x="45868" y="5201"/>
                      <a:pt x="43222" y="6524"/>
                    </a:cubicBezTo>
                    <a:cubicBezTo>
                      <a:pt x="31314" y="11816"/>
                      <a:pt x="52043" y="22401"/>
                      <a:pt x="39694" y="26812"/>
                    </a:cubicBezTo>
                    <a:cubicBezTo>
                      <a:pt x="33519" y="29017"/>
                      <a:pt x="14554" y="27253"/>
                      <a:pt x="0" y="21519"/>
                    </a:cubicBezTo>
                    <a:cubicBezTo>
                      <a:pt x="30432" y="27694"/>
                      <a:pt x="11908" y="14022"/>
                      <a:pt x="22052" y="6083"/>
                    </a:cubicBezTo>
                    <a:cubicBezTo>
                      <a:pt x="14554" y="2114"/>
                      <a:pt x="7498" y="5201"/>
                      <a:pt x="441" y="6083"/>
                    </a:cubicBezTo>
                    <a:close/>
                  </a:path>
                </a:pathLst>
              </a:custGeom>
              <a:solidFill>
                <a:srgbClr val="362F2D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55">
                <a:extLst>
                  <a:ext uri="{FF2B5EF4-FFF2-40B4-BE49-F238E27FC236}">
                    <a16:creationId xmlns:a16="http://schemas.microsoft.com/office/drawing/2014/main" id="{E232A5EE-B24C-46A6-B7D2-5E39ADEB8566}"/>
                  </a:ext>
                </a:extLst>
              </p:cNvPr>
              <p:cNvSpPr/>
              <p:nvPr/>
            </p:nvSpPr>
            <p:spPr>
              <a:xfrm>
                <a:off x="1057301" y="3565365"/>
                <a:ext cx="69243" cy="13740"/>
              </a:xfrm>
              <a:custGeom>
                <a:avLst/>
                <a:gdLst>
                  <a:gd name="connsiteX0" fmla="*/ 0 w 69243"/>
                  <a:gd name="connsiteY0" fmla="*/ 12417 h 13740"/>
                  <a:gd name="connsiteX1" fmla="*/ 69243 w 69243"/>
                  <a:gd name="connsiteY1" fmla="*/ 13740 h 13740"/>
                  <a:gd name="connsiteX2" fmla="*/ 0 w 69243"/>
                  <a:gd name="connsiteY2" fmla="*/ 12417 h 1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243" h="13740">
                    <a:moveTo>
                      <a:pt x="0" y="12417"/>
                    </a:moveTo>
                    <a:cubicBezTo>
                      <a:pt x="22493" y="-4783"/>
                      <a:pt x="44986" y="-3901"/>
                      <a:pt x="69243" y="13740"/>
                    </a:cubicBezTo>
                    <a:cubicBezTo>
                      <a:pt x="45868" y="5802"/>
                      <a:pt x="22934" y="68"/>
                      <a:pt x="0" y="12417"/>
                    </a:cubicBezTo>
                    <a:close/>
                  </a:path>
                </a:pathLst>
              </a:custGeom>
              <a:solidFill>
                <a:srgbClr val="5D3A38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56">
                <a:extLst>
                  <a:ext uri="{FF2B5EF4-FFF2-40B4-BE49-F238E27FC236}">
                    <a16:creationId xmlns:a16="http://schemas.microsoft.com/office/drawing/2014/main" id="{DC83C0F4-DEBA-4DD1-9E7E-1BADB5136BC2}"/>
                  </a:ext>
                </a:extLst>
              </p:cNvPr>
              <p:cNvSpPr/>
              <p:nvPr/>
            </p:nvSpPr>
            <p:spPr>
              <a:xfrm>
                <a:off x="1208137" y="3540800"/>
                <a:ext cx="39693" cy="13166"/>
              </a:xfrm>
              <a:custGeom>
                <a:avLst/>
                <a:gdLst>
                  <a:gd name="connsiteX0" fmla="*/ 39694 w 39693"/>
                  <a:gd name="connsiteY0" fmla="*/ 2140 h 13166"/>
                  <a:gd name="connsiteX1" fmla="*/ 0 w 39693"/>
                  <a:gd name="connsiteY1" fmla="*/ 13166 h 13166"/>
                  <a:gd name="connsiteX2" fmla="*/ 39694 w 39693"/>
                  <a:gd name="connsiteY2" fmla="*/ 2140 h 1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93" h="13166">
                    <a:moveTo>
                      <a:pt x="39694" y="2140"/>
                    </a:moveTo>
                    <a:cubicBezTo>
                      <a:pt x="26462" y="5227"/>
                      <a:pt x="12349" y="5227"/>
                      <a:pt x="0" y="13166"/>
                    </a:cubicBezTo>
                    <a:cubicBezTo>
                      <a:pt x="10585" y="-1388"/>
                      <a:pt x="24698" y="-1829"/>
                      <a:pt x="39694" y="2140"/>
                    </a:cubicBezTo>
                    <a:close/>
                  </a:path>
                </a:pathLst>
              </a:custGeom>
              <a:solidFill>
                <a:srgbClr val="654343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57">
                <a:extLst>
                  <a:ext uri="{FF2B5EF4-FFF2-40B4-BE49-F238E27FC236}">
                    <a16:creationId xmlns:a16="http://schemas.microsoft.com/office/drawing/2014/main" id="{028796A0-1ACD-48C4-AEA4-26F79D709EC5}"/>
                  </a:ext>
                </a:extLst>
              </p:cNvPr>
              <p:cNvSpPr/>
              <p:nvPr/>
            </p:nvSpPr>
            <p:spPr>
              <a:xfrm>
                <a:off x="5108548" y="5579443"/>
                <a:ext cx="349104" cy="693425"/>
              </a:xfrm>
              <a:custGeom>
                <a:avLst/>
                <a:gdLst>
                  <a:gd name="connsiteX0" fmla="*/ 347539 w 349104"/>
                  <a:gd name="connsiteY0" fmla="*/ 491318 h 693425"/>
                  <a:gd name="connsiteX1" fmla="*/ 329457 w 349104"/>
                  <a:gd name="connsiteY1" fmla="*/ 486026 h 693425"/>
                  <a:gd name="connsiteX2" fmla="*/ 284912 w 349104"/>
                  <a:gd name="connsiteY2" fmla="*/ 538510 h 693425"/>
                  <a:gd name="connsiteX3" fmla="*/ 293733 w 349104"/>
                  <a:gd name="connsiteY3" fmla="*/ 555269 h 693425"/>
                  <a:gd name="connsiteX4" fmla="*/ 305200 w 349104"/>
                  <a:gd name="connsiteY4" fmla="*/ 572029 h 693425"/>
                  <a:gd name="connsiteX5" fmla="*/ 254039 w 349104"/>
                  <a:gd name="connsiteY5" fmla="*/ 637744 h 693425"/>
                  <a:gd name="connsiteX6" fmla="*/ 188324 w 349104"/>
                  <a:gd name="connsiteY6" fmla="*/ 654062 h 693425"/>
                  <a:gd name="connsiteX7" fmla="*/ 68361 w 349104"/>
                  <a:gd name="connsiteY7" fmla="*/ 518663 h 693425"/>
                  <a:gd name="connsiteX8" fmla="*/ 67920 w 349104"/>
                  <a:gd name="connsiteY8" fmla="*/ 202437 h 693425"/>
                  <a:gd name="connsiteX9" fmla="*/ 59982 w 349104"/>
                  <a:gd name="connsiteY9" fmla="*/ 193617 h 693425"/>
                  <a:gd name="connsiteX10" fmla="*/ 59982 w 349104"/>
                  <a:gd name="connsiteY10" fmla="*/ 96588 h 693425"/>
                  <a:gd name="connsiteX11" fmla="*/ 97911 w 349104"/>
                  <a:gd name="connsiteY11" fmla="*/ 48956 h 693425"/>
                  <a:gd name="connsiteX12" fmla="*/ 48956 w 349104"/>
                  <a:gd name="connsiteY12" fmla="*/ 0 h 693425"/>
                  <a:gd name="connsiteX13" fmla="*/ 0 w 349104"/>
                  <a:gd name="connsiteY13" fmla="*/ 48956 h 693425"/>
                  <a:gd name="connsiteX14" fmla="*/ 37930 w 349104"/>
                  <a:gd name="connsiteY14" fmla="*/ 96588 h 693425"/>
                  <a:gd name="connsiteX15" fmla="*/ 37930 w 349104"/>
                  <a:gd name="connsiteY15" fmla="*/ 193617 h 693425"/>
                  <a:gd name="connsiteX16" fmla="*/ 29991 w 349104"/>
                  <a:gd name="connsiteY16" fmla="*/ 202437 h 693425"/>
                  <a:gd name="connsiteX17" fmla="*/ 31314 w 349104"/>
                  <a:gd name="connsiteY17" fmla="*/ 536746 h 693425"/>
                  <a:gd name="connsiteX18" fmla="*/ 111142 w 349104"/>
                  <a:gd name="connsiteY18" fmla="*/ 669940 h 693425"/>
                  <a:gd name="connsiteX19" fmla="*/ 277855 w 349104"/>
                  <a:gd name="connsiteY19" fmla="*/ 667293 h 693425"/>
                  <a:gd name="connsiteX20" fmla="*/ 320636 w 349104"/>
                  <a:gd name="connsiteY20" fmla="*/ 626277 h 693425"/>
                  <a:gd name="connsiteX21" fmla="*/ 347539 w 349104"/>
                  <a:gd name="connsiteY21" fmla="*/ 491318 h 693425"/>
                  <a:gd name="connsiteX22" fmla="*/ 25580 w 349104"/>
                  <a:gd name="connsiteY22" fmla="*/ 49838 h 693425"/>
                  <a:gd name="connsiteX23" fmla="*/ 49397 w 349104"/>
                  <a:gd name="connsiteY23" fmla="*/ 26021 h 693425"/>
                  <a:gd name="connsiteX24" fmla="*/ 73213 w 349104"/>
                  <a:gd name="connsiteY24" fmla="*/ 49838 h 693425"/>
                  <a:gd name="connsiteX25" fmla="*/ 49397 w 349104"/>
                  <a:gd name="connsiteY25" fmla="*/ 73654 h 693425"/>
                  <a:gd name="connsiteX26" fmla="*/ 25580 w 349104"/>
                  <a:gd name="connsiteY26" fmla="*/ 49838 h 69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9104" h="693425">
                    <a:moveTo>
                      <a:pt x="347539" y="491318"/>
                    </a:moveTo>
                    <a:cubicBezTo>
                      <a:pt x="346657" y="478087"/>
                      <a:pt x="338719" y="475882"/>
                      <a:pt x="329457" y="486026"/>
                    </a:cubicBezTo>
                    <a:cubicBezTo>
                      <a:pt x="313579" y="502785"/>
                      <a:pt x="298584" y="520427"/>
                      <a:pt x="284912" y="538510"/>
                    </a:cubicBezTo>
                    <a:cubicBezTo>
                      <a:pt x="276091" y="550418"/>
                      <a:pt x="279178" y="555710"/>
                      <a:pt x="293733" y="555269"/>
                    </a:cubicBezTo>
                    <a:cubicBezTo>
                      <a:pt x="307846" y="554828"/>
                      <a:pt x="309169" y="561444"/>
                      <a:pt x="305200" y="572029"/>
                    </a:cubicBezTo>
                    <a:cubicBezTo>
                      <a:pt x="295938" y="599814"/>
                      <a:pt x="280060" y="622748"/>
                      <a:pt x="254039" y="637744"/>
                    </a:cubicBezTo>
                    <a:cubicBezTo>
                      <a:pt x="233310" y="648329"/>
                      <a:pt x="212140" y="655826"/>
                      <a:pt x="188324" y="654062"/>
                    </a:cubicBezTo>
                    <a:cubicBezTo>
                      <a:pt x="116876" y="648770"/>
                      <a:pt x="66156" y="593199"/>
                      <a:pt x="68361" y="518663"/>
                    </a:cubicBezTo>
                    <a:cubicBezTo>
                      <a:pt x="69243" y="489995"/>
                      <a:pt x="67920" y="202437"/>
                      <a:pt x="67920" y="202437"/>
                    </a:cubicBezTo>
                    <a:cubicBezTo>
                      <a:pt x="67920" y="198027"/>
                      <a:pt x="64392" y="194058"/>
                      <a:pt x="59982" y="193617"/>
                    </a:cubicBezTo>
                    <a:lnTo>
                      <a:pt x="59982" y="96588"/>
                    </a:lnTo>
                    <a:cubicBezTo>
                      <a:pt x="81592" y="91736"/>
                      <a:pt x="97911" y="72331"/>
                      <a:pt x="97911" y="48956"/>
                    </a:cubicBezTo>
                    <a:cubicBezTo>
                      <a:pt x="97911" y="22052"/>
                      <a:pt x="75859" y="0"/>
                      <a:pt x="48956" y="0"/>
                    </a:cubicBezTo>
                    <a:cubicBezTo>
                      <a:pt x="22052" y="0"/>
                      <a:pt x="0" y="22052"/>
                      <a:pt x="0" y="48956"/>
                    </a:cubicBezTo>
                    <a:cubicBezTo>
                      <a:pt x="0" y="71890"/>
                      <a:pt x="16319" y="91295"/>
                      <a:pt x="37930" y="96588"/>
                    </a:cubicBezTo>
                    <a:lnTo>
                      <a:pt x="37930" y="193617"/>
                    </a:lnTo>
                    <a:cubicBezTo>
                      <a:pt x="33519" y="194058"/>
                      <a:pt x="29991" y="197586"/>
                      <a:pt x="29991" y="202437"/>
                    </a:cubicBezTo>
                    <a:cubicBezTo>
                      <a:pt x="29991" y="202437"/>
                      <a:pt x="31314" y="509401"/>
                      <a:pt x="31314" y="536746"/>
                    </a:cubicBezTo>
                    <a:cubicBezTo>
                      <a:pt x="31755" y="595845"/>
                      <a:pt x="58217" y="641713"/>
                      <a:pt x="111142" y="669940"/>
                    </a:cubicBezTo>
                    <a:cubicBezTo>
                      <a:pt x="166713" y="699930"/>
                      <a:pt x="222725" y="703458"/>
                      <a:pt x="277855" y="667293"/>
                    </a:cubicBezTo>
                    <a:cubicBezTo>
                      <a:pt x="294615" y="655826"/>
                      <a:pt x="308728" y="643036"/>
                      <a:pt x="320636" y="626277"/>
                    </a:cubicBezTo>
                    <a:cubicBezTo>
                      <a:pt x="351068" y="585701"/>
                      <a:pt x="351068" y="538951"/>
                      <a:pt x="347539" y="491318"/>
                    </a:cubicBezTo>
                    <a:close/>
                    <a:moveTo>
                      <a:pt x="25580" y="49838"/>
                    </a:moveTo>
                    <a:cubicBezTo>
                      <a:pt x="25580" y="36607"/>
                      <a:pt x="36165" y="26021"/>
                      <a:pt x="49397" y="26021"/>
                    </a:cubicBezTo>
                    <a:cubicBezTo>
                      <a:pt x="62628" y="26021"/>
                      <a:pt x="73213" y="36607"/>
                      <a:pt x="73213" y="49838"/>
                    </a:cubicBezTo>
                    <a:cubicBezTo>
                      <a:pt x="73213" y="63069"/>
                      <a:pt x="62628" y="73654"/>
                      <a:pt x="49397" y="73654"/>
                    </a:cubicBezTo>
                    <a:cubicBezTo>
                      <a:pt x="36165" y="73654"/>
                      <a:pt x="25580" y="63069"/>
                      <a:pt x="25580" y="49838"/>
                    </a:cubicBezTo>
                    <a:close/>
                  </a:path>
                </a:pathLst>
              </a:custGeom>
              <a:solidFill>
                <a:srgbClr val="010101"/>
              </a:solidFill>
              <a:ln w="4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42" name="&quot;Not Allowed&quot; Symbol 70">
              <a:extLst>
                <a:ext uri="{FF2B5EF4-FFF2-40B4-BE49-F238E27FC236}">
                  <a16:creationId xmlns:a16="http://schemas.microsoft.com/office/drawing/2014/main" id="{5EC452E8-F1C1-4524-BE7B-E3DC2AF80333}"/>
                </a:ext>
              </a:extLst>
            </p:cNvPr>
            <p:cNvSpPr/>
            <p:nvPr/>
          </p:nvSpPr>
          <p:spPr>
            <a:xfrm>
              <a:off x="1042441" y="2224604"/>
              <a:ext cx="1267006" cy="1267006"/>
            </a:xfrm>
            <a:prstGeom prst="noSmoking">
              <a:avLst>
                <a:gd name="adj" fmla="val 68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F5BB2D3F-7B6C-41A2-886B-656AFC71604B}"/>
              </a:ext>
            </a:extLst>
          </p:cNvPr>
          <p:cNvGrpSpPr/>
          <p:nvPr/>
        </p:nvGrpSpPr>
        <p:grpSpPr>
          <a:xfrm>
            <a:off x="7119709" y="2910991"/>
            <a:ext cx="5072292" cy="3947009"/>
            <a:chOff x="5756367" y="1850105"/>
            <a:chExt cx="6435634" cy="5007895"/>
          </a:xfrm>
        </p:grpSpPr>
        <p:grpSp>
          <p:nvGrpSpPr>
            <p:cNvPr id="254" name="Group 3">
              <a:extLst>
                <a:ext uri="{FF2B5EF4-FFF2-40B4-BE49-F238E27FC236}">
                  <a16:creationId xmlns:a16="http://schemas.microsoft.com/office/drawing/2014/main" id="{72AE3FD2-3D9B-488B-892A-44DAFEF51373}"/>
                </a:ext>
              </a:extLst>
            </p:cNvPr>
            <p:cNvGrpSpPr/>
            <p:nvPr/>
          </p:nvGrpSpPr>
          <p:grpSpPr>
            <a:xfrm>
              <a:off x="5756367" y="1850105"/>
              <a:ext cx="6435634" cy="5007895"/>
              <a:chOff x="7001691" y="2819156"/>
              <a:chExt cx="5190309" cy="4038844"/>
            </a:xfrm>
          </p:grpSpPr>
          <p:grpSp>
            <p:nvGrpSpPr>
              <p:cNvPr id="260" name="Group 71">
                <a:extLst>
                  <a:ext uri="{FF2B5EF4-FFF2-40B4-BE49-F238E27FC236}">
                    <a16:creationId xmlns:a16="http://schemas.microsoft.com/office/drawing/2014/main" id="{715BAD85-A2AA-4E5D-8EAF-CDAA1E8EB907}"/>
                  </a:ext>
                </a:extLst>
              </p:cNvPr>
              <p:cNvGrpSpPr/>
              <p:nvPr/>
            </p:nvGrpSpPr>
            <p:grpSpPr>
              <a:xfrm>
                <a:off x="7001691" y="4693236"/>
                <a:ext cx="2928242" cy="1946599"/>
                <a:chOff x="6917382" y="4652701"/>
                <a:chExt cx="2983072" cy="1983048"/>
              </a:xfrm>
            </p:grpSpPr>
            <p:sp>
              <p:nvSpPr>
                <p:cNvPr id="276" name="Freeform: Shape 72">
                  <a:extLst>
                    <a:ext uri="{FF2B5EF4-FFF2-40B4-BE49-F238E27FC236}">
                      <a16:creationId xmlns:a16="http://schemas.microsoft.com/office/drawing/2014/main" id="{844322C7-6117-4742-ADCA-CC3ACA90520F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7" name="Freeform: Shape 73">
                  <a:extLst>
                    <a:ext uri="{FF2B5EF4-FFF2-40B4-BE49-F238E27FC236}">
                      <a16:creationId xmlns:a16="http://schemas.microsoft.com/office/drawing/2014/main" id="{B928D2A8-8B4D-44D1-84C0-83AD88D93765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8" name="Freeform: Shape 74">
                  <a:extLst>
                    <a:ext uri="{FF2B5EF4-FFF2-40B4-BE49-F238E27FC236}">
                      <a16:creationId xmlns:a16="http://schemas.microsoft.com/office/drawing/2014/main" id="{273753B5-96D8-448E-A9CB-25C31302C37A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75">
                  <a:extLst>
                    <a:ext uri="{FF2B5EF4-FFF2-40B4-BE49-F238E27FC236}">
                      <a16:creationId xmlns:a16="http://schemas.microsoft.com/office/drawing/2014/main" id="{571DE08A-0A0C-41FA-8E5A-1AFD92E08CE3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0" name="Freeform: Shape 76">
                  <a:extLst>
                    <a:ext uri="{FF2B5EF4-FFF2-40B4-BE49-F238E27FC236}">
                      <a16:creationId xmlns:a16="http://schemas.microsoft.com/office/drawing/2014/main" id="{E1368CEE-6C07-4103-814C-9F0B5E66B63B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77">
                  <a:extLst>
                    <a:ext uri="{FF2B5EF4-FFF2-40B4-BE49-F238E27FC236}">
                      <a16:creationId xmlns:a16="http://schemas.microsoft.com/office/drawing/2014/main" id="{6EA85C48-DA37-4F80-AD20-B4AAF600D1B1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78">
                  <a:extLst>
                    <a:ext uri="{FF2B5EF4-FFF2-40B4-BE49-F238E27FC236}">
                      <a16:creationId xmlns:a16="http://schemas.microsoft.com/office/drawing/2014/main" id="{ED78BCA0-C2DA-4839-A8DC-050CE2AC1FE4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79">
                <a:extLst>
                  <a:ext uri="{FF2B5EF4-FFF2-40B4-BE49-F238E27FC236}">
                    <a16:creationId xmlns:a16="http://schemas.microsoft.com/office/drawing/2014/main" id="{C8A1265B-0523-4B1F-BA96-F6230C0A2E5D}"/>
                  </a:ext>
                </a:extLst>
              </p:cNvPr>
              <p:cNvGrpSpPr/>
              <p:nvPr/>
            </p:nvGrpSpPr>
            <p:grpSpPr>
              <a:xfrm>
                <a:off x="8541253" y="2819156"/>
                <a:ext cx="3650747" cy="4038844"/>
                <a:chOff x="8541253" y="2819156"/>
                <a:chExt cx="3650747" cy="4038844"/>
              </a:xfrm>
            </p:grpSpPr>
            <p:sp>
              <p:nvSpPr>
                <p:cNvPr id="262" name="Freeform: Shape 80">
                  <a:extLst>
                    <a:ext uri="{FF2B5EF4-FFF2-40B4-BE49-F238E27FC236}">
                      <a16:creationId xmlns:a16="http://schemas.microsoft.com/office/drawing/2014/main" id="{D1F29A0B-33F5-4D26-AC04-5A98867DBB3D}"/>
                    </a:ext>
                  </a:extLst>
                </p:cNvPr>
                <p:cNvSpPr/>
                <p:nvPr/>
              </p:nvSpPr>
              <p:spPr>
                <a:xfrm>
                  <a:off x="9620173" y="4143560"/>
                  <a:ext cx="2571827" cy="2714440"/>
                </a:xfrm>
                <a:custGeom>
                  <a:avLst/>
                  <a:gdLst>
                    <a:gd name="connsiteX0" fmla="*/ 1550356 w 2619983"/>
                    <a:gd name="connsiteY0" fmla="*/ 29716 h 2765267"/>
                    <a:gd name="connsiteX1" fmla="*/ 1818939 w 2619983"/>
                    <a:gd name="connsiteY1" fmla="*/ 176579 h 2765267"/>
                    <a:gd name="connsiteX2" fmla="*/ 2097809 w 2619983"/>
                    <a:gd name="connsiteY2" fmla="*/ 361731 h 2765267"/>
                    <a:gd name="connsiteX3" fmla="*/ 2502398 w 2619983"/>
                    <a:gd name="connsiteY3" fmla="*/ 974330 h 2765267"/>
                    <a:gd name="connsiteX4" fmla="*/ 2593831 w 2619983"/>
                    <a:gd name="connsiteY4" fmla="*/ 1389777 h 2765267"/>
                    <a:gd name="connsiteX5" fmla="*/ 2619547 w 2619983"/>
                    <a:gd name="connsiteY5" fmla="*/ 2749838 h 2765267"/>
                    <a:gd name="connsiteX6" fmla="*/ 2604118 w 2619983"/>
                    <a:gd name="connsiteY6" fmla="*/ 2765267 h 2765267"/>
                    <a:gd name="connsiteX7" fmla="*/ 2594403 w 2619983"/>
                    <a:gd name="connsiteY7" fmla="*/ 2764696 h 2765267"/>
                    <a:gd name="connsiteX8" fmla="*/ 52002 w 2619983"/>
                    <a:gd name="connsiteY8" fmla="*/ 2764696 h 2765267"/>
                    <a:gd name="connsiteX9" fmla="*/ 49145 w 2619983"/>
                    <a:gd name="connsiteY9" fmla="*/ 2764696 h 2765267"/>
                    <a:gd name="connsiteX10" fmla="*/ 66289 w 2619983"/>
                    <a:gd name="connsiteY10" fmla="*/ 2446396 h 2765267"/>
                    <a:gd name="connsiteX11" fmla="*/ 266298 w 2619983"/>
                    <a:gd name="connsiteY11" fmla="*/ 2153811 h 2765267"/>
                    <a:gd name="connsiteX12" fmla="*/ 269155 w 2619983"/>
                    <a:gd name="connsiteY12" fmla="*/ 2152668 h 2765267"/>
                    <a:gd name="connsiteX13" fmla="*/ 543453 w 2619983"/>
                    <a:gd name="connsiteY13" fmla="*/ 2153240 h 2765267"/>
                    <a:gd name="connsiteX14" fmla="*/ 549739 w 2619983"/>
                    <a:gd name="connsiteY14" fmla="*/ 2155526 h 2765267"/>
                    <a:gd name="connsiteX15" fmla="*/ 747462 w 2619983"/>
                    <a:gd name="connsiteY15" fmla="*/ 2181813 h 2765267"/>
                    <a:gd name="connsiteX16" fmla="*/ 750891 w 2619983"/>
                    <a:gd name="connsiteY16" fmla="*/ 2181813 h 2765267"/>
                    <a:gd name="connsiteX17" fmla="*/ 763463 w 2619983"/>
                    <a:gd name="connsiteY17" fmla="*/ 2156097 h 2765267"/>
                    <a:gd name="connsiteX18" fmla="*/ 753748 w 2619983"/>
                    <a:gd name="connsiteY18" fmla="*/ 2143525 h 2765267"/>
                    <a:gd name="connsiteX19" fmla="*/ 694317 w 2619983"/>
                    <a:gd name="connsiteY19" fmla="*/ 2010376 h 2765267"/>
                    <a:gd name="connsiteX20" fmla="*/ 665173 w 2619983"/>
                    <a:gd name="connsiteY20" fmla="*/ 1980661 h 2765267"/>
                    <a:gd name="connsiteX21" fmla="*/ 641172 w 2619983"/>
                    <a:gd name="connsiteY21" fmla="*/ 1970946 h 2765267"/>
                    <a:gd name="connsiteX22" fmla="*/ 555454 w 2619983"/>
                    <a:gd name="connsiteY22" fmla="*/ 1953231 h 2765267"/>
                    <a:gd name="connsiteX23" fmla="*/ 306299 w 2619983"/>
                    <a:gd name="connsiteY23" fmla="*/ 1973232 h 2765267"/>
                    <a:gd name="connsiteX24" fmla="*/ 70289 w 2619983"/>
                    <a:gd name="connsiteY24" fmla="*/ 1953802 h 2765267"/>
                    <a:gd name="connsiteX25" fmla="*/ 133149 w 2619983"/>
                    <a:gd name="connsiteY25" fmla="*/ 1856655 h 2765267"/>
                    <a:gd name="connsiteX26" fmla="*/ 127434 w 2619983"/>
                    <a:gd name="connsiteY26" fmla="*/ 1732078 h 2765267"/>
                    <a:gd name="connsiteX27" fmla="*/ 0 w 2619983"/>
                    <a:gd name="connsiteY27" fmla="*/ 1622930 h 2765267"/>
                    <a:gd name="connsiteX28" fmla="*/ 205724 w 2619983"/>
                    <a:gd name="connsiteY28" fmla="*/ 1596072 h 2765267"/>
                    <a:gd name="connsiteX29" fmla="*/ 257154 w 2619983"/>
                    <a:gd name="connsiteY29" fmla="*/ 1580071 h 2765267"/>
                    <a:gd name="connsiteX30" fmla="*/ 358873 w 2619983"/>
                    <a:gd name="connsiteY30" fmla="*/ 1557213 h 2765267"/>
                    <a:gd name="connsiteX31" fmla="*/ 389732 w 2619983"/>
                    <a:gd name="connsiteY31" fmla="*/ 1545212 h 2765267"/>
                    <a:gd name="connsiteX32" fmla="*/ 496594 w 2619983"/>
                    <a:gd name="connsiteY32" fmla="*/ 1495496 h 2765267"/>
                    <a:gd name="connsiteX33" fmla="*/ 561168 w 2619983"/>
                    <a:gd name="connsiteY33" fmla="*/ 1446922 h 2765267"/>
                    <a:gd name="connsiteX34" fmla="*/ 588598 w 2619983"/>
                    <a:gd name="connsiteY34" fmla="*/ 1332060 h 2765267"/>
                    <a:gd name="connsiteX35" fmla="*/ 595456 w 2619983"/>
                    <a:gd name="connsiteY35" fmla="*/ 1076048 h 2765267"/>
                    <a:gd name="connsiteX36" fmla="*/ 586884 w 2619983"/>
                    <a:gd name="connsiteY36" fmla="*/ 886897 h 2765267"/>
                    <a:gd name="connsiteX37" fmla="*/ 614313 w 2619983"/>
                    <a:gd name="connsiteY37" fmla="*/ 677745 h 2765267"/>
                    <a:gd name="connsiteX38" fmla="*/ 710318 w 2619983"/>
                    <a:gd name="connsiteY38" fmla="*/ 530881 h 2765267"/>
                    <a:gd name="connsiteX39" fmla="*/ 770320 w 2619983"/>
                    <a:gd name="connsiteY39" fmla="*/ 472021 h 2765267"/>
                    <a:gd name="connsiteX40" fmla="*/ 1458923 w 2619983"/>
                    <a:gd name="connsiteY40" fmla="*/ 0 h 2765267"/>
                    <a:gd name="connsiteX41" fmla="*/ 1460637 w 2619983"/>
                    <a:gd name="connsiteY41" fmla="*/ 0 h 2765267"/>
                    <a:gd name="connsiteX42" fmla="*/ 1550356 w 2619983"/>
                    <a:gd name="connsiteY42" fmla="*/ 29716 h 276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619983" h="2765267">
                      <a:moveTo>
                        <a:pt x="1550356" y="29716"/>
                      </a:moveTo>
                      <a:cubicBezTo>
                        <a:pt x="1627502" y="102862"/>
                        <a:pt x="1718363" y="145149"/>
                        <a:pt x="1818939" y="176579"/>
                      </a:cubicBezTo>
                      <a:cubicBezTo>
                        <a:pt x="1926944" y="210867"/>
                        <a:pt x="2018948" y="279441"/>
                        <a:pt x="2097809" y="361731"/>
                      </a:cubicBezTo>
                      <a:cubicBezTo>
                        <a:pt x="2269245" y="541739"/>
                        <a:pt x="2406394" y="745176"/>
                        <a:pt x="2502398" y="974330"/>
                      </a:cubicBezTo>
                      <a:cubicBezTo>
                        <a:pt x="2558401" y="1106907"/>
                        <a:pt x="2579545" y="1248056"/>
                        <a:pt x="2593831" y="1389777"/>
                      </a:cubicBezTo>
                      <a:cubicBezTo>
                        <a:pt x="2610975" y="1559499"/>
                        <a:pt x="2622404" y="2631547"/>
                        <a:pt x="2619547" y="2749838"/>
                      </a:cubicBezTo>
                      <a:cubicBezTo>
                        <a:pt x="2619547" y="2758410"/>
                        <a:pt x="2612689" y="2765267"/>
                        <a:pt x="2604118" y="2765267"/>
                      </a:cubicBezTo>
                      <a:cubicBezTo>
                        <a:pt x="2600689" y="2765267"/>
                        <a:pt x="2597260" y="2764696"/>
                        <a:pt x="2594403" y="2764696"/>
                      </a:cubicBezTo>
                      <a:cubicBezTo>
                        <a:pt x="1746936" y="2764696"/>
                        <a:pt x="899469" y="2765267"/>
                        <a:pt x="52002" y="2764696"/>
                      </a:cubicBezTo>
                      <a:cubicBezTo>
                        <a:pt x="48002" y="2764696"/>
                        <a:pt x="52574" y="2764696"/>
                        <a:pt x="49145" y="2764696"/>
                      </a:cubicBezTo>
                      <a:cubicBezTo>
                        <a:pt x="32573" y="2753267"/>
                        <a:pt x="57717" y="2512685"/>
                        <a:pt x="66289" y="2446396"/>
                      </a:cubicBezTo>
                      <a:cubicBezTo>
                        <a:pt x="82861" y="2313819"/>
                        <a:pt x="154293" y="2220672"/>
                        <a:pt x="266298" y="2153811"/>
                      </a:cubicBezTo>
                      <a:cubicBezTo>
                        <a:pt x="269727" y="2152668"/>
                        <a:pt x="265155" y="2153240"/>
                        <a:pt x="269155" y="2152668"/>
                      </a:cubicBezTo>
                      <a:cubicBezTo>
                        <a:pt x="360588" y="2143525"/>
                        <a:pt x="452020" y="2141811"/>
                        <a:pt x="543453" y="2153240"/>
                      </a:cubicBezTo>
                      <a:cubicBezTo>
                        <a:pt x="545739" y="2153240"/>
                        <a:pt x="548025" y="2154383"/>
                        <a:pt x="549739" y="2155526"/>
                      </a:cubicBezTo>
                      <a:cubicBezTo>
                        <a:pt x="611456" y="2194384"/>
                        <a:pt x="677745" y="2198385"/>
                        <a:pt x="747462" y="2181813"/>
                      </a:cubicBezTo>
                      <a:cubicBezTo>
                        <a:pt x="748605" y="2181813"/>
                        <a:pt x="749748" y="2181813"/>
                        <a:pt x="750891" y="2181813"/>
                      </a:cubicBezTo>
                      <a:cubicBezTo>
                        <a:pt x="764035" y="2181813"/>
                        <a:pt x="771463" y="2166383"/>
                        <a:pt x="763463" y="2156097"/>
                      </a:cubicBezTo>
                      <a:cubicBezTo>
                        <a:pt x="760034" y="2152097"/>
                        <a:pt x="756605" y="2147526"/>
                        <a:pt x="753748" y="2143525"/>
                      </a:cubicBezTo>
                      <a:cubicBezTo>
                        <a:pt x="722890" y="2104095"/>
                        <a:pt x="696603" y="2062950"/>
                        <a:pt x="694317" y="2010376"/>
                      </a:cubicBezTo>
                      <a:cubicBezTo>
                        <a:pt x="693745" y="1991518"/>
                        <a:pt x="687460" y="1978946"/>
                        <a:pt x="665173" y="1980661"/>
                      </a:cubicBezTo>
                      <a:cubicBezTo>
                        <a:pt x="656601" y="1981232"/>
                        <a:pt x="648601" y="1976089"/>
                        <a:pt x="641172" y="1970946"/>
                      </a:cubicBezTo>
                      <a:cubicBezTo>
                        <a:pt x="615456" y="1950945"/>
                        <a:pt x="586312" y="1948659"/>
                        <a:pt x="555454" y="1953231"/>
                      </a:cubicBezTo>
                      <a:cubicBezTo>
                        <a:pt x="473164" y="1965803"/>
                        <a:pt x="390303" y="1978946"/>
                        <a:pt x="306299" y="1973232"/>
                      </a:cubicBezTo>
                      <a:cubicBezTo>
                        <a:pt x="242297" y="1972660"/>
                        <a:pt x="61717" y="1961231"/>
                        <a:pt x="70289" y="1953802"/>
                      </a:cubicBezTo>
                      <a:cubicBezTo>
                        <a:pt x="110862" y="1918372"/>
                        <a:pt x="128577" y="1880656"/>
                        <a:pt x="133149" y="1856655"/>
                      </a:cubicBezTo>
                      <a:cubicBezTo>
                        <a:pt x="140578" y="1813225"/>
                        <a:pt x="134863" y="1774937"/>
                        <a:pt x="127434" y="1732078"/>
                      </a:cubicBezTo>
                      <a:cubicBezTo>
                        <a:pt x="118862" y="1684076"/>
                        <a:pt x="81718" y="1634359"/>
                        <a:pt x="0" y="1622930"/>
                      </a:cubicBezTo>
                      <a:cubicBezTo>
                        <a:pt x="0" y="1622930"/>
                        <a:pt x="151435" y="1584643"/>
                        <a:pt x="205724" y="1596072"/>
                      </a:cubicBezTo>
                      <a:cubicBezTo>
                        <a:pt x="225153" y="1600072"/>
                        <a:pt x="241154" y="1589786"/>
                        <a:pt x="257154" y="1580071"/>
                      </a:cubicBezTo>
                      <a:cubicBezTo>
                        <a:pt x="288584" y="1562356"/>
                        <a:pt x="317728" y="1536641"/>
                        <a:pt x="358873" y="1557213"/>
                      </a:cubicBezTo>
                      <a:cubicBezTo>
                        <a:pt x="369731" y="1562928"/>
                        <a:pt x="380588" y="1552641"/>
                        <a:pt x="389732" y="1545212"/>
                      </a:cubicBezTo>
                      <a:cubicBezTo>
                        <a:pt x="421162" y="1519497"/>
                        <a:pt x="455449" y="1501782"/>
                        <a:pt x="496594" y="1495496"/>
                      </a:cubicBezTo>
                      <a:cubicBezTo>
                        <a:pt x="526881" y="1490924"/>
                        <a:pt x="547453" y="1473781"/>
                        <a:pt x="561168" y="1446922"/>
                      </a:cubicBezTo>
                      <a:cubicBezTo>
                        <a:pt x="580026" y="1410921"/>
                        <a:pt x="588026" y="1372062"/>
                        <a:pt x="588598" y="1332060"/>
                      </a:cubicBezTo>
                      <a:cubicBezTo>
                        <a:pt x="589169" y="1246913"/>
                        <a:pt x="590312" y="1161195"/>
                        <a:pt x="595456" y="1076048"/>
                      </a:cubicBezTo>
                      <a:cubicBezTo>
                        <a:pt x="598884" y="1013188"/>
                        <a:pt x="589741" y="949757"/>
                        <a:pt x="586884" y="886897"/>
                      </a:cubicBezTo>
                      <a:cubicBezTo>
                        <a:pt x="583455" y="815465"/>
                        <a:pt x="592598" y="745176"/>
                        <a:pt x="614313" y="677745"/>
                      </a:cubicBezTo>
                      <a:cubicBezTo>
                        <a:pt x="633171" y="620028"/>
                        <a:pt x="666887" y="572597"/>
                        <a:pt x="710318" y="530881"/>
                      </a:cubicBezTo>
                      <a:cubicBezTo>
                        <a:pt x="730319" y="512023"/>
                        <a:pt x="749177" y="490879"/>
                        <a:pt x="770320" y="472021"/>
                      </a:cubicBezTo>
                      <a:cubicBezTo>
                        <a:pt x="1295487" y="24572"/>
                        <a:pt x="1411492" y="571"/>
                        <a:pt x="1458923" y="0"/>
                      </a:cubicBezTo>
                      <a:cubicBezTo>
                        <a:pt x="1459494" y="0"/>
                        <a:pt x="1460066" y="0"/>
                        <a:pt x="1460637" y="0"/>
                      </a:cubicBezTo>
                      <a:cubicBezTo>
                        <a:pt x="1468638" y="1143"/>
                        <a:pt x="1528069" y="8000"/>
                        <a:pt x="1550356" y="2971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73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: Shape 81">
                  <a:extLst>
                    <a:ext uri="{FF2B5EF4-FFF2-40B4-BE49-F238E27FC236}">
                      <a16:creationId xmlns:a16="http://schemas.microsoft.com/office/drawing/2014/main" id="{EECC636D-AEC0-404C-ADD4-5F64AC96B993}"/>
                    </a:ext>
                  </a:extLst>
                </p:cNvPr>
                <p:cNvSpPr/>
                <p:nvPr/>
              </p:nvSpPr>
              <p:spPr>
                <a:xfrm>
                  <a:off x="9823220" y="2979687"/>
                  <a:ext cx="1183640" cy="1608590"/>
                </a:xfrm>
                <a:custGeom>
                  <a:avLst/>
                  <a:gdLst>
                    <a:gd name="connsiteX0" fmla="*/ 644380 w 1205803"/>
                    <a:gd name="connsiteY0" fmla="*/ 1651278 h 1653800"/>
                    <a:gd name="connsiteX1" fmla="*/ 646463 w 1205803"/>
                    <a:gd name="connsiteY1" fmla="*/ 1653765 h 1653800"/>
                    <a:gd name="connsiteX2" fmla="*/ 646396 w 1205803"/>
                    <a:gd name="connsiteY2" fmla="*/ 1653800 h 1653800"/>
                    <a:gd name="connsiteX3" fmla="*/ 1145212 w 1205803"/>
                    <a:gd name="connsiteY3" fmla="*/ 913534 h 1653800"/>
                    <a:gd name="connsiteX4" fmla="*/ 1149524 w 1205803"/>
                    <a:gd name="connsiteY4" fmla="*/ 943291 h 1653800"/>
                    <a:gd name="connsiteX5" fmla="*/ 1114092 w 1205803"/>
                    <a:gd name="connsiteY5" fmla="*/ 943291 h 1653800"/>
                    <a:gd name="connsiteX6" fmla="*/ 1130354 w 1205803"/>
                    <a:gd name="connsiteY6" fmla="*/ 927821 h 1653800"/>
                    <a:gd name="connsiteX7" fmla="*/ 1144712 w 1205803"/>
                    <a:gd name="connsiteY7" fmla="*/ 913749 h 1653800"/>
                    <a:gd name="connsiteX8" fmla="*/ 1144717 w 1205803"/>
                    <a:gd name="connsiteY8" fmla="*/ 913732 h 1653800"/>
                    <a:gd name="connsiteX9" fmla="*/ 598259 w 1205803"/>
                    <a:gd name="connsiteY9" fmla="*/ 279 h 1653800"/>
                    <a:gd name="connsiteX10" fmla="*/ 789196 w 1205803"/>
                    <a:gd name="connsiteY10" fmla="*/ 41495 h 1653800"/>
                    <a:gd name="connsiteX11" fmla="*/ 983490 w 1205803"/>
                    <a:gd name="connsiteY11" fmla="*/ 212931 h 1653800"/>
                    <a:gd name="connsiteX12" fmla="*/ 1046350 w 1205803"/>
                    <a:gd name="connsiteY12" fmla="*/ 511802 h 1653800"/>
                    <a:gd name="connsiteX13" fmla="*/ 1094353 w 1205803"/>
                    <a:gd name="connsiteY13" fmla="*/ 473514 h 1653800"/>
                    <a:gd name="connsiteX14" fmla="*/ 1157213 w 1205803"/>
                    <a:gd name="connsiteY14" fmla="*/ 527231 h 1653800"/>
                    <a:gd name="connsiteX15" fmla="*/ 1205786 w 1205803"/>
                    <a:gd name="connsiteY15" fmla="*/ 770099 h 1653800"/>
                    <a:gd name="connsiteX16" fmla="*/ 1174927 w 1205803"/>
                    <a:gd name="connsiteY16" fmla="*/ 867246 h 1653800"/>
                    <a:gd name="connsiteX17" fmla="*/ 1146926 w 1205803"/>
                    <a:gd name="connsiteY17" fmla="*/ 910677 h 1653800"/>
                    <a:gd name="connsiteX18" fmla="*/ 1145500 w 1205803"/>
                    <a:gd name="connsiteY18" fmla="*/ 910881 h 1653800"/>
                    <a:gd name="connsiteX19" fmla="*/ 1146828 w 1205803"/>
                    <a:gd name="connsiteY19" fmla="*/ 906043 h 1653800"/>
                    <a:gd name="connsiteX20" fmla="*/ 1137212 w 1205803"/>
                    <a:gd name="connsiteY20" fmla="*/ 902677 h 1653800"/>
                    <a:gd name="connsiteX21" fmla="*/ 1054922 w 1205803"/>
                    <a:gd name="connsiteY21" fmla="*/ 983823 h 1653800"/>
                    <a:gd name="connsiteX22" fmla="*/ 1055494 w 1205803"/>
                    <a:gd name="connsiteY22" fmla="*/ 1144402 h 1653800"/>
                    <a:gd name="connsiteX23" fmla="*/ 992634 w 1205803"/>
                    <a:gd name="connsiteY23" fmla="*/ 1328410 h 1653800"/>
                    <a:gd name="connsiteX24" fmla="*/ 853770 w 1205803"/>
                    <a:gd name="connsiteY24" fmla="*/ 1488418 h 1653800"/>
                    <a:gd name="connsiteX25" fmla="*/ 651683 w 1205803"/>
                    <a:gd name="connsiteY25" fmla="*/ 1630737 h 1653800"/>
                    <a:gd name="connsiteX26" fmla="*/ 634660 w 1205803"/>
                    <a:gd name="connsiteY26" fmla="*/ 1639121 h 1653800"/>
                    <a:gd name="connsiteX27" fmla="*/ 634332 w 1205803"/>
                    <a:gd name="connsiteY27" fmla="*/ 1638710 h 1653800"/>
                    <a:gd name="connsiteX28" fmla="*/ 634903 w 1205803"/>
                    <a:gd name="connsiteY28" fmla="*/ 1634709 h 1653800"/>
                    <a:gd name="connsiteX29" fmla="*/ 550328 w 1205803"/>
                    <a:gd name="connsiteY29" fmla="*/ 1638710 h 1653800"/>
                    <a:gd name="connsiteX30" fmla="*/ 456609 w 1205803"/>
                    <a:gd name="connsiteY30" fmla="*/ 1575850 h 1653800"/>
                    <a:gd name="connsiteX31" fmla="*/ 417179 w 1205803"/>
                    <a:gd name="connsiteY31" fmla="*/ 1515847 h 1653800"/>
                    <a:gd name="connsiteX32" fmla="*/ 161167 w 1205803"/>
                    <a:gd name="connsiteY32" fmla="*/ 1154688 h 1653800"/>
                    <a:gd name="connsiteX33" fmla="*/ 23447 w 1205803"/>
                    <a:gd name="connsiteY33" fmla="*/ 779814 h 1653800"/>
                    <a:gd name="connsiteX34" fmla="*/ 17 w 1205803"/>
                    <a:gd name="connsiteY34" fmla="*/ 587805 h 1653800"/>
                    <a:gd name="connsiteX35" fmla="*/ 589 w 1205803"/>
                    <a:gd name="connsiteY35" fmla="*/ 544375 h 1653800"/>
                    <a:gd name="connsiteX36" fmla="*/ 77164 w 1205803"/>
                    <a:gd name="connsiteY36" fmla="*/ 250647 h 1653800"/>
                    <a:gd name="connsiteX37" fmla="*/ 393178 w 1205803"/>
                    <a:gd name="connsiteY37" fmla="*/ 37495 h 1653800"/>
                    <a:gd name="connsiteX38" fmla="*/ 598259 w 1205803"/>
                    <a:gd name="connsiteY38" fmla="*/ 279 h 1653800"/>
                    <a:gd name="connsiteX0" fmla="*/ 646396 w 1205803"/>
                    <a:gd name="connsiteY0" fmla="*/ 1653800 h 1653800"/>
                    <a:gd name="connsiteX1" fmla="*/ 646463 w 1205803"/>
                    <a:gd name="connsiteY1" fmla="*/ 1653765 h 1653800"/>
                    <a:gd name="connsiteX2" fmla="*/ 646396 w 1205803"/>
                    <a:gd name="connsiteY2" fmla="*/ 1653800 h 1653800"/>
                    <a:gd name="connsiteX3" fmla="*/ 1145212 w 1205803"/>
                    <a:gd name="connsiteY3" fmla="*/ 913534 h 1653800"/>
                    <a:gd name="connsiteX4" fmla="*/ 1149524 w 1205803"/>
                    <a:gd name="connsiteY4" fmla="*/ 943291 h 1653800"/>
                    <a:gd name="connsiteX5" fmla="*/ 1114092 w 1205803"/>
                    <a:gd name="connsiteY5" fmla="*/ 943291 h 1653800"/>
                    <a:gd name="connsiteX6" fmla="*/ 1130354 w 1205803"/>
                    <a:gd name="connsiteY6" fmla="*/ 927821 h 1653800"/>
                    <a:gd name="connsiteX7" fmla="*/ 1144712 w 1205803"/>
                    <a:gd name="connsiteY7" fmla="*/ 913749 h 1653800"/>
                    <a:gd name="connsiteX8" fmla="*/ 1144717 w 1205803"/>
                    <a:gd name="connsiteY8" fmla="*/ 913732 h 1653800"/>
                    <a:gd name="connsiteX9" fmla="*/ 1145212 w 1205803"/>
                    <a:gd name="connsiteY9" fmla="*/ 913534 h 1653800"/>
                    <a:gd name="connsiteX10" fmla="*/ 598259 w 1205803"/>
                    <a:gd name="connsiteY10" fmla="*/ 279 h 1653800"/>
                    <a:gd name="connsiteX11" fmla="*/ 789196 w 1205803"/>
                    <a:gd name="connsiteY11" fmla="*/ 41495 h 1653800"/>
                    <a:gd name="connsiteX12" fmla="*/ 983490 w 1205803"/>
                    <a:gd name="connsiteY12" fmla="*/ 212931 h 1653800"/>
                    <a:gd name="connsiteX13" fmla="*/ 1046350 w 1205803"/>
                    <a:gd name="connsiteY13" fmla="*/ 511802 h 1653800"/>
                    <a:gd name="connsiteX14" fmla="*/ 1094353 w 1205803"/>
                    <a:gd name="connsiteY14" fmla="*/ 473514 h 1653800"/>
                    <a:gd name="connsiteX15" fmla="*/ 1157213 w 1205803"/>
                    <a:gd name="connsiteY15" fmla="*/ 527231 h 1653800"/>
                    <a:gd name="connsiteX16" fmla="*/ 1205786 w 1205803"/>
                    <a:gd name="connsiteY16" fmla="*/ 770099 h 1653800"/>
                    <a:gd name="connsiteX17" fmla="*/ 1174927 w 1205803"/>
                    <a:gd name="connsiteY17" fmla="*/ 867246 h 1653800"/>
                    <a:gd name="connsiteX18" fmla="*/ 1146926 w 1205803"/>
                    <a:gd name="connsiteY18" fmla="*/ 910677 h 1653800"/>
                    <a:gd name="connsiteX19" fmla="*/ 1145500 w 1205803"/>
                    <a:gd name="connsiteY19" fmla="*/ 910881 h 1653800"/>
                    <a:gd name="connsiteX20" fmla="*/ 1146828 w 1205803"/>
                    <a:gd name="connsiteY20" fmla="*/ 906043 h 1653800"/>
                    <a:gd name="connsiteX21" fmla="*/ 1137212 w 1205803"/>
                    <a:gd name="connsiteY21" fmla="*/ 902677 h 1653800"/>
                    <a:gd name="connsiteX22" fmla="*/ 1054922 w 1205803"/>
                    <a:gd name="connsiteY22" fmla="*/ 983823 h 1653800"/>
                    <a:gd name="connsiteX23" fmla="*/ 1055494 w 1205803"/>
                    <a:gd name="connsiteY23" fmla="*/ 1144402 h 1653800"/>
                    <a:gd name="connsiteX24" fmla="*/ 992634 w 1205803"/>
                    <a:gd name="connsiteY24" fmla="*/ 1328410 h 1653800"/>
                    <a:gd name="connsiteX25" fmla="*/ 853770 w 1205803"/>
                    <a:gd name="connsiteY25" fmla="*/ 1488418 h 1653800"/>
                    <a:gd name="connsiteX26" fmla="*/ 651683 w 1205803"/>
                    <a:gd name="connsiteY26" fmla="*/ 1630737 h 1653800"/>
                    <a:gd name="connsiteX27" fmla="*/ 634660 w 1205803"/>
                    <a:gd name="connsiteY27" fmla="*/ 1639121 h 1653800"/>
                    <a:gd name="connsiteX28" fmla="*/ 634332 w 1205803"/>
                    <a:gd name="connsiteY28" fmla="*/ 1638710 h 1653800"/>
                    <a:gd name="connsiteX29" fmla="*/ 634903 w 1205803"/>
                    <a:gd name="connsiteY29" fmla="*/ 1634709 h 1653800"/>
                    <a:gd name="connsiteX30" fmla="*/ 550328 w 1205803"/>
                    <a:gd name="connsiteY30" fmla="*/ 1638710 h 1653800"/>
                    <a:gd name="connsiteX31" fmla="*/ 456609 w 1205803"/>
                    <a:gd name="connsiteY31" fmla="*/ 1575850 h 1653800"/>
                    <a:gd name="connsiteX32" fmla="*/ 417179 w 1205803"/>
                    <a:gd name="connsiteY32" fmla="*/ 1515847 h 1653800"/>
                    <a:gd name="connsiteX33" fmla="*/ 161167 w 1205803"/>
                    <a:gd name="connsiteY33" fmla="*/ 1154688 h 1653800"/>
                    <a:gd name="connsiteX34" fmla="*/ 23447 w 1205803"/>
                    <a:gd name="connsiteY34" fmla="*/ 779814 h 1653800"/>
                    <a:gd name="connsiteX35" fmla="*/ 17 w 1205803"/>
                    <a:gd name="connsiteY35" fmla="*/ 587805 h 1653800"/>
                    <a:gd name="connsiteX36" fmla="*/ 589 w 1205803"/>
                    <a:gd name="connsiteY36" fmla="*/ 544375 h 1653800"/>
                    <a:gd name="connsiteX37" fmla="*/ 77164 w 1205803"/>
                    <a:gd name="connsiteY37" fmla="*/ 250647 h 1653800"/>
                    <a:gd name="connsiteX38" fmla="*/ 393178 w 1205803"/>
                    <a:gd name="connsiteY38" fmla="*/ 37495 h 1653800"/>
                    <a:gd name="connsiteX39" fmla="*/ 598259 w 1205803"/>
                    <a:gd name="connsiteY39" fmla="*/ 279 h 1653800"/>
                    <a:gd name="connsiteX0" fmla="*/ 1145212 w 1205803"/>
                    <a:gd name="connsiteY0" fmla="*/ 913534 h 1639479"/>
                    <a:gd name="connsiteX1" fmla="*/ 1149524 w 1205803"/>
                    <a:gd name="connsiteY1" fmla="*/ 943291 h 1639479"/>
                    <a:gd name="connsiteX2" fmla="*/ 1114092 w 1205803"/>
                    <a:gd name="connsiteY2" fmla="*/ 943291 h 1639479"/>
                    <a:gd name="connsiteX3" fmla="*/ 1130354 w 1205803"/>
                    <a:gd name="connsiteY3" fmla="*/ 927821 h 1639479"/>
                    <a:gd name="connsiteX4" fmla="*/ 1144712 w 1205803"/>
                    <a:gd name="connsiteY4" fmla="*/ 913749 h 1639479"/>
                    <a:gd name="connsiteX5" fmla="*/ 1144717 w 1205803"/>
                    <a:gd name="connsiteY5" fmla="*/ 913732 h 1639479"/>
                    <a:gd name="connsiteX6" fmla="*/ 1145212 w 1205803"/>
                    <a:gd name="connsiteY6" fmla="*/ 913534 h 1639479"/>
                    <a:gd name="connsiteX7" fmla="*/ 598259 w 1205803"/>
                    <a:gd name="connsiteY7" fmla="*/ 279 h 1639479"/>
                    <a:gd name="connsiteX8" fmla="*/ 789196 w 1205803"/>
                    <a:gd name="connsiteY8" fmla="*/ 41495 h 1639479"/>
                    <a:gd name="connsiteX9" fmla="*/ 983490 w 1205803"/>
                    <a:gd name="connsiteY9" fmla="*/ 212931 h 1639479"/>
                    <a:gd name="connsiteX10" fmla="*/ 1046350 w 1205803"/>
                    <a:gd name="connsiteY10" fmla="*/ 511802 h 1639479"/>
                    <a:gd name="connsiteX11" fmla="*/ 1094353 w 1205803"/>
                    <a:gd name="connsiteY11" fmla="*/ 473514 h 1639479"/>
                    <a:gd name="connsiteX12" fmla="*/ 1157213 w 1205803"/>
                    <a:gd name="connsiteY12" fmla="*/ 527231 h 1639479"/>
                    <a:gd name="connsiteX13" fmla="*/ 1205786 w 1205803"/>
                    <a:gd name="connsiteY13" fmla="*/ 770099 h 1639479"/>
                    <a:gd name="connsiteX14" fmla="*/ 1174927 w 1205803"/>
                    <a:gd name="connsiteY14" fmla="*/ 867246 h 1639479"/>
                    <a:gd name="connsiteX15" fmla="*/ 1146926 w 1205803"/>
                    <a:gd name="connsiteY15" fmla="*/ 910677 h 1639479"/>
                    <a:gd name="connsiteX16" fmla="*/ 1145500 w 1205803"/>
                    <a:gd name="connsiteY16" fmla="*/ 910881 h 1639479"/>
                    <a:gd name="connsiteX17" fmla="*/ 1146828 w 1205803"/>
                    <a:gd name="connsiteY17" fmla="*/ 906043 h 1639479"/>
                    <a:gd name="connsiteX18" fmla="*/ 1137212 w 1205803"/>
                    <a:gd name="connsiteY18" fmla="*/ 902677 h 1639479"/>
                    <a:gd name="connsiteX19" fmla="*/ 1054922 w 1205803"/>
                    <a:gd name="connsiteY19" fmla="*/ 983823 h 1639479"/>
                    <a:gd name="connsiteX20" fmla="*/ 1055494 w 1205803"/>
                    <a:gd name="connsiteY20" fmla="*/ 1144402 h 1639479"/>
                    <a:gd name="connsiteX21" fmla="*/ 992634 w 1205803"/>
                    <a:gd name="connsiteY21" fmla="*/ 1328410 h 1639479"/>
                    <a:gd name="connsiteX22" fmla="*/ 853770 w 1205803"/>
                    <a:gd name="connsiteY22" fmla="*/ 1488418 h 1639479"/>
                    <a:gd name="connsiteX23" fmla="*/ 651683 w 1205803"/>
                    <a:gd name="connsiteY23" fmla="*/ 1630737 h 1639479"/>
                    <a:gd name="connsiteX24" fmla="*/ 634660 w 1205803"/>
                    <a:gd name="connsiteY24" fmla="*/ 1639121 h 1639479"/>
                    <a:gd name="connsiteX25" fmla="*/ 634332 w 1205803"/>
                    <a:gd name="connsiteY25" fmla="*/ 1638710 h 1639479"/>
                    <a:gd name="connsiteX26" fmla="*/ 634903 w 1205803"/>
                    <a:gd name="connsiteY26" fmla="*/ 1634709 h 1639479"/>
                    <a:gd name="connsiteX27" fmla="*/ 550328 w 1205803"/>
                    <a:gd name="connsiteY27" fmla="*/ 1638710 h 1639479"/>
                    <a:gd name="connsiteX28" fmla="*/ 456609 w 1205803"/>
                    <a:gd name="connsiteY28" fmla="*/ 1575850 h 1639479"/>
                    <a:gd name="connsiteX29" fmla="*/ 417179 w 1205803"/>
                    <a:gd name="connsiteY29" fmla="*/ 1515847 h 1639479"/>
                    <a:gd name="connsiteX30" fmla="*/ 161167 w 1205803"/>
                    <a:gd name="connsiteY30" fmla="*/ 1154688 h 1639479"/>
                    <a:gd name="connsiteX31" fmla="*/ 23447 w 1205803"/>
                    <a:gd name="connsiteY31" fmla="*/ 779814 h 1639479"/>
                    <a:gd name="connsiteX32" fmla="*/ 17 w 1205803"/>
                    <a:gd name="connsiteY32" fmla="*/ 587805 h 1639479"/>
                    <a:gd name="connsiteX33" fmla="*/ 589 w 1205803"/>
                    <a:gd name="connsiteY33" fmla="*/ 544375 h 1639479"/>
                    <a:gd name="connsiteX34" fmla="*/ 77164 w 1205803"/>
                    <a:gd name="connsiteY34" fmla="*/ 250647 h 1639479"/>
                    <a:gd name="connsiteX35" fmla="*/ 393178 w 1205803"/>
                    <a:gd name="connsiteY35" fmla="*/ 37495 h 1639479"/>
                    <a:gd name="connsiteX36" fmla="*/ 598259 w 1205803"/>
                    <a:gd name="connsiteY36" fmla="*/ 279 h 1639479"/>
                    <a:gd name="connsiteX0" fmla="*/ 1145212 w 1205803"/>
                    <a:gd name="connsiteY0" fmla="*/ 913534 h 1639479"/>
                    <a:gd name="connsiteX1" fmla="*/ 1114092 w 1205803"/>
                    <a:gd name="connsiteY1" fmla="*/ 943291 h 1639479"/>
                    <a:gd name="connsiteX2" fmla="*/ 1130354 w 1205803"/>
                    <a:gd name="connsiteY2" fmla="*/ 927821 h 1639479"/>
                    <a:gd name="connsiteX3" fmla="*/ 1144712 w 1205803"/>
                    <a:gd name="connsiteY3" fmla="*/ 913749 h 1639479"/>
                    <a:gd name="connsiteX4" fmla="*/ 1144717 w 1205803"/>
                    <a:gd name="connsiteY4" fmla="*/ 913732 h 1639479"/>
                    <a:gd name="connsiteX5" fmla="*/ 1145212 w 1205803"/>
                    <a:gd name="connsiteY5" fmla="*/ 913534 h 1639479"/>
                    <a:gd name="connsiteX6" fmla="*/ 598259 w 1205803"/>
                    <a:gd name="connsiteY6" fmla="*/ 279 h 1639479"/>
                    <a:gd name="connsiteX7" fmla="*/ 789196 w 1205803"/>
                    <a:gd name="connsiteY7" fmla="*/ 41495 h 1639479"/>
                    <a:gd name="connsiteX8" fmla="*/ 983490 w 1205803"/>
                    <a:gd name="connsiteY8" fmla="*/ 212931 h 1639479"/>
                    <a:gd name="connsiteX9" fmla="*/ 1046350 w 1205803"/>
                    <a:gd name="connsiteY9" fmla="*/ 511802 h 1639479"/>
                    <a:gd name="connsiteX10" fmla="*/ 1094353 w 1205803"/>
                    <a:gd name="connsiteY10" fmla="*/ 473514 h 1639479"/>
                    <a:gd name="connsiteX11" fmla="*/ 1157213 w 1205803"/>
                    <a:gd name="connsiteY11" fmla="*/ 527231 h 1639479"/>
                    <a:gd name="connsiteX12" fmla="*/ 1205786 w 1205803"/>
                    <a:gd name="connsiteY12" fmla="*/ 770099 h 1639479"/>
                    <a:gd name="connsiteX13" fmla="*/ 1174927 w 1205803"/>
                    <a:gd name="connsiteY13" fmla="*/ 867246 h 1639479"/>
                    <a:gd name="connsiteX14" fmla="*/ 1146926 w 1205803"/>
                    <a:gd name="connsiteY14" fmla="*/ 910677 h 1639479"/>
                    <a:gd name="connsiteX15" fmla="*/ 1145500 w 1205803"/>
                    <a:gd name="connsiteY15" fmla="*/ 910881 h 1639479"/>
                    <a:gd name="connsiteX16" fmla="*/ 1146828 w 1205803"/>
                    <a:gd name="connsiteY16" fmla="*/ 906043 h 1639479"/>
                    <a:gd name="connsiteX17" fmla="*/ 1137212 w 1205803"/>
                    <a:gd name="connsiteY17" fmla="*/ 902677 h 1639479"/>
                    <a:gd name="connsiteX18" fmla="*/ 1054922 w 1205803"/>
                    <a:gd name="connsiteY18" fmla="*/ 983823 h 1639479"/>
                    <a:gd name="connsiteX19" fmla="*/ 1055494 w 1205803"/>
                    <a:gd name="connsiteY19" fmla="*/ 1144402 h 1639479"/>
                    <a:gd name="connsiteX20" fmla="*/ 992634 w 1205803"/>
                    <a:gd name="connsiteY20" fmla="*/ 1328410 h 1639479"/>
                    <a:gd name="connsiteX21" fmla="*/ 853770 w 1205803"/>
                    <a:gd name="connsiteY21" fmla="*/ 1488418 h 1639479"/>
                    <a:gd name="connsiteX22" fmla="*/ 651683 w 1205803"/>
                    <a:gd name="connsiteY22" fmla="*/ 1630737 h 1639479"/>
                    <a:gd name="connsiteX23" fmla="*/ 634660 w 1205803"/>
                    <a:gd name="connsiteY23" fmla="*/ 1639121 h 1639479"/>
                    <a:gd name="connsiteX24" fmla="*/ 634332 w 1205803"/>
                    <a:gd name="connsiteY24" fmla="*/ 1638710 h 1639479"/>
                    <a:gd name="connsiteX25" fmla="*/ 634903 w 1205803"/>
                    <a:gd name="connsiteY25" fmla="*/ 1634709 h 1639479"/>
                    <a:gd name="connsiteX26" fmla="*/ 550328 w 1205803"/>
                    <a:gd name="connsiteY26" fmla="*/ 1638710 h 1639479"/>
                    <a:gd name="connsiteX27" fmla="*/ 456609 w 1205803"/>
                    <a:gd name="connsiteY27" fmla="*/ 1575850 h 1639479"/>
                    <a:gd name="connsiteX28" fmla="*/ 417179 w 1205803"/>
                    <a:gd name="connsiteY28" fmla="*/ 1515847 h 1639479"/>
                    <a:gd name="connsiteX29" fmla="*/ 161167 w 1205803"/>
                    <a:gd name="connsiteY29" fmla="*/ 1154688 h 1639479"/>
                    <a:gd name="connsiteX30" fmla="*/ 23447 w 1205803"/>
                    <a:gd name="connsiteY30" fmla="*/ 779814 h 1639479"/>
                    <a:gd name="connsiteX31" fmla="*/ 17 w 1205803"/>
                    <a:gd name="connsiteY31" fmla="*/ 587805 h 1639479"/>
                    <a:gd name="connsiteX32" fmla="*/ 589 w 1205803"/>
                    <a:gd name="connsiteY32" fmla="*/ 544375 h 1639479"/>
                    <a:gd name="connsiteX33" fmla="*/ 77164 w 1205803"/>
                    <a:gd name="connsiteY33" fmla="*/ 250647 h 1639479"/>
                    <a:gd name="connsiteX34" fmla="*/ 393178 w 1205803"/>
                    <a:gd name="connsiteY34" fmla="*/ 37495 h 1639479"/>
                    <a:gd name="connsiteX35" fmla="*/ 598259 w 1205803"/>
                    <a:gd name="connsiteY35" fmla="*/ 279 h 1639479"/>
                    <a:gd name="connsiteX0" fmla="*/ 1145212 w 1205803"/>
                    <a:gd name="connsiteY0" fmla="*/ 913534 h 1639479"/>
                    <a:gd name="connsiteX1" fmla="*/ 1130354 w 1205803"/>
                    <a:gd name="connsiteY1" fmla="*/ 927821 h 1639479"/>
                    <a:gd name="connsiteX2" fmla="*/ 1144712 w 1205803"/>
                    <a:gd name="connsiteY2" fmla="*/ 913749 h 1639479"/>
                    <a:gd name="connsiteX3" fmla="*/ 1144717 w 1205803"/>
                    <a:gd name="connsiteY3" fmla="*/ 913732 h 1639479"/>
                    <a:gd name="connsiteX4" fmla="*/ 1145212 w 1205803"/>
                    <a:gd name="connsiteY4" fmla="*/ 913534 h 1639479"/>
                    <a:gd name="connsiteX5" fmla="*/ 598259 w 1205803"/>
                    <a:gd name="connsiteY5" fmla="*/ 279 h 1639479"/>
                    <a:gd name="connsiteX6" fmla="*/ 789196 w 1205803"/>
                    <a:gd name="connsiteY6" fmla="*/ 41495 h 1639479"/>
                    <a:gd name="connsiteX7" fmla="*/ 983490 w 1205803"/>
                    <a:gd name="connsiteY7" fmla="*/ 212931 h 1639479"/>
                    <a:gd name="connsiteX8" fmla="*/ 1046350 w 1205803"/>
                    <a:gd name="connsiteY8" fmla="*/ 511802 h 1639479"/>
                    <a:gd name="connsiteX9" fmla="*/ 1094353 w 1205803"/>
                    <a:gd name="connsiteY9" fmla="*/ 473514 h 1639479"/>
                    <a:gd name="connsiteX10" fmla="*/ 1157213 w 1205803"/>
                    <a:gd name="connsiteY10" fmla="*/ 527231 h 1639479"/>
                    <a:gd name="connsiteX11" fmla="*/ 1205786 w 1205803"/>
                    <a:gd name="connsiteY11" fmla="*/ 770099 h 1639479"/>
                    <a:gd name="connsiteX12" fmla="*/ 1174927 w 1205803"/>
                    <a:gd name="connsiteY12" fmla="*/ 867246 h 1639479"/>
                    <a:gd name="connsiteX13" fmla="*/ 1146926 w 1205803"/>
                    <a:gd name="connsiteY13" fmla="*/ 910677 h 1639479"/>
                    <a:gd name="connsiteX14" fmla="*/ 1145500 w 1205803"/>
                    <a:gd name="connsiteY14" fmla="*/ 910881 h 1639479"/>
                    <a:gd name="connsiteX15" fmla="*/ 1146828 w 1205803"/>
                    <a:gd name="connsiteY15" fmla="*/ 906043 h 1639479"/>
                    <a:gd name="connsiteX16" fmla="*/ 1137212 w 1205803"/>
                    <a:gd name="connsiteY16" fmla="*/ 902677 h 1639479"/>
                    <a:gd name="connsiteX17" fmla="*/ 1054922 w 1205803"/>
                    <a:gd name="connsiteY17" fmla="*/ 983823 h 1639479"/>
                    <a:gd name="connsiteX18" fmla="*/ 1055494 w 1205803"/>
                    <a:gd name="connsiteY18" fmla="*/ 1144402 h 1639479"/>
                    <a:gd name="connsiteX19" fmla="*/ 992634 w 1205803"/>
                    <a:gd name="connsiteY19" fmla="*/ 1328410 h 1639479"/>
                    <a:gd name="connsiteX20" fmla="*/ 853770 w 1205803"/>
                    <a:gd name="connsiteY20" fmla="*/ 1488418 h 1639479"/>
                    <a:gd name="connsiteX21" fmla="*/ 651683 w 1205803"/>
                    <a:gd name="connsiteY21" fmla="*/ 1630737 h 1639479"/>
                    <a:gd name="connsiteX22" fmla="*/ 634660 w 1205803"/>
                    <a:gd name="connsiteY22" fmla="*/ 1639121 h 1639479"/>
                    <a:gd name="connsiteX23" fmla="*/ 634332 w 1205803"/>
                    <a:gd name="connsiteY23" fmla="*/ 1638710 h 1639479"/>
                    <a:gd name="connsiteX24" fmla="*/ 634903 w 1205803"/>
                    <a:gd name="connsiteY24" fmla="*/ 1634709 h 1639479"/>
                    <a:gd name="connsiteX25" fmla="*/ 550328 w 1205803"/>
                    <a:gd name="connsiteY25" fmla="*/ 1638710 h 1639479"/>
                    <a:gd name="connsiteX26" fmla="*/ 456609 w 1205803"/>
                    <a:gd name="connsiteY26" fmla="*/ 1575850 h 1639479"/>
                    <a:gd name="connsiteX27" fmla="*/ 417179 w 1205803"/>
                    <a:gd name="connsiteY27" fmla="*/ 1515847 h 1639479"/>
                    <a:gd name="connsiteX28" fmla="*/ 161167 w 1205803"/>
                    <a:gd name="connsiteY28" fmla="*/ 1154688 h 1639479"/>
                    <a:gd name="connsiteX29" fmla="*/ 23447 w 1205803"/>
                    <a:gd name="connsiteY29" fmla="*/ 779814 h 1639479"/>
                    <a:gd name="connsiteX30" fmla="*/ 17 w 1205803"/>
                    <a:gd name="connsiteY30" fmla="*/ 587805 h 1639479"/>
                    <a:gd name="connsiteX31" fmla="*/ 589 w 1205803"/>
                    <a:gd name="connsiteY31" fmla="*/ 544375 h 1639479"/>
                    <a:gd name="connsiteX32" fmla="*/ 77164 w 1205803"/>
                    <a:gd name="connsiteY32" fmla="*/ 250647 h 1639479"/>
                    <a:gd name="connsiteX33" fmla="*/ 393178 w 1205803"/>
                    <a:gd name="connsiteY33" fmla="*/ 37495 h 1639479"/>
                    <a:gd name="connsiteX34" fmla="*/ 598259 w 1205803"/>
                    <a:gd name="connsiteY34" fmla="*/ 279 h 1639479"/>
                    <a:gd name="connsiteX0" fmla="*/ 1145212 w 1205803"/>
                    <a:gd name="connsiteY0" fmla="*/ 913534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1145212 w 1205803"/>
                    <a:gd name="connsiteY3" fmla="*/ 913534 h 1639479"/>
                    <a:gd name="connsiteX4" fmla="*/ 598259 w 1205803"/>
                    <a:gd name="connsiteY4" fmla="*/ 279 h 1639479"/>
                    <a:gd name="connsiteX5" fmla="*/ 789196 w 1205803"/>
                    <a:gd name="connsiteY5" fmla="*/ 41495 h 1639479"/>
                    <a:gd name="connsiteX6" fmla="*/ 983490 w 1205803"/>
                    <a:gd name="connsiteY6" fmla="*/ 212931 h 1639479"/>
                    <a:gd name="connsiteX7" fmla="*/ 1046350 w 1205803"/>
                    <a:gd name="connsiteY7" fmla="*/ 511802 h 1639479"/>
                    <a:gd name="connsiteX8" fmla="*/ 1094353 w 1205803"/>
                    <a:gd name="connsiteY8" fmla="*/ 473514 h 1639479"/>
                    <a:gd name="connsiteX9" fmla="*/ 1157213 w 1205803"/>
                    <a:gd name="connsiteY9" fmla="*/ 527231 h 1639479"/>
                    <a:gd name="connsiteX10" fmla="*/ 1205786 w 1205803"/>
                    <a:gd name="connsiteY10" fmla="*/ 770099 h 1639479"/>
                    <a:gd name="connsiteX11" fmla="*/ 1174927 w 1205803"/>
                    <a:gd name="connsiteY11" fmla="*/ 867246 h 1639479"/>
                    <a:gd name="connsiteX12" fmla="*/ 1146926 w 1205803"/>
                    <a:gd name="connsiteY12" fmla="*/ 910677 h 1639479"/>
                    <a:gd name="connsiteX13" fmla="*/ 1145500 w 1205803"/>
                    <a:gd name="connsiteY13" fmla="*/ 910881 h 1639479"/>
                    <a:gd name="connsiteX14" fmla="*/ 1146828 w 1205803"/>
                    <a:gd name="connsiteY14" fmla="*/ 906043 h 1639479"/>
                    <a:gd name="connsiteX15" fmla="*/ 1137212 w 1205803"/>
                    <a:gd name="connsiteY15" fmla="*/ 902677 h 1639479"/>
                    <a:gd name="connsiteX16" fmla="*/ 1054922 w 1205803"/>
                    <a:gd name="connsiteY16" fmla="*/ 983823 h 1639479"/>
                    <a:gd name="connsiteX17" fmla="*/ 1055494 w 1205803"/>
                    <a:gd name="connsiteY17" fmla="*/ 1144402 h 1639479"/>
                    <a:gd name="connsiteX18" fmla="*/ 992634 w 1205803"/>
                    <a:gd name="connsiteY18" fmla="*/ 1328410 h 1639479"/>
                    <a:gd name="connsiteX19" fmla="*/ 853770 w 1205803"/>
                    <a:gd name="connsiteY19" fmla="*/ 1488418 h 1639479"/>
                    <a:gd name="connsiteX20" fmla="*/ 651683 w 1205803"/>
                    <a:gd name="connsiteY20" fmla="*/ 1630737 h 1639479"/>
                    <a:gd name="connsiteX21" fmla="*/ 634660 w 1205803"/>
                    <a:gd name="connsiteY21" fmla="*/ 1639121 h 1639479"/>
                    <a:gd name="connsiteX22" fmla="*/ 634332 w 1205803"/>
                    <a:gd name="connsiteY22" fmla="*/ 1638710 h 1639479"/>
                    <a:gd name="connsiteX23" fmla="*/ 634903 w 1205803"/>
                    <a:gd name="connsiteY23" fmla="*/ 1634709 h 1639479"/>
                    <a:gd name="connsiteX24" fmla="*/ 550328 w 1205803"/>
                    <a:gd name="connsiteY24" fmla="*/ 1638710 h 1639479"/>
                    <a:gd name="connsiteX25" fmla="*/ 456609 w 1205803"/>
                    <a:gd name="connsiteY25" fmla="*/ 1575850 h 1639479"/>
                    <a:gd name="connsiteX26" fmla="*/ 417179 w 1205803"/>
                    <a:gd name="connsiteY26" fmla="*/ 1515847 h 1639479"/>
                    <a:gd name="connsiteX27" fmla="*/ 161167 w 1205803"/>
                    <a:gd name="connsiteY27" fmla="*/ 1154688 h 1639479"/>
                    <a:gd name="connsiteX28" fmla="*/ 23447 w 1205803"/>
                    <a:gd name="connsiteY28" fmla="*/ 779814 h 1639479"/>
                    <a:gd name="connsiteX29" fmla="*/ 17 w 1205803"/>
                    <a:gd name="connsiteY29" fmla="*/ 587805 h 1639479"/>
                    <a:gd name="connsiteX30" fmla="*/ 589 w 1205803"/>
                    <a:gd name="connsiteY30" fmla="*/ 544375 h 1639479"/>
                    <a:gd name="connsiteX31" fmla="*/ 77164 w 1205803"/>
                    <a:gd name="connsiteY31" fmla="*/ 250647 h 1639479"/>
                    <a:gd name="connsiteX32" fmla="*/ 393178 w 1205803"/>
                    <a:gd name="connsiteY32" fmla="*/ 37495 h 1639479"/>
                    <a:gd name="connsiteX33" fmla="*/ 598259 w 1205803"/>
                    <a:gd name="connsiteY33" fmla="*/ 279 h 1639479"/>
                    <a:gd name="connsiteX0" fmla="*/ 1145212 w 1205803"/>
                    <a:gd name="connsiteY0" fmla="*/ 913534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1145212 w 1205803"/>
                    <a:gd name="connsiteY3" fmla="*/ 913534 h 1639479"/>
                    <a:gd name="connsiteX4" fmla="*/ 598259 w 1205803"/>
                    <a:gd name="connsiteY4" fmla="*/ 279 h 1639479"/>
                    <a:gd name="connsiteX5" fmla="*/ 789196 w 1205803"/>
                    <a:gd name="connsiteY5" fmla="*/ 41495 h 1639479"/>
                    <a:gd name="connsiteX6" fmla="*/ 983490 w 1205803"/>
                    <a:gd name="connsiteY6" fmla="*/ 212931 h 1639479"/>
                    <a:gd name="connsiteX7" fmla="*/ 1046350 w 1205803"/>
                    <a:gd name="connsiteY7" fmla="*/ 511802 h 1639479"/>
                    <a:gd name="connsiteX8" fmla="*/ 1094353 w 1205803"/>
                    <a:gd name="connsiteY8" fmla="*/ 473514 h 1639479"/>
                    <a:gd name="connsiteX9" fmla="*/ 1157213 w 1205803"/>
                    <a:gd name="connsiteY9" fmla="*/ 527231 h 1639479"/>
                    <a:gd name="connsiteX10" fmla="*/ 1205786 w 1205803"/>
                    <a:gd name="connsiteY10" fmla="*/ 770099 h 1639479"/>
                    <a:gd name="connsiteX11" fmla="*/ 1174927 w 1205803"/>
                    <a:gd name="connsiteY11" fmla="*/ 867246 h 1639479"/>
                    <a:gd name="connsiteX12" fmla="*/ 1146926 w 1205803"/>
                    <a:gd name="connsiteY12" fmla="*/ 910677 h 1639479"/>
                    <a:gd name="connsiteX13" fmla="*/ 1146828 w 1205803"/>
                    <a:gd name="connsiteY13" fmla="*/ 906043 h 1639479"/>
                    <a:gd name="connsiteX14" fmla="*/ 1137212 w 1205803"/>
                    <a:gd name="connsiteY14" fmla="*/ 902677 h 1639479"/>
                    <a:gd name="connsiteX15" fmla="*/ 1054922 w 1205803"/>
                    <a:gd name="connsiteY15" fmla="*/ 983823 h 1639479"/>
                    <a:gd name="connsiteX16" fmla="*/ 1055494 w 1205803"/>
                    <a:gd name="connsiteY16" fmla="*/ 1144402 h 1639479"/>
                    <a:gd name="connsiteX17" fmla="*/ 992634 w 1205803"/>
                    <a:gd name="connsiteY17" fmla="*/ 1328410 h 1639479"/>
                    <a:gd name="connsiteX18" fmla="*/ 853770 w 1205803"/>
                    <a:gd name="connsiteY18" fmla="*/ 1488418 h 1639479"/>
                    <a:gd name="connsiteX19" fmla="*/ 651683 w 1205803"/>
                    <a:gd name="connsiteY19" fmla="*/ 1630737 h 1639479"/>
                    <a:gd name="connsiteX20" fmla="*/ 634660 w 1205803"/>
                    <a:gd name="connsiteY20" fmla="*/ 1639121 h 1639479"/>
                    <a:gd name="connsiteX21" fmla="*/ 634332 w 1205803"/>
                    <a:gd name="connsiteY21" fmla="*/ 1638710 h 1639479"/>
                    <a:gd name="connsiteX22" fmla="*/ 634903 w 1205803"/>
                    <a:gd name="connsiteY22" fmla="*/ 1634709 h 1639479"/>
                    <a:gd name="connsiteX23" fmla="*/ 550328 w 1205803"/>
                    <a:gd name="connsiteY23" fmla="*/ 1638710 h 1639479"/>
                    <a:gd name="connsiteX24" fmla="*/ 456609 w 1205803"/>
                    <a:gd name="connsiteY24" fmla="*/ 1575850 h 1639479"/>
                    <a:gd name="connsiteX25" fmla="*/ 417179 w 1205803"/>
                    <a:gd name="connsiteY25" fmla="*/ 1515847 h 1639479"/>
                    <a:gd name="connsiteX26" fmla="*/ 161167 w 1205803"/>
                    <a:gd name="connsiteY26" fmla="*/ 1154688 h 1639479"/>
                    <a:gd name="connsiteX27" fmla="*/ 23447 w 1205803"/>
                    <a:gd name="connsiteY27" fmla="*/ 779814 h 1639479"/>
                    <a:gd name="connsiteX28" fmla="*/ 17 w 1205803"/>
                    <a:gd name="connsiteY28" fmla="*/ 587805 h 1639479"/>
                    <a:gd name="connsiteX29" fmla="*/ 589 w 1205803"/>
                    <a:gd name="connsiteY29" fmla="*/ 544375 h 1639479"/>
                    <a:gd name="connsiteX30" fmla="*/ 77164 w 1205803"/>
                    <a:gd name="connsiteY30" fmla="*/ 250647 h 1639479"/>
                    <a:gd name="connsiteX31" fmla="*/ 393178 w 1205803"/>
                    <a:gd name="connsiteY31" fmla="*/ 37495 h 1639479"/>
                    <a:gd name="connsiteX32" fmla="*/ 598259 w 1205803"/>
                    <a:gd name="connsiteY32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137212 w 1205803"/>
                    <a:gd name="connsiteY13" fmla="*/ 902677 h 1639479"/>
                    <a:gd name="connsiteX14" fmla="*/ 1054922 w 1205803"/>
                    <a:gd name="connsiteY14" fmla="*/ 983823 h 1639479"/>
                    <a:gd name="connsiteX15" fmla="*/ 1055494 w 1205803"/>
                    <a:gd name="connsiteY15" fmla="*/ 1144402 h 1639479"/>
                    <a:gd name="connsiteX16" fmla="*/ 992634 w 1205803"/>
                    <a:gd name="connsiteY16" fmla="*/ 1328410 h 1639479"/>
                    <a:gd name="connsiteX17" fmla="*/ 853770 w 1205803"/>
                    <a:gd name="connsiteY17" fmla="*/ 1488418 h 1639479"/>
                    <a:gd name="connsiteX18" fmla="*/ 651683 w 1205803"/>
                    <a:gd name="connsiteY18" fmla="*/ 1630737 h 1639479"/>
                    <a:gd name="connsiteX19" fmla="*/ 634660 w 1205803"/>
                    <a:gd name="connsiteY19" fmla="*/ 1639121 h 1639479"/>
                    <a:gd name="connsiteX20" fmla="*/ 634332 w 1205803"/>
                    <a:gd name="connsiteY20" fmla="*/ 1638710 h 1639479"/>
                    <a:gd name="connsiteX21" fmla="*/ 634903 w 1205803"/>
                    <a:gd name="connsiteY21" fmla="*/ 1634709 h 1639479"/>
                    <a:gd name="connsiteX22" fmla="*/ 550328 w 1205803"/>
                    <a:gd name="connsiteY22" fmla="*/ 1638710 h 1639479"/>
                    <a:gd name="connsiteX23" fmla="*/ 456609 w 1205803"/>
                    <a:gd name="connsiteY23" fmla="*/ 1575850 h 1639479"/>
                    <a:gd name="connsiteX24" fmla="*/ 417179 w 1205803"/>
                    <a:gd name="connsiteY24" fmla="*/ 1515847 h 1639479"/>
                    <a:gd name="connsiteX25" fmla="*/ 161167 w 1205803"/>
                    <a:gd name="connsiteY25" fmla="*/ 1154688 h 1639479"/>
                    <a:gd name="connsiteX26" fmla="*/ 23447 w 1205803"/>
                    <a:gd name="connsiteY26" fmla="*/ 779814 h 1639479"/>
                    <a:gd name="connsiteX27" fmla="*/ 17 w 1205803"/>
                    <a:gd name="connsiteY27" fmla="*/ 587805 h 1639479"/>
                    <a:gd name="connsiteX28" fmla="*/ 589 w 1205803"/>
                    <a:gd name="connsiteY28" fmla="*/ 544375 h 1639479"/>
                    <a:gd name="connsiteX29" fmla="*/ 77164 w 1205803"/>
                    <a:gd name="connsiteY29" fmla="*/ 250647 h 1639479"/>
                    <a:gd name="connsiteX30" fmla="*/ 393178 w 1205803"/>
                    <a:gd name="connsiteY30" fmla="*/ 37495 h 1639479"/>
                    <a:gd name="connsiteX31" fmla="*/ 598259 w 1205803"/>
                    <a:gd name="connsiteY31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054922 w 1205803"/>
                    <a:gd name="connsiteY13" fmla="*/ 983823 h 1639479"/>
                    <a:gd name="connsiteX14" fmla="*/ 1055494 w 1205803"/>
                    <a:gd name="connsiteY14" fmla="*/ 1144402 h 1639479"/>
                    <a:gd name="connsiteX15" fmla="*/ 992634 w 1205803"/>
                    <a:gd name="connsiteY15" fmla="*/ 1328410 h 1639479"/>
                    <a:gd name="connsiteX16" fmla="*/ 853770 w 1205803"/>
                    <a:gd name="connsiteY16" fmla="*/ 1488418 h 1639479"/>
                    <a:gd name="connsiteX17" fmla="*/ 651683 w 1205803"/>
                    <a:gd name="connsiteY17" fmla="*/ 1630737 h 1639479"/>
                    <a:gd name="connsiteX18" fmla="*/ 634660 w 1205803"/>
                    <a:gd name="connsiteY18" fmla="*/ 1639121 h 1639479"/>
                    <a:gd name="connsiteX19" fmla="*/ 634332 w 1205803"/>
                    <a:gd name="connsiteY19" fmla="*/ 1638710 h 1639479"/>
                    <a:gd name="connsiteX20" fmla="*/ 634903 w 1205803"/>
                    <a:gd name="connsiteY20" fmla="*/ 1634709 h 1639479"/>
                    <a:gd name="connsiteX21" fmla="*/ 550328 w 1205803"/>
                    <a:gd name="connsiteY21" fmla="*/ 1638710 h 1639479"/>
                    <a:gd name="connsiteX22" fmla="*/ 456609 w 1205803"/>
                    <a:gd name="connsiteY22" fmla="*/ 1575850 h 1639479"/>
                    <a:gd name="connsiteX23" fmla="*/ 417179 w 1205803"/>
                    <a:gd name="connsiteY23" fmla="*/ 1515847 h 1639479"/>
                    <a:gd name="connsiteX24" fmla="*/ 161167 w 1205803"/>
                    <a:gd name="connsiteY24" fmla="*/ 1154688 h 1639479"/>
                    <a:gd name="connsiteX25" fmla="*/ 23447 w 1205803"/>
                    <a:gd name="connsiteY25" fmla="*/ 779814 h 1639479"/>
                    <a:gd name="connsiteX26" fmla="*/ 17 w 1205803"/>
                    <a:gd name="connsiteY26" fmla="*/ 587805 h 1639479"/>
                    <a:gd name="connsiteX27" fmla="*/ 589 w 1205803"/>
                    <a:gd name="connsiteY27" fmla="*/ 544375 h 1639479"/>
                    <a:gd name="connsiteX28" fmla="*/ 77164 w 1205803"/>
                    <a:gd name="connsiteY28" fmla="*/ 250647 h 1639479"/>
                    <a:gd name="connsiteX29" fmla="*/ 393178 w 1205803"/>
                    <a:gd name="connsiteY29" fmla="*/ 37495 h 1639479"/>
                    <a:gd name="connsiteX30" fmla="*/ 598259 w 1205803"/>
                    <a:gd name="connsiteY30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054922 w 1205803"/>
                    <a:gd name="connsiteY13" fmla="*/ 983823 h 1639479"/>
                    <a:gd name="connsiteX14" fmla="*/ 1055494 w 1205803"/>
                    <a:gd name="connsiteY14" fmla="*/ 1144402 h 1639479"/>
                    <a:gd name="connsiteX15" fmla="*/ 992634 w 1205803"/>
                    <a:gd name="connsiteY15" fmla="*/ 1328410 h 1639479"/>
                    <a:gd name="connsiteX16" fmla="*/ 853770 w 1205803"/>
                    <a:gd name="connsiteY16" fmla="*/ 1488418 h 1639479"/>
                    <a:gd name="connsiteX17" fmla="*/ 651683 w 1205803"/>
                    <a:gd name="connsiteY17" fmla="*/ 1630737 h 1639479"/>
                    <a:gd name="connsiteX18" fmla="*/ 634660 w 1205803"/>
                    <a:gd name="connsiteY18" fmla="*/ 1639121 h 1639479"/>
                    <a:gd name="connsiteX19" fmla="*/ 634332 w 1205803"/>
                    <a:gd name="connsiteY19" fmla="*/ 1638710 h 1639479"/>
                    <a:gd name="connsiteX20" fmla="*/ 634903 w 1205803"/>
                    <a:gd name="connsiteY20" fmla="*/ 1634709 h 1639479"/>
                    <a:gd name="connsiteX21" fmla="*/ 550328 w 1205803"/>
                    <a:gd name="connsiteY21" fmla="*/ 1638710 h 1639479"/>
                    <a:gd name="connsiteX22" fmla="*/ 456609 w 1205803"/>
                    <a:gd name="connsiteY22" fmla="*/ 1575850 h 1639479"/>
                    <a:gd name="connsiteX23" fmla="*/ 417179 w 1205803"/>
                    <a:gd name="connsiteY23" fmla="*/ 1515847 h 1639479"/>
                    <a:gd name="connsiteX24" fmla="*/ 161167 w 1205803"/>
                    <a:gd name="connsiteY24" fmla="*/ 1154688 h 1639479"/>
                    <a:gd name="connsiteX25" fmla="*/ 23447 w 1205803"/>
                    <a:gd name="connsiteY25" fmla="*/ 779814 h 1639479"/>
                    <a:gd name="connsiteX26" fmla="*/ 17 w 1205803"/>
                    <a:gd name="connsiteY26" fmla="*/ 587805 h 1639479"/>
                    <a:gd name="connsiteX27" fmla="*/ 589 w 1205803"/>
                    <a:gd name="connsiteY27" fmla="*/ 544375 h 1639479"/>
                    <a:gd name="connsiteX28" fmla="*/ 77164 w 1205803"/>
                    <a:gd name="connsiteY28" fmla="*/ 250647 h 1639479"/>
                    <a:gd name="connsiteX29" fmla="*/ 393178 w 1205803"/>
                    <a:gd name="connsiteY29" fmla="*/ 37495 h 1639479"/>
                    <a:gd name="connsiteX30" fmla="*/ 598259 w 1205803"/>
                    <a:gd name="connsiteY30" fmla="*/ 279 h 1639479"/>
                    <a:gd name="connsiteX0" fmla="*/ 1144717 w 1205803"/>
                    <a:gd name="connsiteY0" fmla="*/ 913732 h 1639479"/>
                    <a:gd name="connsiteX1" fmla="*/ 1144712 w 1205803"/>
                    <a:gd name="connsiteY1" fmla="*/ 913749 h 1639479"/>
                    <a:gd name="connsiteX2" fmla="*/ 1144717 w 1205803"/>
                    <a:gd name="connsiteY2" fmla="*/ 913732 h 1639479"/>
                    <a:gd name="connsiteX3" fmla="*/ 598259 w 1205803"/>
                    <a:gd name="connsiteY3" fmla="*/ 279 h 1639479"/>
                    <a:gd name="connsiteX4" fmla="*/ 789196 w 1205803"/>
                    <a:gd name="connsiteY4" fmla="*/ 41495 h 1639479"/>
                    <a:gd name="connsiteX5" fmla="*/ 983490 w 1205803"/>
                    <a:gd name="connsiteY5" fmla="*/ 212931 h 1639479"/>
                    <a:gd name="connsiteX6" fmla="*/ 1046350 w 1205803"/>
                    <a:gd name="connsiteY6" fmla="*/ 511802 h 1639479"/>
                    <a:gd name="connsiteX7" fmla="*/ 1094353 w 1205803"/>
                    <a:gd name="connsiteY7" fmla="*/ 473514 h 1639479"/>
                    <a:gd name="connsiteX8" fmla="*/ 1157213 w 1205803"/>
                    <a:gd name="connsiteY8" fmla="*/ 527231 h 1639479"/>
                    <a:gd name="connsiteX9" fmla="*/ 1205786 w 1205803"/>
                    <a:gd name="connsiteY9" fmla="*/ 770099 h 1639479"/>
                    <a:gd name="connsiteX10" fmla="*/ 1174927 w 1205803"/>
                    <a:gd name="connsiteY10" fmla="*/ 867246 h 1639479"/>
                    <a:gd name="connsiteX11" fmla="*/ 1146926 w 1205803"/>
                    <a:gd name="connsiteY11" fmla="*/ 910677 h 1639479"/>
                    <a:gd name="connsiteX12" fmla="*/ 1146828 w 1205803"/>
                    <a:gd name="connsiteY12" fmla="*/ 906043 h 1639479"/>
                    <a:gd name="connsiteX13" fmla="*/ 1054922 w 1205803"/>
                    <a:gd name="connsiteY13" fmla="*/ 983823 h 1639479"/>
                    <a:gd name="connsiteX14" fmla="*/ 1055494 w 1205803"/>
                    <a:gd name="connsiteY14" fmla="*/ 1144402 h 1639479"/>
                    <a:gd name="connsiteX15" fmla="*/ 992634 w 1205803"/>
                    <a:gd name="connsiteY15" fmla="*/ 1328410 h 1639479"/>
                    <a:gd name="connsiteX16" fmla="*/ 853770 w 1205803"/>
                    <a:gd name="connsiteY16" fmla="*/ 1488418 h 1639479"/>
                    <a:gd name="connsiteX17" fmla="*/ 634660 w 1205803"/>
                    <a:gd name="connsiteY17" fmla="*/ 1639121 h 1639479"/>
                    <a:gd name="connsiteX18" fmla="*/ 634332 w 1205803"/>
                    <a:gd name="connsiteY18" fmla="*/ 1638710 h 1639479"/>
                    <a:gd name="connsiteX19" fmla="*/ 634903 w 1205803"/>
                    <a:gd name="connsiteY19" fmla="*/ 1634709 h 1639479"/>
                    <a:gd name="connsiteX20" fmla="*/ 550328 w 1205803"/>
                    <a:gd name="connsiteY20" fmla="*/ 1638710 h 1639479"/>
                    <a:gd name="connsiteX21" fmla="*/ 456609 w 1205803"/>
                    <a:gd name="connsiteY21" fmla="*/ 1575850 h 1639479"/>
                    <a:gd name="connsiteX22" fmla="*/ 417179 w 1205803"/>
                    <a:gd name="connsiteY22" fmla="*/ 1515847 h 1639479"/>
                    <a:gd name="connsiteX23" fmla="*/ 161167 w 1205803"/>
                    <a:gd name="connsiteY23" fmla="*/ 1154688 h 1639479"/>
                    <a:gd name="connsiteX24" fmla="*/ 23447 w 1205803"/>
                    <a:gd name="connsiteY24" fmla="*/ 779814 h 1639479"/>
                    <a:gd name="connsiteX25" fmla="*/ 17 w 1205803"/>
                    <a:gd name="connsiteY25" fmla="*/ 587805 h 1639479"/>
                    <a:gd name="connsiteX26" fmla="*/ 589 w 1205803"/>
                    <a:gd name="connsiteY26" fmla="*/ 544375 h 1639479"/>
                    <a:gd name="connsiteX27" fmla="*/ 77164 w 1205803"/>
                    <a:gd name="connsiteY27" fmla="*/ 250647 h 1639479"/>
                    <a:gd name="connsiteX28" fmla="*/ 393178 w 1205803"/>
                    <a:gd name="connsiteY28" fmla="*/ 37495 h 1639479"/>
                    <a:gd name="connsiteX29" fmla="*/ 598259 w 1205803"/>
                    <a:gd name="connsiteY29" fmla="*/ 279 h 1639479"/>
                    <a:gd name="connsiteX0" fmla="*/ 1144717 w 1205803"/>
                    <a:gd name="connsiteY0" fmla="*/ 913732 h 1643351"/>
                    <a:gd name="connsiteX1" fmla="*/ 1144712 w 1205803"/>
                    <a:gd name="connsiteY1" fmla="*/ 913749 h 1643351"/>
                    <a:gd name="connsiteX2" fmla="*/ 1144717 w 1205803"/>
                    <a:gd name="connsiteY2" fmla="*/ 913732 h 1643351"/>
                    <a:gd name="connsiteX3" fmla="*/ 598259 w 1205803"/>
                    <a:gd name="connsiteY3" fmla="*/ 279 h 1643351"/>
                    <a:gd name="connsiteX4" fmla="*/ 789196 w 1205803"/>
                    <a:gd name="connsiteY4" fmla="*/ 41495 h 1643351"/>
                    <a:gd name="connsiteX5" fmla="*/ 983490 w 1205803"/>
                    <a:gd name="connsiteY5" fmla="*/ 212931 h 1643351"/>
                    <a:gd name="connsiteX6" fmla="*/ 1046350 w 1205803"/>
                    <a:gd name="connsiteY6" fmla="*/ 511802 h 1643351"/>
                    <a:gd name="connsiteX7" fmla="*/ 1094353 w 1205803"/>
                    <a:gd name="connsiteY7" fmla="*/ 473514 h 1643351"/>
                    <a:gd name="connsiteX8" fmla="*/ 1157213 w 1205803"/>
                    <a:gd name="connsiteY8" fmla="*/ 527231 h 1643351"/>
                    <a:gd name="connsiteX9" fmla="*/ 1205786 w 1205803"/>
                    <a:gd name="connsiteY9" fmla="*/ 770099 h 1643351"/>
                    <a:gd name="connsiteX10" fmla="*/ 1174927 w 1205803"/>
                    <a:gd name="connsiteY10" fmla="*/ 867246 h 1643351"/>
                    <a:gd name="connsiteX11" fmla="*/ 1146926 w 1205803"/>
                    <a:gd name="connsiteY11" fmla="*/ 910677 h 1643351"/>
                    <a:gd name="connsiteX12" fmla="*/ 1146828 w 1205803"/>
                    <a:gd name="connsiteY12" fmla="*/ 906043 h 1643351"/>
                    <a:gd name="connsiteX13" fmla="*/ 1054922 w 1205803"/>
                    <a:gd name="connsiteY13" fmla="*/ 983823 h 1643351"/>
                    <a:gd name="connsiteX14" fmla="*/ 1055494 w 1205803"/>
                    <a:gd name="connsiteY14" fmla="*/ 1144402 h 1643351"/>
                    <a:gd name="connsiteX15" fmla="*/ 992634 w 1205803"/>
                    <a:gd name="connsiteY15" fmla="*/ 1328410 h 1643351"/>
                    <a:gd name="connsiteX16" fmla="*/ 853770 w 1205803"/>
                    <a:gd name="connsiteY16" fmla="*/ 1488418 h 1643351"/>
                    <a:gd name="connsiteX17" fmla="*/ 634660 w 1205803"/>
                    <a:gd name="connsiteY17" fmla="*/ 1639121 h 1643351"/>
                    <a:gd name="connsiteX18" fmla="*/ 634332 w 1205803"/>
                    <a:gd name="connsiteY18" fmla="*/ 1638710 h 1643351"/>
                    <a:gd name="connsiteX19" fmla="*/ 550328 w 1205803"/>
                    <a:gd name="connsiteY19" fmla="*/ 1638710 h 1643351"/>
                    <a:gd name="connsiteX20" fmla="*/ 456609 w 1205803"/>
                    <a:gd name="connsiteY20" fmla="*/ 1575850 h 1643351"/>
                    <a:gd name="connsiteX21" fmla="*/ 417179 w 1205803"/>
                    <a:gd name="connsiteY21" fmla="*/ 1515847 h 1643351"/>
                    <a:gd name="connsiteX22" fmla="*/ 161167 w 1205803"/>
                    <a:gd name="connsiteY22" fmla="*/ 1154688 h 1643351"/>
                    <a:gd name="connsiteX23" fmla="*/ 23447 w 1205803"/>
                    <a:gd name="connsiteY23" fmla="*/ 779814 h 1643351"/>
                    <a:gd name="connsiteX24" fmla="*/ 17 w 1205803"/>
                    <a:gd name="connsiteY24" fmla="*/ 587805 h 1643351"/>
                    <a:gd name="connsiteX25" fmla="*/ 589 w 1205803"/>
                    <a:gd name="connsiteY25" fmla="*/ 544375 h 1643351"/>
                    <a:gd name="connsiteX26" fmla="*/ 77164 w 1205803"/>
                    <a:gd name="connsiteY26" fmla="*/ 250647 h 1643351"/>
                    <a:gd name="connsiteX27" fmla="*/ 393178 w 1205803"/>
                    <a:gd name="connsiteY27" fmla="*/ 37495 h 1643351"/>
                    <a:gd name="connsiteX28" fmla="*/ 598259 w 1205803"/>
                    <a:gd name="connsiteY28" fmla="*/ 279 h 1643351"/>
                    <a:gd name="connsiteX0" fmla="*/ 1144717 w 1205803"/>
                    <a:gd name="connsiteY0" fmla="*/ 913732 h 1639121"/>
                    <a:gd name="connsiteX1" fmla="*/ 1144712 w 1205803"/>
                    <a:gd name="connsiteY1" fmla="*/ 913749 h 1639121"/>
                    <a:gd name="connsiteX2" fmla="*/ 1144717 w 1205803"/>
                    <a:gd name="connsiteY2" fmla="*/ 913732 h 1639121"/>
                    <a:gd name="connsiteX3" fmla="*/ 598259 w 1205803"/>
                    <a:gd name="connsiteY3" fmla="*/ 279 h 1639121"/>
                    <a:gd name="connsiteX4" fmla="*/ 789196 w 1205803"/>
                    <a:gd name="connsiteY4" fmla="*/ 41495 h 1639121"/>
                    <a:gd name="connsiteX5" fmla="*/ 983490 w 1205803"/>
                    <a:gd name="connsiteY5" fmla="*/ 212931 h 1639121"/>
                    <a:gd name="connsiteX6" fmla="*/ 1046350 w 1205803"/>
                    <a:gd name="connsiteY6" fmla="*/ 511802 h 1639121"/>
                    <a:gd name="connsiteX7" fmla="*/ 1094353 w 1205803"/>
                    <a:gd name="connsiteY7" fmla="*/ 473514 h 1639121"/>
                    <a:gd name="connsiteX8" fmla="*/ 1157213 w 1205803"/>
                    <a:gd name="connsiteY8" fmla="*/ 527231 h 1639121"/>
                    <a:gd name="connsiteX9" fmla="*/ 1205786 w 1205803"/>
                    <a:gd name="connsiteY9" fmla="*/ 770099 h 1639121"/>
                    <a:gd name="connsiteX10" fmla="*/ 1174927 w 1205803"/>
                    <a:gd name="connsiteY10" fmla="*/ 867246 h 1639121"/>
                    <a:gd name="connsiteX11" fmla="*/ 1146926 w 1205803"/>
                    <a:gd name="connsiteY11" fmla="*/ 910677 h 1639121"/>
                    <a:gd name="connsiteX12" fmla="*/ 1146828 w 1205803"/>
                    <a:gd name="connsiteY12" fmla="*/ 906043 h 1639121"/>
                    <a:gd name="connsiteX13" fmla="*/ 1054922 w 1205803"/>
                    <a:gd name="connsiteY13" fmla="*/ 983823 h 1639121"/>
                    <a:gd name="connsiteX14" fmla="*/ 1055494 w 1205803"/>
                    <a:gd name="connsiteY14" fmla="*/ 1144402 h 1639121"/>
                    <a:gd name="connsiteX15" fmla="*/ 992634 w 1205803"/>
                    <a:gd name="connsiteY15" fmla="*/ 1328410 h 1639121"/>
                    <a:gd name="connsiteX16" fmla="*/ 853770 w 1205803"/>
                    <a:gd name="connsiteY16" fmla="*/ 1488418 h 1639121"/>
                    <a:gd name="connsiteX17" fmla="*/ 634660 w 1205803"/>
                    <a:gd name="connsiteY17" fmla="*/ 1639121 h 1639121"/>
                    <a:gd name="connsiteX18" fmla="*/ 550328 w 1205803"/>
                    <a:gd name="connsiteY18" fmla="*/ 1638710 h 1639121"/>
                    <a:gd name="connsiteX19" fmla="*/ 456609 w 1205803"/>
                    <a:gd name="connsiteY19" fmla="*/ 1575850 h 1639121"/>
                    <a:gd name="connsiteX20" fmla="*/ 417179 w 1205803"/>
                    <a:gd name="connsiteY20" fmla="*/ 1515847 h 1639121"/>
                    <a:gd name="connsiteX21" fmla="*/ 161167 w 1205803"/>
                    <a:gd name="connsiteY21" fmla="*/ 1154688 h 1639121"/>
                    <a:gd name="connsiteX22" fmla="*/ 23447 w 1205803"/>
                    <a:gd name="connsiteY22" fmla="*/ 779814 h 1639121"/>
                    <a:gd name="connsiteX23" fmla="*/ 17 w 1205803"/>
                    <a:gd name="connsiteY23" fmla="*/ 587805 h 1639121"/>
                    <a:gd name="connsiteX24" fmla="*/ 589 w 1205803"/>
                    <a:gd name="connsiteY24" fmla="*/ 544375 h 1639121"/>
                    <a:gd name="connsiteX25" fmla="*/ 77164 w 1205803"/>
                    <a:gd name="connsiteY25" fmla="*/ 250647 h 1639121"/>
                    <a:gd name="connsiteX26" fmla="*/ 393178 w 1205803"/>
                    <a:gd name="connsiteY26" fmla="*/ 37495 h 1639121"/>
                    <a:gd name="connsiteX27" fmla="*/ 598259 w 1205803"/>
                    <a:gd name="connsiteY27" fmla="*/ 279 h 1639121"/>
                    <a:gd name="connsiteX0" fmla="*/ 1144717 w 1205803"/>
                    <a:gd name="connsiteY0" fmla="*/ 913732 h 1638710"/>
                    <a:gd name="connsiteX1" fmla="*/ 1144712 w 1205803"/>
                    <a:gd name="connsiteY1" fmla="*/ 913749 h 1638710"/>
                    <a:gd name="connsiteX2" fmla="*/ 1144717 w 1205803"/>
                    <a:gd name="connsiteY2" fmla="*/ 913732 h 1638710"/>
                    <a:gd name="connsiteX3" fmla="*/ 598259 w 1205803"/>
                    <a:gd name="connsiteY3" fmla="*/ 279 h 1638710"/>
                    <a:gd name="connsiteX4" fmla="*/ 789196 w 1205803"/>
                    <a:gd name="connsiteY4" fmla="*/ 41495 h 1638710"/>
                    <a:gd name="connsiteX5" fmla="*/ 983490 w 1205803"/>
                    <a:gd name="connsiteY5" fmla="*/ 212931 h 1638710"/>
                    <a:gd name="connsiteX6" fmla="*/ 1046350 w 1205803"/>
                    <a:gd name="connsiteY6" fmla="*/ 511802 h 1638710"/>
                    <a:gd name="connsiteX7" fmla="*/ 1094353 w 1205803"/>
                    <a:gd name="connsiteY7" fmla="*/ 473514 h 1638710"/>
                    <a:gd name="connsiteX8" fmla="*/ 1157213 w 1205803"/>
                    <a:gd name="connsiteY8" fmla="*/ 527231 h 1638710"/>
                    <a:gd name="connsiteX9" fmla="*/ 1205786 w 1205803"/>
                    <a:gd name="connsiteY9" fmla="*/ 770099 h 1638710"/>
                    <a:gd name="connsiteX10" fmla="*/ 1174927 w 1205803"/>
                    <a:gd name="connsiteY10" fmla="*/ 867246 h 1638710"/>
                    <a:gd name="connsiteX11" fmla="*/ 1146926 w 1205803"/>
                    <a:gd name="connsiteY11" fmla="*/ 910677 h 1638710"/>
                    <a:gd name="connsiteX12" fmla="*/ 1146828 w 1205803"/>
                    <a:gd name="connsiteY12" fmla="*/ 906043 h 1638710"/>
                    <a:gd name="connsiteX13" fmla="*/ 1054922 w 1205803"/>
                    <a:gd name="connsiteY13" fmla="*/ 983823 h 1638710"/>
                    <a:gd name="connsiteX14" fmla="*/ 1055494 w 1205803"/>
                    <a:gd name="connsiteY14" fmla="*/ 1144402 h 1638710"/>
                    <a:gd name="connsiteX15" fmla="*/ 992634 w 1205803"/>
                    <a:gd name="connsiteY15" fmla="*/ 1328410 h 1638710"/>
                    <a:gd name="connsiteX16" fmla="*/ 853770 w 1205803"/>
                    <a:gd name="connsiteY16" fmla="*/ 1488418 h 1638710"/>
                    <a:gd name="connsiteX17" fmla="*/ 550328 w 1205803"/>
                    <a:gd name="connsiteY17" fmla="*/ 1638710 h 1638710"/>
                    <a:gd name="connsiteX18" fmla="*/ 456609 w 1205803"/>
                    <a:gd name="connsiteY18" fmla="*/ 1575850 h 1638710"/>
                    <a:gd name="connsiteX19" fmla="*/ 417179 w 1205803"/>
                    <a:gd name="connsiteY19" fmla="*/ 1515847 h 1638710"/>
                    <a:gd name="connsiteX20" fmla="*/ 161167 w 1205803"/>
                    <a:gd name="connsiteY20" fmla="*/ 1154688 h 1638710"/>
                    <a:gd name="connsiteX21" fmla="*/ 23447 w 1205803"/>
                    <a:gd name="connsiteY21" fmla="*/ 779814 h 1638710"/>
                    <a:gd name="connsiteX22" fmla="*/ 17 w 1205803"/>
                    <a:gd name="connsiteY22" fmla="*/ 587805 h 1638710"/>
                    <a:gd name="connsiteX23" fmla="*/ 589 w 1205803"/>
                    <a:gd name="connsiteY23" fmla="*/ 544375 h 1638710"/>
                    <a:gd name="connsiteX24" fmla="*/ 77164 w 1205803"/>
                    <a:gd name="connsiteY24" fmla="*/ 250647 h 1638710"/>
                    <a:gd name="connsiteX25" fmla="*/ 393178 w 1205803"/>
                    <a:gd name="connsiteY25" fmla="*/ 37495 h 1638710"/>
                    <a:gd name="connsiteX26" fmla="*/ 598259 w 1205803"/>
                    <a:gd name="connsiteY26" fmla="*/ 279 h 1638710"/>
                    <a:gd name="connsiteX0" fmla="*/ 1144717 w 1205803"/>
                    <a:gd name="connsiteY0" fmla="*/ 913732 h 1638710"/>
                    <a:gd name="connsiteX1" fmla="*/ 1144712 w 1205803"/>
                    <a:gd name="connsiteY1" fmla="*/ 913749 h 1638710"/>
                    <a:gd name="connsiteX2" fmla="*/ 1144717 w 1205803"/>
                    <a:gd name="connsiteY2" fmla="*/ 913732 h 1638710"/>
                    <a:gd name="connsiteX3" fmla="*/ 598259 w 1205803"/>
                    <a:gd name="connsiteY3" fmla="*/ 279 h 1638710"/>
                    <a:gd name="connsiteX4" fmla="*/ 789196 w 1205803"/>
                    <a:gd name="connsiteY4" fmla="*/ 41495 h 1638710"/>
                    <a:gd name="connsiteX5" fmla="*/ 983490 w 1205803"/>
                    <a:gd name="connsiteY5" fmla="*/ 212931 h 1638710"/>
                    <a:gd name="connsiteX6" fmla="*/ 1046350 w 1205803"/>
                    <a:gd name="connsiteY6" fmla="*/ 511802 h 1638710"/>
                    <a:gd name="connsiteX7" fmla="*/ 1094353 w 1205803"/>
                    <a:gd name="connsiteY7" fmla="*/ 473514 h 1638710"/>
                    <a:gd name="connsiteX8" fmla="*/ 1157213 w 1205803"/>
                    <a:gd name="connsiteY8" fmla="*/ 527231 h 1638710"/>
                    <a:gd name="connsiteX9" fmla="*/ 1205786 w 1205803"/>
                    <a:gd name="connsiteY9" fmla="*/ 770099 h 1638710"/>
                    <a:gd name="connsiteX10" fmla="*/ 1174927 w 1205803"/>
                    <a:gd name="connsiteY10" fmla="*/ 867246 h 1638710"/>
                    <a:gd name="connsiteX11" fmla="*/ 1146926 w 1205803"/>
                    <a:gd name="connsiteY11" fmla="*/ 910677 h 1638710"/>
                    <a:gd name="connsiteX12" fmla="*/ 1146828 w 1205803"/>
                    <a:gd name="connsiteY12" fmla="*/ 906043 h 1638710"/>
                    <a:gd name="connsiteX13" fmla="*/ 1054922 w 1205803"/>
                    <a:gd name="connsiteY13" fmla="*/ 983823 h 1638710"/>
                    <a:gd name="connsiteX14" fmla="*/ 1055494 w 1205803"/>
                    <a:gd name="connsiteY14" fmla="*/ 1144402 h 1638710"/>
                    <a:gd name="connsiteX15" fmla="*/ 992634 w 1205803"/>
                    <a:gd name="connsiteY15" fmla="*/ 1328410 h 1638710"/>
                    <a:gd name="connsiteX16" fmla="*/ 853770 w 1205803"/>
                    <a:gd name="connsiteY16" fmla="*/ 1488418 h 1638710"/>
                    <a:gd name="connsiteX17" fmla="*/ 550328 w 1205803"/>
                    <a:gd name="connsiteY17" fmla="*/ 1638710 h 1638710"/>
                    <a:gd name="connsiteX18" fmla="*/ 456609 w 1205803"/>
                    <a:gd name="connsiteY18" fmla="*/ 1575850 h 1638710"/>
                    <a:gd name="connsiteX19" fmla="*/ 417179 w 1205803"/>
                    <a:gd name="connsiteY19" fmla="*/ 1515847 h 1638710"/>
                    <a:gd name="connsiteX20" fmla="*/ 161167 w 1205803"/>
                    <a:gd name="connsiteY20" fmla="*/ 1154688 h 1638710"/>
                    <a:gd name="connsiteX21" fmla="*/ 23447 w 1205803"/>
                    <a:gd name="connsiteY21" fmla="*/ 779814 h 1638710"/>
                    <a:gd name="connsiteX22" fmla="*/ 17 w 1205803"/>
                    <a:gd name="connsiteY22" fmla="*/ 587805 h 1638710"/>
                    <a:gd name="connsiteX23" fmla="*/ 589 w 1205803"/>
                    <a:gd name="connsiteY23" fmla="*/ 544375 h 1638710"/>
                    <a:gd name="connsiteX24" fmla="*/ 77164 w 1205803"/>
                    <a:gd name="connsiteY24" fmla="*/ 250647 h 1638710"/>
                    <a:gd name="connsiteX25" fmla="*/ 393178 w 1205803"/>
                    <a:gd name="connsiteY25" fmla="*/ 37495 h 1638710"/>
                    <a:gd name="connsiteX26" fmla="*/ 598259 w 1205803"/>
                    <a:gd name="connsiteY26" fmla="*/ 279 h 163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05803" h="1638710">
                      <a:moveTo>
                        <a:pt x="1144717" y="913732"/>
                      </a:moveTo>
                      <a:lnTo>
                        <a:pt x="1144712" y="913749"/>
                      </a:lnTo>
                      <a:cubicBezTo>
                        <a:pt x="1144714" y="913743"/>
                        <a:pt x="1144715" y="913738"/>
                        <a:pt x="1144717" y="913732"/>
                      </a:cubicBezTo>
                      <a:close/>
                      <a:moveTo>
                        <a:pt x="598259" y="279"/>
                      </a:moveTo>
                      <a:cubicBezTo>
                        <a:pt x="665333" y="2493"/>
                        <a:pt x="730051" y="17780"/>
                        <a:pt x="789196" y="41495"/>
                      </a:cubicBezTo>
                      <a:cubicBezTo>
                        <a:pt x="916630" y="92926"/>
                        <a:pt x="983490" y="212931"/>
                        <a:pt x="983490" y="212931"/>
                      </a:cubicBezTo>
                      <a:cubicBezTo>
                        <a:pt x="1040636" y="292935"/>
                        <a:pt x="1027492" y="544946"/>
                        <a:pt x="1046350" y="511802"/>
                      </a:cubicBezTo>
                      <a:cubicBezTo>
                        <a:pt x="1059494" y="494658"/>
                        <a:pt x="1070351" y="475800"/>
                        <a:pt x="1094353" y="473514"/>
                      </a:cubicBezTo>
                      <a:cubicBezTo>
                        <a:pt x="1126925" y="477514"/>
                        <a:pt x="1148069" y="495801"/>
                        <a:pt x="1157213" y="527231"/>
                      </a:cubicBezTo>
                      <a:cubicBezTo>
                        <a:pt x="1180071" y="606663"/>
                        <a:pt x="1205214" y="685524"/>
                        <a:pt x="1205786" y="770099"/>
                      </a:cubicBezTo>
                      <a:cubicBezTo>
                        <a:pt x="1206357" y="807815"/>
                        <a:pt x="1192642" y="836959"/>
                        <a:pt x="1174927" y="867246"/>
                      </a:cubicBezTo>
                      <a:cubicBezTo>
                        <a:pt x="1165784" y="881533"/>
                        <a:pt x="1156070" y="895819"/>
                        <a:pt x="1146926" y="910677"/>
                      </a:cubicBezTo>
                      <a:cubicBezTo>
                        <a:pt x="1146893" y="909132"/>
                        <a:pt x="1146861" y="907588"/>
                        <a:pt x="1146828" y="906043"/>
                      </a:cubicBezTo>
                      <a:cubicBezTo>
                        <a:pt x="1131494" y="918234"/>
                        <a:pt x="1070144" y="944096"/>
                        <a:pt x="1054922" y="983823"/>
                      </a:cubicBezTo>
                      <a:cubicBezTo>
                        <a:pt x="1054922" y="1037540"/>
                        <a:pt x="1053779" y="1090685"/>
                        <a:pt x="1055494" y="1144402"/>
                      </a:cubicBezTo>
                      <a:cubicBezTo>
                        <a:pt x="1057208" y="1214120"/>
                        <a:pt x="1029778" y="1272408"/>
                        <a:pt x="992634" y="1328410"/>
                      </a:cubicBezTo>
                      <a:cubicBezTo>
                        <a:pt x="953203" y="1387842"/>
                        <a:pt x="927488" y="1436701"/>
                        <a:pt x="853770" y="1488418"/>
                      </a:cubicBezTo>
                      <a:cubicBezTo>
                        <a:pt x="780052" y="1540135"/>
                        <a:pt x="719629" y="1618712"/>
                        <a:pt x="550328" y="1638710"/>
                      </a:cubicBezTo>
                      <a:cubicBezTo>
                        <a:pt x="505755" y="1638138"/>
                        <a:pt x="475467" y="1616994"/>
                        <a:pt x="456609" y="1575850"/>
                      </a:cubicBezTo>
                      <a:cubicBezTo>
                        <a:pt x="446894" y="1554134"/>
                        <a:pt x="434894" y="1531276"/>
                        <a:pt x="417179" y="1515847"/>
                      </a:cubicBezTo>
                      <a:cubicBezTo>
                        <a:pt x="304603" y="1414128"/>
                        <a:pt x="227456" y="1288980"/>
                        <a:pt x="161167" y="1154688"/>
                      </a:cubicBezTo>
                      <a:cubicBezTo>
                        <a:pt x="155453" y="1141544"/>
                        <a:pt x="32590" y="795814"/>
                        <a:pt x="23447" y="779814"/>
                      </a:cubicBezTo>
                      <a:cubicBezTo>
                        <a:pt x="13161" y="716382"/>
                        <a:pt x="-554" y="652951"/>
                        <a:pt x="17" y="587805"/>
                      </a:cubicBezTo>
                      <a:cubicBezTo>
                        <a:pt x="17" y="573519"/>
                        <a:pt x="17" y="559232"/>
                        <a:pt x="589" y="544375"/>
                      </a:cubicBezTo>
                      <a:cubicBezTo>
                        <a:pt x="6875" y="455799"/>
                        <a:pt x="23447" y="321507"/>
                        <a:pt x="77164" y="250647"/>
                      </a:cubicBezTo>
                      <a:cubicBezTo>
                        <a:pt x="134881" y="174644"/>
                        <a:pt x="273173" y="87211"/>
                        <a:pt x="393178" y="37495"/>
                      </a:cubicBezTo>
                      <a:cubicBezTo>
                        <a:pt x="461753" y="8922"/>
                        <a:pt x="531184" y="-1936"/>
                        <a:pt x="598259" y="279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: Shape 82">
                  <a:extLst>
                    <a:ext uri="{FF2B5EF4-FFF2-40B4-BE49-F238E27FC236}">
                      <a16:creationId xmlns:a16="http://schemas.microsoft.com/office/drawing/2014/main" id="{9821C3B4-E851-4D53-87CC-FDD7B53F730E}"/>
                    </a:ext>
                  </a:extLst>
                </p:cNvPr>
                <p:cNvSpPr/>
                <p:nvPr/>
              </p:nvSpPr>
              <p:spPr>
                <a:xfrm>
                  <a:off x="8541253" y="6031525"/>
                  <a:ext cx="1146418" cy="636246"/>
                </a:xfrm>
                <a:custGeom>
                  <a:avLst/>
                  <a:gdLst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180662 w 1167884"/>
                    <a:gd name="connsiteY25" fmla="*/ 39594 h 651968"/>
                    <a:gd name="connsiteX26" fmla="*/ 609586 w 1167884"/>
                    <a:gd name="connsiteY26" fmla="*/ 0 h 651968"/>
                    <a:gd name="connsiteX27" fmla="*/ 651942 w 1167884"/>
                    <a:gd name="connsiteY27" fmla="*/ 10204 h 651968"/>
                    <a:gd name="connsiteX28" fmla="*/ 650052 w 1167884"/>
                    <a:gd name="connsiteY28" fmla="*/ 10364 h 651968"/>
                    <a:gd name="connsiteX29" fmla="*/ 609751 w 1167884"/>
                    <a:gd name="connsiteY29" fmla="*/ 138 h 651968"/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436121 w 1167884"/>
                    <a:gd name="connsiteY25" fmla="*/ 9766 h 651968"/>
                    <a:gd name="connsiteX26" fmla="*/ 609586 w 1167884"/>
                    <a:gd name="connsiteY26" fmla="*/ 0 h 651968"/>
                    <a:gd name="connsiteX27" fmla="*/ 651942 w 1167884"/>
                    <a:gd name="connsiteY27" fmla="*/ 10204 h 651968"/>
                    <a:gd name="connsiteX28" fmla="*/ 650052 w 1167884"/>
                    <a:gd name="connsiteY28" fmla="*/ 10364 h 651968"/>
                    <a:gd name="connsiteX29" fmla="*/ 609751 w 1167884"/>
                    <a:gd name="connsiteY29" fmla="*/ 138 h 651968"/>
                    <a:gd name="connsiteX30" fmla="*/ 609586 w 1167884"/>
                    <a:gd name="connsiteY30" fmla="*/ 0 h 651968"/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436121 w 1167884"/>
                    <a:gd name="connsiteY25" fmla="*/ 9766 h 651968"/>
                    <a:gd name="connsiteX26" fmla="*/ 609586 w 1167884"/>
                    <a:gd name="connsiteY26" fmla="*/ 0 h 651968"/>
                    <a:gd name="connsiteX27" fmla="*/ 651942 w 1167884"/>
                    <a:gd name="connsiteY27" fmla="*/ 10204 h 651968"/>
                    <a:gd name="connsiteX28" fmla="*/ 609751 w 1167884"/>
                    <a:gd name="connsiteY28" fmla="*/ 138 h 651968"/>
                    <a:gd name="connsiteX29" fmla="*/ 609586 w 1167884"/>
                    <a:gd name="connsiteY29" fmla="*/ 0 h 651968"/>
                    <a:gd name="connsiteX0" fmla="*/ 436121 w 1167884"/>
                    <a:gd name="connsiteY0" fmla="*/ 9766 h 651968"/>
                    <a:gd name="connsiteX1" fmla="*/ 435279 w 1167884"/>
                    <a:gd name="connsiteY1" fmla="*/ 11299 h 651968"/>
                    <a:gd name="connsiteX2" fmla="*/ 534712 w 1167884"/>
                    <a:gd name="connsiteY2" fmla="*/ 11870 h 651968"/>
                    <a:gd name="connsiteX3" fmla="*/ 637574 w 1167884"/>
                    <a:gd name="connsiteY3" fmla="*/ 34157 h 651968"/>
                    <a:gd name="connsiteX4" fmla="*/ 766723 w 1167884"/>
                    <a:gd name="connsiteY4" fmla="*/ 101017 h 651968"/>
                    <a:gd name="connsiteX5" fmla="*/ 847869 w 1167884"/>
                    <a:gd name="connsiteY5" fmla="*/ 146733 h 651968"/>
                    <a:gd name="connsiteX6" fmla="*/ 966732 w 1167884"/>
                    <a:gd name="connsiteY6" fmla="*/ 190736 h 651968"/>
                    <a:gd name="connsiteX7" fmla="*/ 1167884 w 1167884"/>
                    <a:gd name="connsiteY7" fmla="*/ 226166 h 651968"/>
                    <a:gd name="connsiteX8" fmla="*/ 1109595 w 1167884"/>
                    <a:gd name="connsiteY8" fmla="*/ 251310 h 651968"/>
                    <a:gd name="connsiteX9" fmla="*/ 990733 w 1167884"/>
                    <a:gd name="connsiteY9" fmla="*/ 491892 h 651968"/>
                    <a:gd name="connsiteX10" fmla="*/ 1039307 w 1167884"/>
                    <a:gd name="connsiteY10" fmla="*/ 646756 h 651968"/>
                    <a:gd name="connsiteX11" fmla="*/ 1024449 w 1167884"/>
                    <a:gd name="connsiteY11" fmla="*/ 650185 h 651968"/>
                    <a:gd name="connsiteX12" fmla="*/ 889585 w 1167884"/>
                    <a:gd name="connsiteY12" fmla="*/ 567324 h 651968"/>
                    <a:gd name="connsiteX13" fmla="*/ 759294 w 1167884"/>
                    <a:gd name="connsiteY13" fmla="*/ 547895 h 651968"/>
                    <a:gd name="connsiteX14" fmla="*/ 566714 w 1167884"/>
                    <a:gd name="connsiteY14" fmla="*/ 489035 h 651968"/>
                    <a:gd name="connsiteX15" fmla="*/ 210126 w 1167884"/>
                    <a:gd name="connsiteY15" fmla="*/ 308455 h 651968"/>
                    <a:gd name="connsiteX16" fmla="*/ 186697 w 1167884"/>
                    <a:gd name="connsiteY16" fmla="*/ 296455 h 651968"/>
                    <a:gd name="connsiteX17" fmla="*/ 124408 w 1167884"/>
                    <a:gd name="connsiteY17" fmla="*/ 323313 h 651968"/>
                    <a:gd name="connsiteX18" fmla="*/ 96978 w 1167884"/>
                    <a:gd name="connsiteY18" fmla="*/ 387316 h 651968"/>
                    <a:gd name="connsiteX19" fmla="*/ 56977 w 1167884"/>
                    <a:gd name="connsiteY19" fmla="*/ 410745 h 651968"/>
                    <a:gd name="connsiteX20" fmla="*/ 18118 w 1167884"/>
                    <a:gd name="connsiteY20" fmla="*/ 373601 h 651968"/>
                    <a:gd name="connsiteX21" fmla="*/ 7260 w 1167884"/>
                    <a:gd name="connsiteY21" fmla="*/ 286169 h 651968"/>
                    <a:gd name="connsiteX22" fmla="*/ 122122 w 1167884"/>
                    <a:gd name="connsiteY22" fmla="*/ 90160 h 651968"/>
                    <a:gd name="connsiteX23" fmla="*/ 147838 w 1167884"/>
                    <a:gd name="connsiteY23" fmla="*/ 71873 h 651968"/>
                    <a:gd name="connsiteX24" fmla="*/ 179482 w 1167884"/>
                    <a:gd name="connsiteY24" fmla="*/ 47944 h 651968"/>
                    <a:gd name="connsiteX25" fmla="*/ 436121 w 1167884"/>
                    <a:gd name="connsiteY25" fmla="*/ 9766 h 651968"/>
                    <a:gd name="connsiteX26" fmla="*/ 609586 w 1167884"/>
                    <a:gd name="connsiteY26" fmla="*/ 0 h 651968"/>
                    <a:gd name="connsiteX27" fmla="*/ 609751 w 1167884"/>
                    <a:gd name="connsiteY27" fmla="*/ 138 h 651968"/>
                    <a:gd name="connsiteX28" fmla="*/ 609586 w 1167884"/>
                    <a:gd name="connsiteY28" fmla="*/ 0 h 651968"/>
                    <a:gd name="connsiteX0" fmla="*/ 436121 w 1167884"/>
                    <a:gd name="connsiteY0" fmla="*/ 9766 h 648160"/>
                    <a:gd name="connsiteX1" fmla="*/ 435279 w 1167884"/>
                    <a:gd name="connsiteY1" fmla="*/ 11299 h 648160"/>
                    <a:gd name="connsiteX2" fmla="*/ 534712 w 1167884"/>
                    <a:gd name="connsiteY2" fmla="*/ 11870 h 648160"/>
                    <a:gd name="connsiteX3" fmla="*/ 637574 w 1167884"/>
                    <a:gd name="connsiteY3" fmla="*/ 34157 h 648160"/>
                    <a:gd name="connsiteX4" fmla="*/ 766723 w 1167884"/>
                    <a:gd name="connsiteY4" fmla="*/ 101017 h 648160"/>
                    <a:gd name="connsiteX5" fmla="*/ 847869 w 1167884"/>
                    <a:gd name="connsiteY5" fmla="*/ 146733 h 648160"/>
                    <a:gd name="connsiteX6" fmla="*/ 966732 w 1167884"/>
                    <a:gd name="connsiteY6" fmla="*/ 190736 h 648160"/>
                    <a:gd name="connsiteX7" fmla="*/ 1167884 w 1167884"/>
                    <a:gd name="connsiteY7" fmla="*/ 226166 h 648160"/>
                    <a:gd name="connsiteX8" fmla="*/ 1109595 w 1167884"/>
                    <a:gd name="connsiteY8" fmla="*/ 251310 h 648160"/>
                    <a:gd name="connsiteX9" fmla="*/ 990733 w 1167884"/>
                    <a:gd name="connsiteY9" fmla="*/ 491892 h 648160"/>
                    <a:gd name="connsiteX10" fmla="*/ 1039307 w 1167884"/>
                    <a:gd name="connsiteY10" fmla="*/ 646756 h 648160"/>
                    <a:gd name="connsiteX11" fmla="*/ 889585 w 1167884"/>
                    <a:gd name="connsiteY11" fmla="*/ 567324 h 648160"/>
                    <a:gd name="connsiteX12" fmla="*/ 759294 w 1167884"/>
                    <a:gd name="connsiteY12" fmla="*/ 547895 h 648160"/>
                    <a:gd name="connsiteX13" fmla="*/ 566714 w 1167884"/>
                    <a:gd name="connsiteY13" fmla="*/ 489035 h 648160"/>
                    <a:gd name="connsiteX14" fmla="*/ 210126 w 1167884"/>
                    <a:gd name="connsiteY14" fmla="*/ 308455 h 648160"/>
                    <a:gd name="connsiteX15" fmla="*/ 186697 w 1167884"/>
                    <a:gd name="connsiteY15" fmla="*/ 296455 h 648160"/>
                    <a:gd name="connsiteX16" fmla="*/ 124408 w 1167884"/>
                    <a:gd name="connsiteY16" fmla="*/ 323313 h 648160"/>
                    <a:gd name="connsiteX17" fmla="*/ 96978 w 1167884"/>
                    <a:gd name="connsiteY17" fmla="*/ 387316 h 648160"/>
                    <a:gd name="connsiteX18" fmla="*/ 56977 w 1167884"/>
                    <a:gd name="connsiteY18" fmla="*/ 410745 h 648160"/>
                    <a:gd name="connsiteX19" fmla="*/ 18118 w 1167884"/>
                    <a:gd name="connsiteY19" fmla="*/ 373601 h 648160"/>
                    <a:gd name="connsiteX20" fmla="*/ 7260 w 1167884"/>
                    <a:gd name="connsiteY20" fmla="*/ 286169 h 648160"/>
                    <a:gd name="connsiteX21" fmla="*/ 122122 w 1167884"/>
                    <a:gd name="connsiteY21" fmla="*/ 90160 h 648160"/>
                    <a:gd name="connsiteX22" fmla="*/ 147838 w 1167884"/>
                    <a:gd name="connsiteY22" fmla="*/ 71873 h 648160"/>
                    <a:gd name="connsiteX23" fmla="*/ 179482 w 1167884"/>
                    <a:gd name="connsiteY23" fmla="*/ 47944 h 648160"/>
                    <a:gd name="connsiteX24" fmla="*/ 436121 w 1167884"/>
                    <a:gd name="connsiteY24" fmla="*/ 9766 h 648160"/>
                    <a:gd name="connsiteX25" fmla="*/ 609586 w 1167884"/>
                    <a:gd name="connsiteY25" fmla="*/ 0 h 648160"/>
                    <a:gd name="connsiteX26" fmla="*/ 609751 w 1167884"/>
                    <a:gd name="connsiteY26" fmla="*/ 138 h 648160"/>
                    <a:gd name="connsiteX27" fmla="*/ 609586 w 1167884"/>
                    <a:gd name="connsiteY27" fmla="*/ 0 h 6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167884" h="648160">
                      <a:moveTo>
                        <a:pt x="436121" y="9766"/>
                      </a:moveTo>
                      <a:lnTo>
                        <a:pt x="435279" y="11299"/>
                      </a:lnTo>
                      <a:cubicBezTo>
                        <a:pt x="470138" y="7299"/>
                        <a:pt x="502139" y="17585"/>
                        <a:pt x="534712" y="11870"/>
                      </a:cubicBezTo>
                      <a:cubicBezTo>
                        <a:pt x="571285" y="5585"/>
                        <a:pt x="606144" y="13585"/>
                        <a:pt x="637574" y="34157"/>
                      </a:cubicBezTo>
                      <a:cubicBezTo>
                        <a:pt x="678147" y="61587"/>
                        <a:pt x="722149" y="82159"/>
                        <a:pt x="766723" y="101017"/>
                      </a:cubicBezTo>
                      <a:cubicBezTo>
                        <a:pt x="795295" y="113018"/>
                        <a:pt x="822154" y="129019"/>
                        <a:pt x="847869" y="146733"/>
                      </a:cubicBezTo>
                      <a:cubicBezTo>
                        <a:pt x="883871" y="171306"/>
                        <a:pt x="923873" y="185021"/>
                        <a:pt x="966732" y="190736"/>
                      </a:cubicBezTo>
                      <a:cubicBezTo>
                        <a:pt x="1014734" y="197593"/>
                        <a:pt x="1135882" y="216451"/>
                        <a:pt x="1167884" y="226166"/>
                      </a:cubicBezTo>
                      <a:cubicBezTo>
                        <a:pt x="1160455" y="238738"/>
                        <a:pt x="1121596" y="245595"/>
                        <a:pt x="1109595" y="251310"/>
                      </a:cubicBezTo>
                      <a:cubicBezTo>
                        <a:pt x="1031306" y="289597"/>
                        <a:pt x="982733" y="402174"/>
                        <a:pt x="990733" y="491892"/>
                      </a:cubicBezTo>
                      <a:cubicBezTo>
                        <a:pt x="998733" y="549037"/>
                        <a:pt x="1005591" y="599325"/>
                        <a:pt x="1039307" y="646756"/>
                      </a:cubicBezTo>
                      <a:cubicBezTo>
                        <a:pt x="1022449" y="659328"/>
                        <a:pt x="936254" y="583801"/>
                        <a:pt x="889585" y="567324"/>
                      </a:cubicBezTo>
                      <a:cubicBezTo>
                        <a:pt x="842916" y="550847"/>
                        <a:pt x="803867" y="546180"/>
                        <a:pt x="759294" y="547895"/>
                      </a:cubicBezTo>
                      <a:cubicBezTo>
                        <a:pt x="693577" y="533037"/>
                        <a:pt x="627859" y="519893"/>
                        <a:pt x="566714" y="489035"/>
                      </a:cubicBezTo>
                      <a:cubicBezTo>
                        <a:pt x="447851" y="428461"/>
                        <a:pt x="319274" y="388459"/>
                        <a:pt x="210126" y="308455"/>
                      </a:cubicBezTo>
                      <a:cubicBezTo>
                        <a:pt x="202697" y="303312"/>
                        <a:pt x="195268" y="299884"/>
                        <a:pt x="186697" y="296455"/>
                      </a:cubicBezTo>
                      <a:cubicBezTo>
                        <a:pt x="151838" y="281597"/>
                        <a:pt x="137552" y="288454"/>
                        <a:pt x="124408" y="323313"/>
                      </a:cubicBezTo>
                      <a:cubicBezTo>
                        <a:pt x="116408" y="345028"/>
                        <a:pt x="110122" y="367315"/>
                        <a:pt x="96978" y="387316"/>
                      </a:cubicBezTo>
                      <a:cubicBezTo>
                        <a:pt x="87264" y="402174"/>
                        <a:pt x="75834" y="413603"/>
                        <a:pt x="56977" y="410745"/>
                      </a:cubicBezTo>
                      <a:cubicBezTo>
                        <a:pt x="38118" y="408460"/>
                        <a:pt x="24404" y="374173"/>
                        <a:pt x="18118" y="373601"/>
                      </a:cubicBezTo>
                      <a:cubicBezTo>
                        <a:pt x="-7598" y="346743"/>
                        <a:pt x="-740" y="315313"/>
                        <a:pt x="7260" y="286169"/>
                      </a:cubicBezTo>
                      <a:cubicBezTo>
                        <a:pt x="28404" y="210736"/>
                        <a:pt x="72977" y="149019"/>
                        <a:pt x="122122" y="90160"/>
                      </a:cubicBezTo>
                      <a:cubicBezTo>
                        <a:pt x="128408" y="82159"/>
                        <a:pt x="138123" y="75302"/>
                        <a:pt x="147838" y="71873"/>
                      </a:cubicBezTo>
                      <a:cubicBezTo>
                        <a:pt x="164125" y="66730"/>
                        <a:pt x="173982" y="58587"/>
                        <a:pt x="179482" y="47944"/>
                      </a:cubicBezTo>
                      <a:lnTo>
                        <a:pt x="436121" y="9766"/>
                      </a:lnTo>
                      <a:close/>
                      <a:moveTo>
                        <a:pt x="609586" y="0"/>
                      </a:moveTo>
                      <a:lnTo>
                        <a:pt x="609751" y="138"/>
                      </a:lnTo>
                      <a:lnTo>
                        <a:pt x="609586" y="0"/>
                      </a:ln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: Shape 83">
                  <a:extLst>
                    <a:ext uri="{FF2B5EF4-FFF2-40B4-BE49-F238E27FC236}">
                      <a16:creationId xmlns:a16="http://schemas.microsoft.com/office/drawing/2014/main" id="{2B13A067-8E83-4CB5-898C-5D326E40A09C}"/>
                    </a:ext>
                  </a:extLst>
                </p:cNvPr>
                <p:cNvSpPr/>
                <p:nvPr/>
              </p:nvSpPr>
              <p:spPr>
                <a:xfrm>
                  <a:off x="10350957" y="4165378"/>
                  <a:ext cx="723606" cy="1487139"/>
                </a:xfrm>
                <a:custGeom>
                  <a:avLst/>
                  <a:gdLst>
                    <a:gd name="connsiteX0" fmla="*/ 300151 w 737155"/>
                    <a:gd name="connsiteY0" fmla="*/ 966960 h 1514985"/>
                    <a:gd name="connsiteX1" fmla="*/ 419585 w 737155"/>
                    <a:gd name="connsiteY1" fmla="*/ 780095 h 1514985"/>
                    <a:gd name="connsiteX2" fmla="*/ 424156 w 737155"/>
                    <a:gd name="connsiteY2" fmla="*/ 760094 h 1514985"/>
                    <a:gd name="connsiteX3" fmla="*/ 276149 w 737155"/>
                    <a:gd name="connsiteY3" fmla="*/ 687519 h 1514985"/>
                    <a:gd name="connsiteX4" fmla="*/ 253291 w 737155"/>
                    <a:gd name="connsiteY4" fmla="*/ 682948 h 1514985"/>
                    <a:gd name="connsiteX5" fmla="*/ 233290 w 737155"/>
                    <a:gd name="connsiteY5" fmla="*/ 651518 h 1514985"/>
                    <a:gd name="connsiteX6" fmla="*/ 231576 w 737155"/>
                    <a:gd name="connsiteY6" fmla="*/ 627516 h 1514985"/>
                    <a:gd name="connsiteX7" fmla="*/ 205289 w 737155"/>
                    <a:gd name="connsiteY7" fmla="*/ 620088 h 1514985"/>
                    <a:gd name="connsiteX8" fmla="*/ 164716 w 737155"/>
                    <a:gd name="connsiteY8" fmla="*/ 670947 h 1514985"/>
                    <a:gd name="connsiteX9" fmla="*/ 117285 w 737155"/>
                    <a:gd name="connsiteY9" fmla="*/ 926387 h 1514985"/>
                    <a:gd name="connsiteX10" fmla="*/ 61283 w 737155"/>
                    <a:gd name="connsiteY10" fmla="*/ 1217829 h 1514985"/>
                    <a:gd name="connsiteX11" fmla="*/ 30996 w 737155"/>
                    <a:gd name="connsiteY11" fmla="*/ 1514985 h 1514985"/>
                    <a:gd name="connsiteX12" fmla="*/ 25281 w 737155"/>
                    <a:gd name="connsiteY12" fmla="*/ 1468697 h 1514985"/>
                    <a:gd name="connsiteX13" fmla="*/ 30424 w 737155"/>
                    <a:gd name="connsiteY13" fmla="*/ 1346406 h 1514985"/>
                    <a:gd name="connsiteX14" fmla="*/ 14995 w 737155"/>
                    <a:gd name="connsiteY14" fmla="*/ 1180113 h 1514985"/>
                    <a:gd name="connsiteX15" fmla="*/ 17852 w 737155"/>
                    <a:gd name="connsiteY15" fmla="*/ 1001248 h 1514985"/>
                    <a:gd name="connsiteX16" fmla="*/ 107570 w 737155"/>
                    <a:gd name="connsiteY16" fmla="*/ 772094 h 1514985"/>
                    <a:gd name="connsiteX17" fmla="*/ 133858 w 737155"/>
                    <a:gd name="connsiteY17" fmla="*/ 481224 h 1514985"/>
                    <a:gd name="connsiteX18" fmla="*/ 228719 w 737155"/>
                    <a:gd name="connsiteY18" fmla="*/ 593229 h 1514985"/>
                    <a:gd name="connsiteX19" fmla="*/ 261863 w 737155"/>
                    <a:gd name="connsiteY19" fmla="*/ 596658 h 1514985"/>
                    <a:gd name="connsiteX20" fmla="*/ 464158 w 737155"/>
                    <a:gd name="connsiteY20" fmla="*/ 356647 h 1514985"/>
                    <a:gd name="connsiteX21" fmla="*/ 544733 w 737155"/>
                    <a:gd name="connsiteY21" fmla="*/ 274929 h 1514985"/>
                    <a:gd name="connsiteX22" fmla="*/ 705883 w 737155"/>
                    <a:gd name="connsiteY22" fmla="*/ 60634 h 1514985"/>
                    <a:gd name="connsiteX23" fmla="*/ 713312 w 737155"/>
                    <a:gd name="connsiteY23" fmla="*/ 60 h 1514985"/>
                    <a:gd name="connsiteX24" fmla="*/ 733313 w 737155"/>
                    <a:gd name="connsiteY24" fmla="*/ 34347 h 1514985"/>
                    <a:gd name="connsiteX25" fmla="*/ 638452 w 737155"/>
                    <a:gd name="connsiteY25" fmla="*/ 264072 h 1514985"/>
                    <a:gd name="connsiteX26" fmla="*/ 276721 w 737155"/>
                    <a:gd name="connsiteY26" fmla="*/ 1244687 h 1514985"/>
                    <a:gd name="connsiteX27" fmla="*/ 282436 w 737155"/>
                    <a:gd name="connsiteY27" fmla="*/ 1140683 h 1514985"/>
                    <a:gd name="connsiteX28" fmla="*/ 301294 w 737155"/>
                    <a:gd name="connsiteY28" fmla="*/ 1050393 h 1514985"/>
                    <a:gd name="connsiteX29" fmla="*/ 300151 w 737155"/>
                    <a:gd name="connsiteY29" fmla="*/ 966960 h 1514985"/>
                    <a:gd name="connsiteX30" fmla="*/ 300151 w 737155"/>
                    <a:gd name="connsiteY30" fmla="*/ 966960 h 15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37155" h="1514985">
                      <a:moveTo>
                        <a:pt x="300151" y="966960"/>
                      </a:moveTo>
                      <a:cubicBezTo>
                        <a:pt x="328152" y="897243"/>
                        <a:pt x="353296" y="825240"/>
                        <a:pt x="419585" y="780095"/>
                      </a:cubicBezTo>
                      <a:cubicBezTo>
                        <a:pt x="426442" y="775523"/>
                        <a:pt x="440728" y="768094"/>
                        <a:pt x="424156" y="760094"/>
                      </a:cubicBezTo>
                      <a:cubicBezTo>
                        <a:pt x="374440" y="736093"/>
                        <a:pt x="328152" y="706377"/>
                        <a:pt x="276149" y="687519"/>
                      </a:cubicBezTo>
                      <a:cubicBezTo>
                        <a:pt x="269292" y="684662"/>
                        <a:pt x="261292" y="682948"/>
                        <a:pt x="253291" y="682948"/>
                      </a:cubicBezTo>
                      <a:cubicBezTo>
                        <a:pt x="227576" y="683519"/>
                        <a:pt x="215004" y="677804"/>
                        <a:pt x="233290" y="651518"/>
                      </a:cubicBezTo>
                      <a:cubicBezTo>
                        <a:pt x="238434" y="644089"/>
                        <a:pt x="239005" y="634945"/>
                        <a:pt x="231576" y="627516"/>
                      </a:cubicBezTo>
                      <a:cubicBezTo>
                        <a:pt x="224719" y="620659"/>
                        <a:pt x="215575" y="617230"/>
                        <a:pt x="205289" y="620088"/>
                      </a:cubicBezTo>
                      <a:cubicBezTo>
                        <a:pt x="179002" y="626945"/>
                        <a:pt x="168716" y="646375"/>
                        <a:pt x="164716" y="670947"/>
                      </a:cubicBezTo>
                      <a:cubicBezTo>
                        <a:pt x="148715" y="756094"/>
                        <a:pt x="116142" y="838954"/>
                        <a:pt x="117285" y="926387"/>
                      </a:cubicBezTo>
                      <a:cubicBezTo>
                        <a:pt x="118428" y="1028106"/>
                        <a:pt x="81284" y="1121253"/>
                        <a:pt x="61283" y="1217829"/>
                      </a:cubicBezTo>
                      <a:cubicBezTo>
                        <a:pt x="41282" y="1315548"/>
                        <a:pt x="34996" y="1414981"/>
                        <a:pt x="30996" y="1514985"/>
                      </a:cubicBezTo>
                      <a:cubicBezTo>
                        <a:pt x="16138" y="1501270"/>
                        <a:pt x="25281" y="1484127"/>
                        <a:pt x="25281" y="1468697"/>
                      </a:cubicBezTo>
                      <a:cubicBezTo>
                        <a:pt x="26424" y="1428124"/>
                        <a:pt x="26424" y="1387551"/>
                        <a:pt x="30424" y="1346406"/>
                      </a:cubicBezTo>
                      <a:cubicBezTo>
                        <a:pt x="35567" y="1290403"/>
                        <a:pt x="35567" y="1234401"/>
                        <a:pt x="14995" y="1180113"/>
                      </a:cubicBezTo>
                      <a:cubicBezTo>
                        <a:pt x="-7863" y="1120110"/>
                        <a:pt x="-2720" y="1060679"/>
                        <a:pt x="17852" y="1001248"/>
                      </a:cubicBezTo>
                      <a:cubicBezTo>
                        <a:pt x="44139" y="923530"/>
                        <a:pt x="74997" y="846955"/>
                        <a:pt x="107570" y="772094"/>
                      </a:cubicBezTo>
                      <a:cubicBezTo>
                        <a:pt x="147001" y="681805"/>
                        <a:pt x="153858" y="581229"/>
                        <a:pt x="133858" y="481224"/>
                      </a:cubicBezTo>
                      <a:cubicBezTo>
                        <a:pt x="159001" y="515511"/>
                        <a:pt x="204146" y="558371"/>
                        <a:pt x="228719" y="593229"/>
                      </a:cubicBezTo>
                      <a:cubicBezTo>
                        <a:pt x="239577" y="608087"/>
                        <a:pt x="247577" y="618373"/>
                        <a:pt x="261863" y="596658"/>
                      </a:cubicBezTo>
                      <a:cubicBezTo>
                        <a:pt x="319580" y="508654"/>
                        <a:pt x="393869" y="434365"/>
                        <a:pt x="464158" y="356647"/>
                      </a:cubicBezTo>
                      <a:cubicBezTo>
                        <a:pt x="497302" y="335503"/>
                        <a:pt x="521303" y="304073"/>
                        <a:pt x="544733" y="274929"/>
                      </a:cubicBezTo>
                      <a:cubicBezTo>
                        <a:pt x="600735" y="206926"/>
                        <a:pt x="656167" y="133208"/>
                        <a:pt x="705883" y="60634"/>
                      </a:cubicBezTo>
                      <a:cubicBezTo>
                        <a:pt x="722455" y="36633"/>
                        <a:pt x="716741" y="22918"/>
                        <a:pt x="713312" y="60"/>
                      </a:cubicBezTo>
                      <a:cubicBezTo>
                        <a:pt x="741313" y="-1083"/>
                        <a:pt x="739599" y="14346"/>
                        <a:pt x="733313" y="34347"/>
                      </a:cubicBezTo>
                      <a:cubicBezTo>
                        <a:pt x="705883" y="112636"/>
                        <a:pt x="669310" y="187497"/>
                        <a:pt x="638452" y="264072"/>
                      </a:cubicBezTo>
                      <a:cubicBezTo>
                        <a:pt x="511017" y="576657"/>
                        <a:pt x="276721" y="1241258"/>
                        <a:pt x="276721" y="1244687"/>
                      </a:cubicBezTo>
                      <a:cubicBezTo>
                        <a:pt x="279007" y="1200685"/>
                        <a:pt x="277292" y="1161255"/>
                        <a:pt x="282436" y="1140683"/>
                      </a:cubicBezTo>
                      <a:cubicBezTo>
                        <a:pt x="289864" y="1110967"/>
                        <a:pt x="295579" y="1080680"/>
                        <a:pt x="301294" y="1050393"/>
                      </a:cubicBezTo>
                      <a:cubicBezTo>
                        <a:pt x="305865" y="1021249"/>
                        <a:pt x="308722" y="993819"/>
                        <a:pt x="300151" y="966960"/>
                      </a:cubicBezTo>
                      <a:lnTo>
                        <a:pt x="300151" y="96696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: Shape 84">
                  <a:extLst>
                    <a:ext uri="{FF2B5EF4-FFF2-40B4-BE49-F238E27FC236}">
                      <a16:creationId xmlns:a16="http://schemas.microsoft.com/office/drawing/2014/main" id="{43B5636E-E628-4EF9-BB71-0BAD204735A0}"/>
                    </a:ext>
                  </a:extLst>
                </p:cNvPr>
                <p:cNvSpPr/>
                <p:nvPr/>
              </p:nvSpPr>
              <p:spPr>
                <a:xfrm>
                  <a:off x="10372408" y="4765099"/>
                  <a:ext cx="405256" cy="1554211"/>
                </a:xfrm>
                <a:custGeom>
                  <a:avLst/>
                  <a:gdLst>
                    <a:gd name="connsiteX0" fmla="*/ 233725 w 412844"/>
                    <a:gd name="connsiteY0" fmla="*/ 725742 h 1583313"/>
                    <a:gd name="connsiteX1" fmla="*/ 186294 w 412844"/>
                    <a:gd name="connsiteY1" fmla="*/ 1021755 h 1583313"/>
                    <a:gd name="connsiteX2" fmla="*/ 161150 w 412844"/>
                    <a:gd name="connsiteY2" fmla="*/ 1522921 h 1583313"/>
                    <a:gd name="connsiteX3" fmla="*/ 127434 w 412844"/>
                    <a:gd name="connsiteY3" fmla="*/ 1579495 h 1583313"/>
                    <a:gd name="connsiteX4" fmla="*/ 64003 w 412844"/>
                    <a:gd name="connsiteY4" fmla="*/ 1550922 h 1583313"/>
                    <a:gd name="connsiteX5" fmla="*/ 0 w 412844"/>
                    <a:gd name="connsiteY5" fmla="*/ 907464 h 1583313"/>
                    <a:gd name="connsiteX6" fmla="*/ 53145 w 412844"/>
                    <a:gd name="connsiteY6" fmla="*/ 500017 h 1583313"/>
                    <a:gd name="connsiteX7" fmla="*/ 84575 w 412844"/>
                    <a:gd name="connsiteY7" fmla="*/ 290865 h 1583313"/>
                    <a:gd name="connsiteX8" fmla="*/ 120577 w 412844"/>
                    <a:gd name="connsiteY8" fmla="*/ 111428 h 1583313"/>
                    <a:gd name="connsiteX9" fmla="*/ 132006 w 412844"/>
                    <a:gd name="connsiteY9" fmla="*/ 51426 h 1583313"/>
                    <a:gd name="connsiteX10" fmla="*/ 163436 w 412844"/>
                    <a:gd name="connsiteY10" fmla="*/ 7424 h 1583313"/>
                    <a:gd name="connsiteX11" fmla="*/ 217153 w 412844"/>
                    <a:gd name="connsiteY11" fmla="*/ 36568 h 1583313"/>
                    <a:gd name="connsiteX12" fmla="*/ 238297 w 412844"/>
                    <a:gd name="connsiteY12" fmla="*/ 63426 h 1583313"/>
                    <a:gd name="connsiteX13" fmla="*/ 397161 w 412844"/>
                    <a:gd name="connsiteY13" fmla="*/ 136572 h 1583313"/>
                    <a:gd name="connsiteX14" fmla="*/ 404590 w 412844"/>
                    <a:gd name="connsiteY14" fmla="*/ 171431 h 1583313"/>
                    <a:gd name="connsiteX15" fmla="*/ 281727 w 412844"/>
                    <a:gd name="connsiteY15" fmla="*/ 356582 h 1583313"/>
                    <a:gd name="connsiteX16" fmla="*/ 233725 w 412844"/>
                    <a:gd name="connsiteY16" fmla="*/ 725742 h 158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2844" h="1583313">
                      <a:moveTo>
                        <a:pt x="233725" y="725742"/>
                      </a:moveTo>
                      <a:cubicBezTo>
                        <a:pt x="202866" y="821175"/>
                        <a:pt x="197723" y="922322"/>
                        <a:pt x="186294" y="1021755"/>
                      </a:cubicBezTo>
                      <a:cubicBezTo>
                        <a:pt x="168579" y="1178334"/>
                        <a:pt x="159436" y="1512634"/>
                        <a:pt x="161150" y="1522921"/>
                      </a:cubicBezTo>
                      <a:cubicBezTo>
                        <a:pt x="166865" y="1556636"/>
                        <a:pt x="160007" y="1568637"/>
                        <a:pt x="127434" y="1579495"/>
                      </a:cubicBezTo>
                      <a:cubicBezTo>
                        <a:pt x="97147" y="1589209"/>
                        <a:pt x="76575" y="1580638"/>
                        <a:pt x="64003" y="1550922"/>
                      </a:cubicBezTo>
                      <a:cubicBezTo>
                        <a:pt x="47431" y="1512634"/>
                        <a:pt x="0" y="1093187"/>
                        <a:pt x="0" y="907464"/>
                      </a:cubicBezTo>
                      <a:cubicBezTo>
                        <a:pt x="0" y="769744"/>
                        <a:pt x="8572" y="632595"/>
                        <a:pt x="53145" y="500017"/>
                      </a:cubicBezTo>
                      <a:cubicBezTo>
                        <a:pt x="76003" y="432586"/>
                        <a:pt x="78861" y="361726"/>
                        <a:pt x="84575" y="290865"/>
                      </a:cubicBezTo>
                      <a:cubicBezTo>
                        <a:pt x="89147" y="230291"/>
                        <a:pt x="97147" y="169145"/>
                        <a:pt x="120577" y="111428"/>
                      </a:cubicBezTo>
                      <a:cubicBezTo>
                        <a:pt x="128006" y="92570"/>
                        <a:pt x="126292" y="71427"/>
                        <a:pt x="132006" y="51426"/>
                      </a:cubicBezTo>
                      <a:cubicBezTo>
                        <a:pt x="137721" y="32568"/>
                        <a:pt x="146293" y="17138"/>
                        <a:pt x="163436" y="7424"/>
                      </a:cubicBezTo>
                      <a:cubicBezTo>
                        <a:pt x="191437" y="-9720"/>
                        <a:pt x="218296" y="3995"/>
                        <a:pt x="217153" y="36568"/>
                      </a:cubicBezTo>
                      <a:cubicBezTo>
                        <a:pt x="216581" y="54283"/>
                        <a:pt x="221724" y="59998"/>
                        <a:pt x="238297" y="63426"/>
                      </a:cubicBezTo>
                      <a:cubicBezTo>
                        <a:pt x="296013" y="76570"/>
                        <a:pt x="345159" y="109714"/>
                        <a:pt x="397161" y="136572"/>
                      </a:cubicBezTo>
                      <a:cubicBezTo>
                        <a:pt x="412590" y="144573"/>
                        <a:pt x="419448" y="160002"/>
                        <a:pt x="404590" y="171431"/>
                      </a:cubicBezTo>
                      <a:cubicBezTo>
                        <a:pt x="341730" y="219433"/>
                        <a:pt x="316014" y="290294"/>
                        <a:pt x="281727" y="356582"/>
                      </a:cubicBezTo>
                      <a:cubicBezTo>
                        <a:pt x="253726" y="409156"/>
                        <a:pt x="289156" y="552020"/>
                        <a:pt x="233725" y="72574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85">
                  <a:extLst>
                    <a:ext uri="{FF2B5EF4-FFF2-40B4-BE49-F238E27FC236}">
                      <a16:creationId xmlns:a16="http://schemas.microsoft.com/office/drawing/2014/main" id="{361773AC-AFD3-48D4-A40D-5A58F14DE6F2}"/>
                    </a:ext>
                  </a:extLst>
                </p:cNvPr>
                <p:cNvSpPr/>
                <p:nvPr/>
              </p:nvSpPr>
              <p:spPr>
                <a:xfrm>
                  <a:off x="10485118" y="4877159"/>
                  <a:ext cx="179183" cy="976178"/>
                </a:xfrm>
                <a:custGeom>
                  <a:avLst/>
                  <a:gdLst>
                    <a:gd name="connsiteX0" fmla="*/ 160049 w 182538"/>
                    <a:gd name="connsiteY0" fmla="*/ 241852 h 994457"/>
                    <a:gd name="connsiteX1" fmla="*/ 176049 w 182538"/>
                    <a:gd name="connsiteY1" fmla="*/ 281283 h 994457"/>
                    <a:gd name="connsiteX2" fmla="*/ 64616 w 182538"/>
                    <a:gd name="connsiteY2" fmla="*/ 756161 h 994457"/>
                    <a:gd name="connsiteX3" fmla="*/ 18328 w 182538"/>
                    <a:gd name="connsiteY3" fmla="*/ 994458 h 994457"/>
                    <a:gd name="connsiteX4" fmla="*/ 41 w 182538"/>
                    <a:gd name="connsiteY4" fmla="*/ 499007 h 994457"/>
                    <a:gd name="connsiteX5" fmla="*/ 28042 w 182538"/>
                    <a:gd name="connsiteY5" fmla="*/ 216708 h 994457"/>
                    <a:gd name="connsiteX6" fmla="*/ 129761 w 182538"/>
                    <a:gd name="connsiteY6" fmla="*/ 12699 h 994457"/>
                    <a:gd name="connsiteX7" fmla="*/ 165763 w 182538"/>
                    <a:gd name="connsiteY7" fmla="*/ 2413 h 994457"/>
                    <a:gd name="connsiteX8" fmla="*/ 182335 w 182538"/>
                    <a:gd name="connsiteY8" fmla="*/ 32700 h 994457"/>
                    <a:gd name="connsiteX9" fmla="*/ 149191 w 182538"/>
                    <a:gd name="connsiteY9" fmla="*/ 124704 h 994457"/>
                    <a:gd name="connsiteX10" fmla="*/ 120047 w 182538"/>
                    <a:gd name="connsiteY10" fmla="*/ 181278 h 994457"/>
                    <a:gd name="connsiteX11" fmla="*/ 114332 w 182538"/>
                    <a:gd name="connsiteY11" fmla="*/ 197279 h 994457"/>
                    <a:gd name="connsiteX12" fmla="*/ 85760 w 182538"/>
                    <a:gd name="connsiteY12" fmla="*/ 243567 h 994457"/>
                    <a:gd name="connsiteX13" fmla="*/ 77188 w 182538"/>
                    <a:gd name="connsiteY13" fmla="*/ 256139 h 994457"/>
                    <a:gd name="connsiteX14" fmla="*/ 160049 w 182538"/>
                    <a:gd name="connsiteY14" fmla="*/ 241852 h 994457"/>
                    <a:gd name="connsiteX15" fmla="*/ 160049 w 182538"/>
                    <a:gd name="connsiteY15" fmla="*/ 241852 h 994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538" h="994457">
                      <a:moveTo>
                        <a:pt x="160049" y="241852"/>
                      </a:moveTo>
                      <a:cubicBezTo>
                        <a:pt x="176621" y="250424"/>
                        <a:pt x="180050" y="266425"/>
                        <a:pt x="176049" y="281283"/>
                      </a:cubicBezTo>
                      <a:cubicBezTo>
                        <a:pt x="160620" y="341857"/>
                        <a:pt x="108046" y="563581"/>
                        <a:pt x="64616" y="756161"/>
                      </a:cubicBezTo>
                      <a:cubicBezTo>
                        <a:pt x="36043" y="883024"/>
                        <a:pt x="21757" y="992743"/>
                        <a:pt x="18328" y="994458"/>
                      </a:cubicBezTo>
                      <a:cubicBezTo>
                        <a:pt x="9756" y="936741"/>
                        <a:pt x="613" y="607012"/>
                        <a:pt x="41" y="499007"/>
                      </a:cubicBezTo>
                      <a:cubicBezTo>
                        <a:pt x="-530" y="403574"/>
                        <a:pt x="4613" y="309284"/>
                        <a:pt x="28042" y="216708"/>
                      </a:cubicBezTo>
                      <a:cubicBezTo>
                        <a:pt x="46900" y="141276"/>
                        <a:pt x="90331" y="77845"/>
                        <a:pt x="129761" y="12699"/>
                      </a:cubicBezTo>
                      <a:cubicBezTo>
                        <a:pt x="137762" y="-1016"/>
                        <a:pt x="152619" y="-2159"/>
                        <a:pt x="165763" y="2413"/>
                      </a:cubicBezTo>
                      <a:cubicBezTo>
                        <a:pt x="180050" y="6984"/>
                        <a:pt x="183478" y="18985"/>
                        <a:pt x="182335" y="32700"/>
                      </a:cubicBezTo>
                      <a:cubicBezTo>
                        <a:pt x="180621" y="66987"/>
                        <a:pt x="164049" y="95560"/>
                        <a:pt x="149191" y="124704"/>
                      </a:cubicBezTo>
                      <a:cubicBezTo>
                        <a:pt x="139476" y="143562"/>
                        <a:pt x="129190" y="162420"/>
                        <a:pt x="120047" y="181278"/>
                      </a:cubicBezTo>
                      <a:cubicBezTo>
                        <a:pt x="117190" y="186421"/>
                        <a:pt x="112618" y="194421"/>
                        <a:pt x="114332" y="197279"/>
                      </a:cubicBezTo>
                      <a:cubicBezTo>
                        <a:pt x="137762" y="234423"/>
                        <a:pt x="98903" y="230423"/>
                        <a:pt x="85760" y="243567"/>
                      </a:cubicBezTo>
                      <a:cubicBezTo>
                        <a:pt x="82902" y="246995"/>
                        <a:pt x="76616" y="246995"/>
                        <a:pt x="77188" y="256139"/>
                      </a:cubicBezTo>
                      <a:cubicBezTo>
                        <a:pt x="105760" y="254996"/>
                        <a:pt x="133190" y="252138"/>
                        <a:pt x="160049" y="241852"/>
                      </a:cubicBezTo>
                      <a:lnTo>
                        <a:pt x="160049" y="2418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86">
                  <a:extLst>
                    <a:ext uri="{FF2B5EF4-FFF2-40B4-BE49-F238E27FC236}">
                      <a16:creationId xmlns:a16="http://schemas.microsoft.com/office/drawing/2014/main" id="{3F30F64F-6AF9-4F14-B108-02FF97FF16E3}"/>
                    </a:ext>
                  </a:extLst>
                </p:cNvPr>
                <p:cNvSpPr/>
                <p:nvPr/>
              </p:nvSpPr>
              <p:spPr>
                <a:xfrm>
                  <a:off x="8711679" y="5673542"/>
                  <a:ext cx="918047" cy="398294"/>
                </a:xfrm>
                <a:custGeom>
                  <a:avLst/>
                  <a:gdLst>
                    <a:gd name="connsiteX0" fmla="*/ 386561 w 935237"/>
                    <a:gd name="connsiteY0" fmla="*/ 199 h 405752"/>
                    <a:gd name="connsiteX1" fmla="*/ 423768 w 935237"/>
                    <a:gd name="connsiteY1" fmla="*/ 7155 h 405752"/>
                    <a:gd name="connsiteX2" fmla="*/ 660921 w 935237"/>
                    <a:gd name="connsiteY2" fmla="*/ 77444 h 405752"/>
                    <a:gd name="connsiteX3" fmla="*/ 808357 w 935237"/>
                    <a:gd name="connsiteY3" fmla="*/ 80872 h 405752"/>
                    <a:gd name="connsiteX4" fmla="*/ 924933 w 935237"/>
                    <a:gd name="connsiteY4" fmla="*/ 150018 h 405752"/>
                    <a:gd name="connsiteX5" fmla="*/ 924933 w 935237"/>
                    <a:gd name="connsiteY5" fmla="*/ 263166 h 405752"/>
                    <a:gd name="connsiteX6" fmla="*/ 828358 w 935237"/>
                    <a:gd name="connsiteY6" fmla="*/ 368314 h 405752"/>
                    <a:gd name="connsiteX7" fmla="*/ 690066 w 935237"/>
                    <a:gd name="connsiteY7" fmla="*/ 386600 h 405752"/>
                    <a:gd name="connsiteX8" fmla="*/ 596919 w 935237"/>
                    <a:gd name="connsiteY8" fmla="*/ 382029 h 405752"/>
                    <a:gd name="connsiteX9" fmla="*/ 512343 w 935237"/>
                    <a:gd name="connsiteY9" fmla="*/ 372885 h 405752"/>
                    <a:gd name="connsiteX10" fmla="*/ 483592 w 935237"/>
                    <a:gd name="connsiteY10" fmla="*/ 376332 h 405752"/>
                    <a:gd name="connsiteX11" fmla="*/ 468581 w 935237"/>
                    <a:gd name="connsiteY11" fmla="*/ 375712 h 405752"/>
                    <a:gd name="connsiteX12" fmla="*/ 428925 w 935237"/>
                    <a:gd name="connsiteY12" fmla="*/ 366158 h 405752"/>
                    <a:gd name="connsiteX13" fmla="*/ 405481 w 935237"/>
                    <a:gd name="connsiteY13" fmla="*/ 346598 h 405752"/>
                    <a:gd name="connsiteX14" fmla="*/ 394052 w 935237"/>
                    <a:gd name="connsiteY14" fmla="*/ 279738 h 405752"/>
                    <a:gd name="connsiteX15" fmla="*/ 402624 w 935237"/>
                    <a:gd name="connsiteY15" fmla="*/ 269452 h 405752"/>
                    <a:gd name="connsiteX16" fmla="*/ 366051 w 935237"/>
                    <a:gd name="connsiteY16" fmla="*/ 263166 h 405752"/>
                    <a:gd name="connsiteX17" fmla="*/ 273475 w 935237"/>
                    <a:gd name="connsiteY17" fmla="*/ 347741 h 405752"/>
                    <a:gd name="connsiteX18" fmla="*/ 263832 w 935237"/>
                    <a:gd name="connsiteY18" fmla="*/ 360671 h 405752"/>
                    <a:gd name="connsiteX19" fmla="*/ 255459 w 935237"/>
                    <a:gd name="connsiteY19" fmla="*/ 375924 h 405752"/>
                    <a:gd name="connsiteX20" fmla="*/ 0 w 935237"/>
                    <a:gd name="connsiteY20" fmla="*/ 405752 h 405752"/>
                    <a:gd name="connsiteX21" fmla="*/ 4320 w 935237"/>
                    <a:gd name="connsiteY21" fmla="*/ 375171 h 405752"/>
                    <a:gd name="connsiteX22" fmla="*/ 4892 w 935237"/>
                    <a:gd name="connsiteY22" fmla="*/ 314597 h 405752"/>
                    <a:gd name="connsiteX23" fmla="*/ 35750 w 935237"/>
                    <a:gd name="connsiteY23" fmla="*/ 204306 h 405752"/>
                    <a:gd name="connsiteX24" fmla="*/ 91753 w 935237"/>
                    <a:gd name="connsiteY24" fmla="*/ 115731 h 405752"/>
                    <a:gd name="connsiteX25" fmla="*/ 160899 w 935237"/>
                    <a:gd name="connsiteY25" fmla="*/ 82586 h 405752"/>
                    <a:gd name="connsiteX26" fmla="*/ 284904 w 935237"/>
                    <a:gd name="connsiteY26" fmla="*/ 24870 h 405752"/>
                    <a:gd name="connsiteX27" fmla="*/ 386561 w 935237"/>
                    <a:gd name="connsiteY27" fmla="*/ 199 h 4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5237" h="405752">
                      <a:moveTo>
                        <a:pt x="386561" y="199"/>
                      </a:moveTo>
                      <a:cubicBezTo>
                        <a:pt x="398553" y="833"/>
                        <a:pt x="410910" y="3012"/>
                        <a:pt x="423768" y="7155"/>
                      </a:cubicBezTo>
                      <a:cubicBezTo>
                        <a:pt x="502057" y="32870"/>
                        <a:pt x="578632" y="63729"/>
                        <a:pt x="660921" y="77444"/>
                      </a:cubicBezTo>
                      <a:cubicBezTo>
                        <a:pt x="696923" y="83729"/>
                        <a:pt x="795213" y="81443"/>
                        <a:pt x="808357" y="80872"/>
                      </a:cubicBezTo>
                      <a:cubicBezTo>
                        <a:pt x="868359" y="71729"/>
                        <a:pt x="906075" y="94016"/>
                        <a:pt x="924933" y="150018"/>
                      </a:cubicBezTo>
                      <a:cubicBezTo>
                        <a:pt x="937505" y="187734"/>
                        <a:pt x="939791" y="225450"/>
                        <a:pt x="924933" y="263166"/>
                      </a:cubicBezTo>
                      <a:cubicBezTo>
                        <a:pt x="920362" y="274024"/>
                        <a:pt x="835786" y="369457"/>
                        <a:pt x="828358" y="368314"/>
                      </a:cubicBezTo>
                      <a:cubicBezTo>
                        <a:pt x="790642" y="363171"/>
                        <a:pt x="726067" y="371171"/>
                        <a:pt x="690066" y="386600"/>
                      </a:cubicBezTo>
                      <a:cubicBezTo>
                        <a:pt x="659778" y="399172"/>
                        <a:pt x="627206" y="395743"/>
                        <a:pt x="596919" y="382029"/>
                      </a:cubicBezTo>
                      <a:cubicBezTo>
                        <a:pt x="569489" y="369457"/>
                        <a:pt x="542059" y="367742"/>
                        <a:pt x="512343" y="372885"/>
                      </a:cubicBezTo>
                      <a:cubicBezTo>
                        <a:pt x="502771" y="374457"/>
                        <a:pt x="493128" y="375778"/>
                        <a:pt x="483592" y="376332"/>
                      </a:cubicBezTo>
                      <a:lnTo>
                        <a:pt x="468581" y="375712"/>
                      </a:lnTo>
                      <a:lnTo>
                        <a:pt x="428925" y="366158"/>
                      </a:lnTo>
                      <a:lnTo>
                        <a:pt x="405481" y="346598"/>
                      </a:lnTo>
                      <a:cubicBezTo>
                        <a:pt x="385480" y="327169"/>
                        <a:pt x="389480" y="303168"/>
                        <a:pt x="394052" y="279738"/>
                      </a:cubicBezTo>
                      <a:cubicBezTo>
                        <a:pt x="395195" y="274595"/>
                        <a:pt x="398052" y="270595"/>
                        <a:pt x="402624" y="269452"/>
                      </a:cubicBezTo>
                      <a:cubicBezTo>
                        <a:pt x="395195" y="252308"/>
                        <a:pt x="382052" y="254023"/>
                        <a:pt x="366051" y="263166"/>
                      </a:cubicBezTo>
                      <a:cubicBezTo>
                        <a:pt x="328906" y="284310"/>
                        <a:pt x="294048" y="308311"/>
                        <a:pt x="273475" y="347741"/>
                      </a:cubicBezTo>
                      <a:cubicBezTo>
                        <a:pt x="270618" y="352027"/>
                        <a:pt x="267189" y="356028"/>
                        <a:pt x="263832" y="360671"/>
                      </a:cubicBezTo>
                      <a:lnTo>
                        <a:pt x="255459" y="375924"/>
                      </a:lnTo>
                      <a:lnTo>
                        <a:pt x="0" y="405752"/>
                      </a:lnTo>
                      <a:lnTo>
                        <a:pt x="4320" y="375171"/>
                      </a:lnTo>
                      <a:cubicBezTo>
                        <a:pt x="3177" y="355170"/>
                        <a:pt x="4320" y="334598"/>
                        <a:pt x="4892" y="314597"/>
                      </a:cubicBezTo>
                      <a:cubicBezTo>
                        <a:pt x="15178" y="277453"/>
                        <a:pt x="25464" y="241451"/>
                        <a:pt x="35750" y="204306"/>
                      </a:cubicBezTo>
                      <a:cubicBezTo>
                        <a:pt x="46036" y="169448"/>
                        <a:pt x="61466" y="136875"/>
                        <a:pt x="91753" y="115731"/>
                      </a:cubicBezTo>
                      <a:cubicBezTo>
                        <a:pt x="112897" y="101444"/>
                        <a:pt x="136326" y="89444"/>
                        <a:pt x="160899" y="82586"/>
                      </a:cubicBezTo>
                      <a:cubicBezTo>
                        <a:pt x="205472" y="69443"/>
                        <a:pt x="243188" y="43728"/>
                        <a:pt x="284904" y="24870"/>
                      </a:cubicBezTo>
                      <a:cubicBezTo>
                        <a:pt x="317906" y="10298"/>
                        <a:pt x="350586" y="-1703"/>
                        <a:pt x="386561" y="199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: Shape 87">
                  <a:extLst>
                    <a:ext uri="{FF2B5EF4-FFF2-40B4-BE49-F238E27FC236}">
                      <a16:creationId xmlns:a16="http://schemas.microsoft.com/office/drawing/2014/main" id="{5CD6B95E-E20E-41C1-B73A-A19D37666BB6}"/>
                    </a:ext>
                  </a:extLst>
                </p:cNvPr>
                <p:cNvSpPr/>
                <p:nvPr/>
              </p:nvSpPr>
              <p:spPr>
                <a:xfrm>
                  <a:off x="10428262" y="3872083"/>
                  <a:ext cx="645715" cy="909260"/>
                </a:xfrm>
                <a:custGeom>
                  <a:avLst/>
                  <a:gdLst>
                    <a:gd name="connsiteX0" fmla="*/ 0 w 512822"/>
                    <a:gd name="connsiteY0" fmla="*/ 736605 h 919256"/>
                    <a:gd name="connsiteX1" fmla="*/ 219438 w 512822"/>
                    <a:gd name="connsiteY1" fmla="*/ 585741 h 919256"/>
                    <a:gd name="connsiteX2" fmla="*/ 358302 w 512822"/>
                    <a:gd name="connsiteY2" fmla="*/ 425733 h 919256"/>
                    <a:gd name="connsiteX3" fmla="*/ 421162 w 512822"/>
                    <a:gd name="connsiteY3" fmla="*/ 241725 h 919256"/>
                    <a:gd name="connsiteX4" fmla="*/ 420590 w 512822"/>
                    <a:gd name="connsiteY4" fmla="*/ 81146 h 919256"/>
                    <a:gd name="connsiteX5" fmla="*/ 502880 w 512822"/>
                    <a:gd name="connsiteY5" fmla="*/ 0 h 919256"/>
                    <a:gd name="connsiteX6" fmla="*/ 496022 w 512822"/>
                    <a:gd name="connsiteY6" fmla="*/ 25144 h 919256"/>
                    <a:gd name="connsiteX7" fmla="*/ 462306 w 512822"/>
                    <a:gd name="connsiteY7" fmla="*/ 123434 h 919256"/>
                    <a:gd name="connsiteX8" fmla="*/ 464021 w 512822"/>
                    <a:gd name="connsiteY8" fmla="*/ 476021 h 919256"/>
                    <a:gd name="connsiteX9" fmla="*/ 405733 w 512822"/>
                    <a:gd name="connsiteY9" fmla="*/ 625171 h 919256"/>
                    <a:gd name="connsiteX10" fmla="*/ 256011 w 512822"/>
                    <a:gd name="connsiteY10" fmla="*/ 779464 h 919256"/>
                    <a:gd name="connsiteX11" fmla="*/ 169150 w 512822"/>
                    <a:gd name="connsiteY11" fmla="*/ 900041 h 919256"/>
                    <a:gd name="connsiteX12" fmla="*/ 126291 w 512822"/>
                    <a:gd name="connsiteY12" fmla="*/ 899469 h 919256"/>
                    <a:gd name="connsiteX13" fmla="*/ 0 w 512822"/>
                    <a:gd name="connsiteY13" fmla="*/ 736605 h 919256"/>
                    <a:gd name="connsiteX14" fmla="*/ 0 w 512822"/>
                    <a:gd name="connsiteY14" fmla="*/ 736605 h 919256"/>
                    <a:gd name="connsiteX0" fmla="*/ 0 w 519739"/>
                    <a:gd name="connsiteY0" fmla="*/ 731179 h 913830"/>
                    <a:gd name="connsiteX1" fmla="*/ 219438 w 519739"/>
                    <a:gd name="connsiteY1" fmla="*/ 580315 h 913830"/>
                    <a:gd name="connsiteX2" fmla="*/ 358302 w 519739"/>
                    <a:gd name="connsiteY2" fmla="*/ 420307 h 913830"/>
                    <a:gd name="connsiteX3" fmla="*/ 421162 w 519739"/>
                    <a:gd name="connsiteY3" fmla="*/ 236299 h 913830"/>
                    <a:gd name="connsiteX4" fmla="*/ 420590 w 519739"/>
                    <a:gd name="connsiteY4" fmla="*/ 75720 h 913830"/>
                    <a:gd name="connsiteX5" fmla="*/ 511020 w 519739"/>
                    <a:gd name="connsiteY5" fmla="*/ 0 h 913830"/>
                    <a:gd name="connsiteX6" fmla="*/ 496022 w 519739"/>
                    <a:gd name="connsiteY6" fmla="*/ 19718 h 913830"/>
                    <a:gd name="connsiteX7" fmla="*/ 462306 w 519739"/>
                    <a:gd name="connsiteY7" fmla="*/ 118008 h 913830"/>
                    <a:gd name="connsiteX8" fmla="*/ 464021 w 519739"/>
                    <a:gd name="connsiteY8" fmla="*/ 470595 h 913830"/>
                    <a:gd name="connsiteX9" fmla="*/ 405733 w 519739"/>
                    <a:gd name="connsiteY9" fmla="*/ 619745 h 913830"/>
                    <a:gd name="connsiteX10" fmla="*/ 256011 w 519739"/>
                    <a:gd name="connsiteY10" fmla="*/ 774038 h 913830"/>
                    <a:gd name="connsiteX11" fmla="*/ 169150 w 519739"/>
                    <a:gd name="connsiteY11" fmla="*/ 894615 h 913830"/>
                    <a:gd name="connsiteX12" fmla="*/ 126291 w 519739"/>
                    <a:gd name="connsiteY12" fmla="*/ 894043 h 913830"/>
                    <a:gd name="connsiteX13" fmla="*/ 0 w 519739"/>
                    <a:gd name="connsiteY13" fmla="*/ 731179 h 913830"/>
                    <a:gd name="connsiteX14" fmla="*/ 0 w 519739"/>
                    <a:gd name="connsiteY14" fmla="*/ 731179 h 913830"/>
                    <a:gd name="connsiteX0" fmla="*/ 0 w 511708"/>
                    <a:gd name="connsiteY0" fmla="*/ 732001 h 914652"/>
                    <a:gd name="connsiteX1" fmla="*/ 219438 w 511708"/>
                    <a:gd name="connsiteY1" fmla="*/ 581137 h 914652"/>
                    <a:gd name="connsiteX2" fmla="*/ 358302 w 511708"/>
                    <a:gd name="connsiteY2" fmla="*/ 421129 h 914652"/>
                    <a:gd name="connsiteX3" fmla="*/ 421162 w 511708"/>
                    <a:gd name="connsiteY3" fmla="*/ 237121 h 914652"/>
                    <a:gd name="connsiteX4" fmla="*/ 420590 w 511708"/>
                    <a:gd name="connsiteY4" fmla="*/ 76542 h 914652"/>
                    <a:gd name="connsiteX5" fmla="*/ 511020 w 511708"/>
                    <a:gd name="connsiteY5" fmla="*/ 822 h 914652"/>
                    <a:gd name="connsiteX6" fmla="*/ 462306 w 511708"/>
                    <a:gd name="connsiteY6" fmla="*/ 118830 h 914652"/>
                    <a:gd name="connsiteX7" fmla="*/ 464021 w 511708"/>
                    <a:gd name="connsiteY7" fmla="*/ 471417 h 914652"/>
                    <a:gd name="connsiteX8" fmla="*/ 405733 w 511708"/>
                    <a:gd name="connsiteY8" fmla="*/ 620567 h 914652"/>
                    <a:gd name="connsiteX9" fmla="*/ 256011 w 511708"/>
                    <a:gd name="connsiteY9" fmla="*/ 774860 h 914652"/>
                    <a:gd name="connsiteX10" fmla="*/ 169150 w 511708"/>
                    <a:gd name="connsiteY10" fmla="*/ 895437 h 914652"/>
                    <a:gd name="connsiteX11" fmla="*/ 126291 w 511708"/>
                    <a:gd name="connsiteY11" fmla="*/ 894865 h 914652"/>
                    <a:gd name="connsiteX12" fmla="*/ 0 w 511708"/>
                    <a:gd name="connsiteY12" fmla="*/ 732001 h 914652"/>
                    <a:gd name="connsiteX13" fmla="*/ 0 w 511708"/>
                    <a:gd name="connsiteY13" fmla="*/ 732001 h 914652"/>
                    <a:gd name="connsiteX0" fmla="*/ 0 w 620344"/>
                    <a:gd name="connsiteY0" fmla="*/ 743213 h 925864"/>
                    <a:gd name="connsiteX1" fmla="*/ 219438 w 620344"/>
                    <a:gd name="connsiteY1" fmla="*/ 592349 h 925864"/>
                    <a:gd name="connsiteX2" fmla="*/ 358302 w 620344"/>
                    <a:gd name="connsiteY2" fmla="*/ 432341 h 925864"/>
                    <a:gd name="connsiteX3" fmla="*/ 421162 w 620344"/>
                    <a:gd name="connsiteY3" fmla="*/ 248333 h 925864"/>
                    <a:gd name="connsiteX4" fmla="*/ 420590 w 620344"/>
                    <a:gd name="connsiteY4" fmla="*/ 87754 h 925864"/>
                    <a:gd name="connsiteX5" fmla="*/ 511020 w 620344"/>
                    <a:gd name="connsiteY5" fmla="*/ 12034 h 925864"/>
                    <a:gd name="connsiteX6" fmla="*/ 619681 w 620344"/>
                    <a:gd name="connsiteY6" fmla="*/ 333543 h 925864"/>
                    <a:gd name="connsiteX7" fmla="*/ 464021 w 620344"/>
                    <a:gd name="connsiteY7" fmla="*/ 482629 h 925864"/>
                    <a:gd name="connsiteX8" fmla="*/ 405733 w 620344"/>
                    <a:gd name="connsiteY8" fmla="*/ 631779 h 925864"/>
                    <a:gd name="connsiteX9" fmla="*/ 256011 w 620344"/>
                    <a:gd name="connsiteY9" fmla="*/ 786072 h 925864"/>
                    <a:gd name="connsiteX10" fmla="*/ 169150 w 620344"/>
                    <a:gd name="connsiteY10" fmla="*/ 906649 h 925864"/>
                    <a:gd name="connsiteX11" fmla="*/ 126291 w 620344"/>
                    <a:gd name="connsiteY11" fmla="*/ 906077 h 925864"/>
                    <a:gd name="connsiteX12" fmla="*/ 0 w 620344"/>
                    <a:gd name="connsiteY12" fmla="*/ 743213 h 925864"/>
                    <a:gd name="connsiteX13" fmla="*/ 0 w 620344"/>
                    <a:gd name="connsiteY13" fmla="*/ 743213 h 925864"/>
                    <a:gd name="connsiteX0" fmla="*/ 0 w 620344"/>
                    <a:gd name="connsiteY0" fmla="*/ 743213 h 925864"/>
                    <a:gd name="connsiteX1" fmla="*/ 219438 w 620344"/>
                    <a:gd name="connsiteY1" fmla="*/ 592349 h 925864"/>
                    <a:gd name="connsiteX2" fmla="*/ 358302 w 620344"/>
                    <a:gd name="connsiteY2" fmla="*/ 432341 h 925864"/>
                    <a:gd name="connsiteX3" fmla="*/ 421162 w 620344"/>
                    <a:gd name="connsiteY3" fmla="*/ 248333 h 925864"/>
                    <a:gd name="connsiteX4" fmla="*/ 420590 w 620344"/>
                    <a:gd name="connsiteY4" fmla="*/ 87754 h 925864"/>
                    <a:gd name="connsiteX5" fmla="*/ 511020 w 620344"/>
                    <a:gd name="connsiteY5" fmla="*/ 12034 h 925864"/>
                    <a:gd name="connsiteX6" fmla="*/ 619681 w 620344"/>
                    <a:gd name="connsiteY6" fmla="*/ 333543 h 925864"/>
                    <a:gd name="connsiteX7" fmla="*/ 464021 w 620344"/>
                    <a:gd name="connsiteY7" fmla="*/ 482629 h 925864"/>
                    <a:gd name="connsiteX8" fmla="*/ 405733 w 620344"/>
                    <a:gd name="connsiteY8" fmla="*/ 631779 h 925864"/>
                    <a:gd name="connsiteX9" fmla="*/ 256011 w 620344"/>
                    <a:gd name="connsiteY9" fmla="*/ 786072 h 925864"/>
                    <a:gd name="connsiteX10" fmla="*/ 169150 w 620344"/>
                    <a:gd name="connsiteY10" fmla="*/ 906649 h 925864"/>
                    <a:gd name="connsiteX11" fmla="*/ 126291 w 620344"/>
                    <a:gd name="connsiteY11" fmla="*/ 906077 h 925864"/>
                    <a:gd name="connsiteX12" fmla="*/ 0 w 620344"/>
                    <a:gd name="connsiteY12" fmla="*/ 743213 h 925864"/>
                    <a:gd name="connsiteX13" fmla="*/ 0 w 620344"/>
                    <a:gd name="connsiteY13" fmla="*/ 743213 h 925864"/>
                    <a:gd name="connsiteX0" fmla="*/ 0 w 620344"/>
                    <a:gd name="connsiteY0" fmla="*/ 743213 h 925864"/>
                    <a:gd name="connsiteX1" fmla="*/ 219438 w 620344"/>
                    <a:gd name="connsiteY1" fmla="*/ 592349 h 925864"/>
                    <a:gd name="connsiteX2" fmla="*/ 358302 w 620344"/>
                    <a:gd name="connsiteY2" fmla="*/ 432341 h 925864"/>
                    <a:gd name="connsiteX3" fmla="*/ 421162 w 620344"/>
                    <a:gd name="connsiteY3" fmla="*/ 248333 h 925864"/>
                    <a:gd name="connsiteX4" fmla="*/ 420590 w 620344"/>
                    <a:gd name="connsiteY4" fmla="*/ 87754 h 925864"/>
                    <a:gd name="connsiteX5" fmla="*/ 511020 w 620344"/>
                    <a:gd name="connsiteY5" fmla="*/ 12034 h 925864"/>
                    <a:gd name="connsiteX6" fmla="*/ 619681 w 620344"/>
                    <a:gd name="connsiteY6" fmla="*/ 333543 h 925864"/>
                    <a:gd name="connsiteX7" fmla="*/ 464021 w 620344"/>
                    <a:gd name="connsiteY7" fmla="*/ 482629 h 925864"/>
                    <a:gd name="connsiteX8" fmla="*/ 405733 w 620344"/>
                    <a:gd name="connsiteY8" fmla="*/ 631779 h 925864"/>
                    <a:gd name="connsiteX9" fmla="*/ 256011 w 620344"/>
                    <a:gd name="connsiteY9" fmla="*/ 786072 h 925864"/>
                    <a:gd name="connsiteX10" fmla="*/ 169150 w 620344"/>
                    <a:gd name="connsiteY10" fmla="*/ 906649 h 925864"/>
                    <a:gd name="connsiteX11" fmla="*/ 126291 w 620344"/>
                    <a:gd name="connsiteY11" fmla="*/ 906077 h 925864"/>
                    <a:gd name="connsiteX12" fmla="*/ 0 w 620344"/>
                    <a:gd name="connsiteY12" fmla="*/ 743213 h 925864"/>
                    <a:gd name="connsiteX13" fmla="*/ 0 w 620344"/>
                    <a:gd name="connsiteY13" fmla="*/ 743213 h 925864"/>
                    <a:gd name="connsiteX0" fmla="*/ 0 w 623047"/>
                    <a:gd name="connsiteY0" fmla="*/ 743213 h 925864"/>
                    <a:gd name="connsiteX1" fmla="*/ 219438 w 623047"/>
                    <a:gd name="connsiteY1" fmla="*/ 592349 h 925864"/>
                    <a:gd name="connsiteX2" fmla="*/ 358302 w 623047"/>
                    <a:gd name="connsiteY2" fmla="*/ 432341 h 925864"/>
                    <a:gd name="connsiteX3" fmla="*/ 421162 w 623047"/>
                    <a:gd name="connsiteY3" fmla="*/ 248333 h 925864"/>
                    <a:gd name="connsiteX4" fmla="*/ 420590 w 623047"/>
                    <a:gd name="connsiteY4" fmla="*/ 87754 h 925864"/>
                    <a:gd name="connsiteX5" fmla="*/ 511020 w 623047"/>
                    <a:gd name="connsiteY5" fmla="*/ 12034 h 925864"/>
                    <a:gd name="connsiteX6" fmla="*/ 622395 w 623047"/>
                    <a:gd name="connsiteY6" fmla="*/ 306409 h 925864"/>
                    <a:gd name="connsiteX7" fmla="*/ 464021 w 623047"/>
                    <a:gd name="connsiteY7" fmla="*/ 482629 h 925864"/>
                    <a:gd name="connsiteX8" fmla="*/ 405733 w 623047"/>
                    <a:gd name="connsiteY8" fmla="*/ 631779 h 925864"/>
                    <a:gd name="connsiteX9" fmla="*/ 256011 w 623047"/>
                    <a:gd name="connsiteY9" fmla="*/ 786072 h 925864"/>
                    <a:gd name="connsiteX10" fmla="*/ 169150 w 623047"/>
                    <a:gd name="connsiteY10" fmla="*/ 906649 h 925864"/>
                    <a:gd name="connsiteX11" fmla="*/ 126291 w 623047"/>
                    <a:gd name="connsiteY11" fmla="*/ 906077 h 925864"/>
                    <a:gd name="connsiteX12" fmla="*/ 0 w 623047"/>
                    <a:gd name="connsiteY12" fmla="*/ 743213 h 925864"/>
                    <a:gd name="connsiteX13" fmla="*/ 0 w 623047"/>
                    <a:gd name="connsiteY13" fmla="*/ 743213 h 925864"/>
                    <a:gd name="connsiteX0" fmla="*/ 0 w 622395"/>
                    <a:gd name="connsiteY0" fmla="*/ 743213 h 925864"/>
                    <a:gd name="connsiteX1" fmla="*/ 219438 w 622395"/>
                    <a:gd name="connsiteY1" fmla="*/ 592349 h 925864"/>
                    <a:gd name="connsiteX2" fmla="*/ 358302 w 622395"/>
                    <a:gd name="connsiteY2" fmla="*/ 432341 h 925864"/>
                    <a:gd name="connsiteX3" fmla="*/ 421162 w 622395"/>
                    <a:gd name="connsiteY3" fmla="*/ 248333 h 925864"/>
                    <a:gd name="connsiteX4" fmla="*/ 420590 w 622395"/>
                    <a:gd name="connsiteY4" fmla="*/ 87754 h 925864"/>
                    <a:gd name="connsiteX5" fmla="*/ 511020 w 622395"/>
                    <a:gd name="connsiteY5" fmla="*/ 12034 h 925864"/>
                    <a:gd name="connsiteX6" fmla="*/ 622395 w 622395"/>
                    <a:gd name="connsiteY6" fmla="*/ 306409 h 925864"/>
                    <a:gd name="connsiteX7" fmla="*/ 405733 w 622395"/>
                    <a:gd name="connsiteY7" fmla="*/ 631779 h 925864"/>
                    <a:gd name="connsiteX8" fmla="*/ 256011 w 622395"/>
                    <a:gd name="connsiteY8" fmla="*/ 786072 h 925864"/>
                    <a:gd name="connsiteX9" fmla="*/ 169150 w 622395"/>
                    <a:gd name="connsiteY9" fmla="*/ 906649 h 925864"/>
                    <a:gd name="connsiteX10" fmla="*/ 126291 w 622395"/>
                    <a:gd name="connsiteY10" fmla="*/ 906077 h 925864"/>
                    <a:gd name="connsiteX11" fmla="*/ 0 w 622395"/>
                    <a:gd name="connsiteY11" fmla="*/ 743213 h 925864"/>
                    <a:gd name="connsiteX12" fmla="*/ 0 w 622395"/>
                    <a:gd name="connsiteY12" fmla="*/ 743213 h 925864"/>
                    <a:gd name="connsiteX0" fmla="*/ 0 w 625108"/>
                    <a:gd name="connsiteY0" fmla="*/ 743213 h 925864"/>
                    <a:gd name="connsiteX1" fmla="*/ 219438 w 625108"/>
                    <a:gd name="connsiteY1" fmla="*/ 592349 h 925864"/>
                    <a:gd name="connsiteX2" fmla="*/ 358302 w 625108"/>
                    <a:gd name="connsiteY2" fmla="*/ 432341 h 925864"/>
                    <a:gd name="connsiteX3" fmla="*/ 421162 w 625108"/>
                    <a:gd name="connsiteY3" fmla="*/ 248333 h 925864"/>
                    <a:gd name="connsiteX4" fmla="*/ 420590 w 625108"/>
                    <a:gd name="connsiteY4" fmla="*/ 87754 h 925864"/>
                    <a:gd name="connsiteX5" fmla="*/ 511020 w 625108"/>
                    <a:gd name="connsiteY5" fmla="*/ 12034 h 925864"/>
                    <a:gd name="connsiteX6" fmla="*/ 625108 w 625108"/>
                    <a:gd name="connsiteY6" fmla="*/ 333543 h 925864"/>
                    <a:gd name="connsiteX7" fmla="*/ 405733 w 625108"/>
                    <a:gd name="connsiteY7" fmla="*/ 631779 h 925864"/>
                    <a:gd name="connsiteX8" fmla="*/ 256011 w 625108"/>
                    <a:gd name="connsiteY8" fmla="*/ 786072 h 925864"/>
                    <a:gd name="connsiteX9" fmla="*/ 169150 w 625108"/>
                    <a:gd name="connsiteY9" fmla="*/ 906649 h 925864"/>
                    <a:gd name="connsiteX10" fmla="*/ 126291 w 625108"/>
                    <a:gd name="connsiteY10" fmla="*/ 906077 h 925864"/>
                    <a:gd name="connsiteX11" fmla="*/ 0 w 625108"/>
                    <a:gd name="connsiteY11" fmla="*/ 743213 h 925864"/>
                    <a:gd name="connsiteX12" fmla="*/ 0 w 625108"/>
                    <a:gd name="connsiteY12" fmla="*/ 743213 h 925864"/>
                    <a:gd name="connsiteX0" fmla="*/ 0 w 625108"/>
                    <a:gd name="connsiteY0" fmla="*/ 743213 h 925864"/>
                    <a:gd name="connsiteX1" fmla="*/ 219438 w 625108"/>
                    <a:gd name="connsiteY1" fmla="*/ 592349 h 925864"/>
                    <a:gd name="connsiteX2" fmla="*/ 358302 w 625108"/>
                    <a:gd name="connsiteY2" fmla="*/ 432341 h 925864"/>
                    <a:gd name="connsiteX3" fmla="*/ 421162 w 625108"/>
                    <a:gd name="connsiteY3" fmla="*/ 248333 h 925864"/>
                    <a:gd name="connsiteX4" fmla="*/ 420590 w 625108"/>
                    <a:gd name="connsiteY4" fmla="*/ 87754 h 925864"/>
                    <a:gd name="connsiteX5" fmla="*/ 511020 w 625108"/>
                    <a:gd name="connsiteY5" fmla="*/ 12034 h 925864"/>
                    <a:gd name="connsiteX6" fmla="*/ 625108 w 625108"/>
                    <a:gd name="connsiteY6" fmla="*/ 333543 h 925864"/>
                    <a:gd name="connsiteX7" fmla="*/ 405733 w 625108"/>
                    <a:gd name="connsiteY7" fmla="*/ 631779 h 925864"/>
                    <a:gd name="connsiteX8" fmla="*/ 256011 w 625108"/>
                    <a:gd name="connsiteY8" fmla="*/ 786072 h 925864"/>
                    <a:gd name="connsiteX9" fmla="*/ 169150 w 625108"/>
                    <a:gd name="connsiteY9" fmla="*/ 906649 h 925864"/>
                    <a:gd name="connsiteX10" fmla="*/ 126291 w 625108"/>
                    <a:gd name="connsiteY10" fmla="*/ 906077 h 925864"/>
                    <a:gd name="connsiteX11" fmla="*/ 0 w 625108"/>
                    <a:gd name="connsiteY11" fmla="*/ 743213 h 925864"/>
                    <a:gd name="connsiteX12" fmla="*/ 0 w 625108"/>
                    <a:gd name="connsiteY12" fmla="*/ 743213 h 925864"/>
                    <a:gd name="connsiteX0" fmla="*/ 0 w 625108"/>
                    <a:gd name="connsiteY0" fmla="*/ 743213 h 925864"/>
                    <a:gd name="connsiteX1" fmla="*/ 219438 w 625108"/>
                    <a:gd name="connsiteY1" fmla="*/ 592349 h 925864"/>
                    <a:gd name="connsiteX2" fmla="*/ 358302 w 625108"/>
                    <a:gd name="connsiteY2" fmla="*/ 432341 h 925864"/>
                    <a:gd name="connsiteX3" fmla="*/ 421162 w 625108"/>
                    <a:gd name="connsiteY3" fmla="*/ 248333 h 925864"/>
                    <a:gd name="connsiteX4" fmla="*/ 420590 w 625108"/>
                    <a:gd name="connsiteY4" fmla="*/ 87754 h 925864"/>
                    <a:gd name="connsiteX5" fmla="*/ 511020 w 625108"/>
                    <a:gd name="connsiteY5" fmla="*/ 12034 h 925864"/>
                    <a:gd name="connsiteX6" fmla="*/ 625108 w 625108"/>
                    <a:gd name="connsiteY6" fmla="*/ 333543 h 925864"/>
                    <a:gd name="connsiteX7" fmla="*/ 405733 w 625108"/>
                    <a:gd name="connsiteY7" fmla="*/ 631779 h 925864"/>
                    <a:gd name="connsiteX8" fmla="*/ 256011 w 625108"/>
                    <a:gd name="connsiteY8" fmla="*/ 786072 h 925864"/>
                    <a:gd name="connsiteX9" fmla="*/ 169150 w 625108"/>
                    <a:gd name="connsiteY9" fmla="*/ 906649 h 925864"/>
                    <a:gd name="connsiteX10" fmla="*/ 126291 w 625108"/>
                    <a:gd name="connsiteY10" fmla="*/ 906077 h 925864"/>
                    <a:gd name="connsiteX11" fmla="*/ 0 w 625108"/>
                    <a:gd name="connsiteY11" fmla="*/ 743213 h 925864"/>
                    <a:gd name="connsiteX12" fmla="*/ 0 w 625108"/>
                    <a:gd name="connsiteY12" fmla="*/ 743213 h 925864"/>
                    <a:gd name="connsiteX0" fmla="*/ 0 w 630897"/>
                    <a:gd name="connsiteY0" fmla="*/ 710234 h 925864"/>
                    <a:gd name="connsiteX1" fmla="*/ 225227 w 630897"/>
                    <a:gd name="connsiteY1" fmla="*/ 592349 h 925864"/>
                    <a:gd name="connsiteX2" fmla="*/ 364091 w 630897"/>
                    <a:gd name="connsiteY2" fmla="*/ 432341 h 925864"/>
                    <a:gd name="connsiteX3" fmla="*/ 426951 w 630897"/>
                    <a:gd name="connsiteY3" fmla="*/ 248333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10234 h 925864"/>
                    <a:gd name="connsiteX1" fmla="*/ 219439 w 630897"/>
                    <a:gd name="connsiteY1" fmla="*/ 580356 h 925864"/>
                    <a:gd name="connsiteX2" fmla="*/ 364091 w 630897"/>
                    <a:gd name="connsiteY2" fmla="*/ 432341 h 925864"/>
                    <a:gd name="connsiteX3" fmla="*/ 426951 w 630897"/>
                    <a:gd name="connsiteY3" fmla="*/ 248333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10234 h 925864"/>
                    <a:gd name="connsiteX1" fmla="*/ 219439 w 630897"/>
                    <a:gd name="connsiteY1" fmla="*/ 580356 h 925864"/>
                    <a:gd name="connsiteX2" fmla="*/ 352514 w 630897"/>
                    <a:gd name="connsiteY2" fmla="*/ 423347 h 925864"/>
                    <a:gd name="connsiteX3" fmla="*/ 426951 w 630897"/>
                    <a:gd name="connsiteY3" fmla="*/ 248333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10234 h 925864"/>
                    <a:gd name="connsiteX1" fmla="*/ 219439 w 630897"/>
                    <a:gd name="connsiteY1" fmla="*/ 580356 h 925864"/>
                    <a:gd name="connsiteX2" fmla="*/ 352514 w 630897"/>
                    <a:gd name="connsiteY2" fmla="*/ 423347 h 925864"/>
                    <a:gd name="connsiteX3" fmla="*/ 418267 w 630897"/>
                    <a:gd name="connsiteY3" fmla="*/ 242336 h 925864"/>
                    <a:gd name="connsiteX4" fmla="*/ 426379 w 630897"/>
                    <a:gd name="connsiteY4" fmla="*/ 87754 h 925864"/>
                    <a:gd name="connsiteX5" fmla="*/ 516809 w 630897"/>
                    <a:gd name="connsiteY5" fmla="*/ 12034 h 925864"/>
                    <a:gd name="connsiteX6" fmla="*/ 630897 w 630897"/>
                    <a:gd name="connsiteY6" fmla="*/ 333543 h 925864"/>
                    <a:gd name="connsiteX7" fmla="*/ 411522 w 630897"/>
                    <a:gd name="connsiteY7" fmla="*/ 631779 h 925864"/>
                    <a:gd name="connsiteX8" fmla="*/ 261800 w 630897"/>
                    <a:gd name="connsiteY8" fmla="*/ 786072 h 925864"/>
                    <a:gd name="connsiteX9" fmla="*/ 174939 w 630897"/>
                    <a:gd name="connsiteY9" fmla="*/ 906649 h 925864"/>
                    <a:gd name="connsiteX10" fmla="*/ 132080 w 630897"/>
                    <a:gd name="connsiteY10" fmla="*/ 906077 h 925864"/>
                    <a:gd name="connsiteX11" fmla="*/ 5789 w 630897"/>
                    <a:gd name="connsiteY11" fmla="*/ 743213 h 925864"/>
                    <a:gd name="connsiteX12" fmla="*/ 0 w 630897"/>
                    <a:gd name="connsiteY12" fmla="*/ 710234 h 925864"/>
                    <a:gd name="connsiteX0" fmla="*/ 0 w 630897"/>
                    <a:gd name="connsiteY0" fmla="*/ 709914 h 925544"/>
                    <a:gd name="connsiteX1" fmla="*/ 219439 w 630897"/>
                    <a:gd name="connsiteY1" fmla="*/ 580036 h 925544"/>
                    <a:gd name="connsiteX2" fmla="*/ 352514 w 630897"/>
                    <a:gd name="connsiteY2" fmla="*/ 423027 h 925544"/>
                    <a:gd name="connsiteX3" fmla="*/ 418267 w 630897"/>
                    <a:gd name="connsiteY3" fmla="*/ 242016 h 925544"/>
                    <a:gd name="connsiteX4" fmla="*/ 417696 w 630897"/>
                    <a:gd name="connsiteY4" fmla="*/ 90432 h 925544"/>
                    <a:gd name="connsiteX5" fmla="*/ 516809 w 630897"/>
                    <a:gd name="connsiteY5" fmla="*/ 11714 h 925544"/>
                    <a:gd name="connsiteX6" fmla="*/ 630897 w 630897"/>
                    <a:gd name="connsiteY6" fmla="*/ 333223 h 925544"/>
                    <a:gd name="connsiteX7" fmla="*/ 411522 w 630897"/>
                    <a:gd name="connsiteY7" fmla="*/ 631459 h 925544"/>
                    <a:gd name="connsiteX8" fmla="*/ 261800 w 630897"/>
                    <a:gd name="connsiteY8" fmla="*/ 785752 h 925544"/>
                    <a:gd name="connsiteX9" fmla="*/ 174939 w 630897"/>
                    <a:gd name="connsiteY9" fmla="*/ 906329 h 925544"/>
                    <a:gd name="connsiteX10" fmla="*/ 132080 w 630897"/>
                    <a:gd name="connsiteY10" fmla="*/ 905757 h 925544"/>
                    <a:gd name="connsiteX11" fmla="*/ 5789 w 630897"/>
                    <a:gd name="connsiteY11" fmla="*/ 742893 h 925544"/>
                    <a:gd name="connsiteX12" fmla="*/ 0 w 630897"/>
                    <a:gd name="connsiteY12" fmla="*/ 709914 h 925544"/>
                    <a:gd name="connsiteX0" fmla="*/ 0 w 630897"/>
                    <a:gd name="connsiteY0" fmla="*/ 704577 h 920207"/>
                    <a:gd name="connsiteX1" fmla="*/ 219439 w 630897"/>
                    <a:gd name="connsiteY1" fmla="*/ 574699 h 920207"/>
                    <a:gd name="connsiteX2" fmla="*/ 352514 w 630897"/>
                    <a:gd name="connsiteY2" fmla="*/ 417690 h 920207"/>
                    <a:gd name="connsiteX3" fmla="*/ 418267 w 630897"/>
                    <a:gd name="connsiteY3" fmla="*/ 236679 h 920207"/>
                    <a:gd name="connsiteX4" fmla="*/ 417696 w 630897"/>
                    <a:gd name="connsiteY4" fmla="*/ 85095 h 920207"/>
                    <a:gd name="connsiteX5" fmla="*/ 505232 w 630897"/>
                    <a:gd name="connsiteY5" fmla="*/ 12373 h 920207"/>
                    <a:gd name="connsiteX6" fmla="*/ 630897 w 630897"/>
                    <a:gd name="connsiteY6" fmla="*/ 327886 h 920207"/>
                    <a:gd name="connsiteX7" fmla="*/ 411522 w 630897"/>
                    <a:gd name="connsiteY7" fmla="*/ 626122 h 920207"/>
                    <a:gd name="connsiteX8" fmla="*/ 261800 w 630897"/>
                    <a:gd name="connsiteY8" fmla="*/ 780415 h 920207"/>
                    <a:gd name="connsiteX9" fmla="*/ 174939 w 630897"/>
                    <a:gd name="connsiteY9" fmla="*/ 900992 h 920207"/>
                    <a:gd name="connsiteX10" fmla="*/ 132080 w 630897"/>
                    <a:gd name="connsiteY10" fmla="*/ 900420 h 920207"/>
                    <a:gd name="connsiteX11" fmla="*/ 5789 w 630897"/>
                    <a:gd name="connsiteY11" fmla="*/ 737556 h 920207"/>
                    <a:gd name="connsiteX12" fmla="*/ 0 w 630897"/>
                    <a:gd name="connsiteY12" fmla="*/ 704577 h 920207"/>
                    <a:gd name="connsiteX0" fmla="*/ 0 w 625108"/>
                    <a:gd name="connsiteY0" fmla="*/ 737556 h 920207"/>
                    <a:gd name="connsiteX1" fmla="*/ 213650 w 625108"/>
                    <a:gd name="connsiteY1" fmla="*/ 574699 h 920207"/>
                    <a:gd name="connsiteX2" fmla="*/ 346725 w 625108"/>
                    <a:gd name="connsiteY2" fmla="*/ 417690 h 920207"/>
                    <a:gd name="connsiteX3" fmla="*/ 412478 w 625108"/>
                    <a:gd name="connsiteY3" fmla="*/ 236679 h 920207"/>
                    <a:gd name="connsiteX4" fmla="*/ 411907 w 625108"/>
                    <a:gd name="connsiteY4" fmla="*/ 85095 h 920207"/>
                    <a:gd name="connsiteX5" fmla="*/ 499443 w 625108"/>
                    <a:gd name="connsiteY5" fmla="*/ 12373 h 920207"/>
                    <a:gd name="connsiteX6" fmla="*/ 625108 w 625108"/>
                    <a:gd name="connsiteY6" fmla="*/ 327886 h 920207"/>
                    <a:gd name="connsiteX7" fmla="*/ 405733 w 625108"/>
                    <a:gd name="connsiteY7" fmla="*/ 626122 h 920207"/>
                    <a:gd name="connsiteX8" fmla="*/ 256011 w 625108"/>
                    <a:gd name="connsiteY8" fmla="*/ 780415 h 920207"/>
                    <a:gd name="connsiteX9" fmla="*/ 169150 w 625108"/>
                    <a:gd name="connsiteY9" fmla="*/ 900992 h 920207"/>
                    <a:gd name="connsiteX10" fmla="*/ 126291 w 625108"/>
                    <a:gd name="connsiteY10" fmla="*/ 900420 h 920207"/>
                    <a:gd name="connsiteX11" fmla="*/ 0 w 625108"/>
                    <a:gd name="connsiteY11" fmla="*/ 737556 h 920207"/>
                    <a:gd name="connsiteX0" fmla="*/ 0 w 630897"/>
                    <a:gd name="connsiteY0" fmla="*/ 704577 h 920207"/>
                    <a:gd name="connsiteX1" fmla="*/ 219439 w 630897"/>
                    <a:gd name="connsiteY1" fmla="*/ 574699 h 920207"/>
                    <a:gd name="connsiteX2" fmla="*/ 352514 w 630897"/>
                    <a:gd name="connsiteY2" fmla="*/ 417690 h 920207"/>
                    <a:gd name="connsiteX3" fmla="*/ 418267 w 630897"/>
                    <a:gd name="connsiteY3" fmla="*/ 236679 h 920207"/>
                    <a:gd name="connsiteX4" fmla="*/ 417696 w 630897"/>
                    <a:gd name="connsiteY4" fmla="*/ 85095 h 920207"/>
                    <a:gd name="connsiteX5" fmla="*/ 505232 w 630897"/>
                    <a:gd name="connsiteY5" fmla="*/ 12373 h 920207"/>
                    <a:gd name="connsiteX6" fmla="*/ 630897 w 630897"/>
                    <a:gd name="connsiteY6" fmla="*/ 327886 h 920207"/>
                    <a:gd name="connsiteX7" fmla="*/ 411522 w 630897"/>
                    <a:gd name="connsiteY7" fmla="*/ 626122 h 920207"/>
                    <a:gd name="connsiteX8" fmla="*/ 261800 w 630897"/>
                    <a:gd name="connsiteY8" fmla="*/ 780415 h 920207"/>
                    <a:gd name="connsiteX9" fmla="*/ 174939 w 630897"/>
                    <a:gd name="connsiteY9" fmla="*/ 900992 h 920207"/>
                    <a:gd name="connsiteX10" fmla="*/ 132080 w 630897"/>
                    <a:gd name="connsiteY10" fmla="*/ 900420 h 920207"/>
                    <a:gd name="connsiteX11" fmla="*/ 0 w 630897"/>
                    <a:gd name="connsiteY11" fmla="*/ 704577 h 920207"/>
                    <a:gd name="connsiteX0" fmla="*/ 0 w 630897"/>
                    <a:gd name="connsiteY0" fmla="*/ 704577 h 920207"/>
                    <a:gd name="connsiteX1" fmla="*/ 219439 w 630897"/>
                    <a:gd name="connsiteY1" fmla="*/ 574699 h 920207"/>
                    <a:gd name="connsiteX2" fmla="*/ 352514 w 630897"/>
                    <a:gd name="connsiteY2" fmla="*/ 417690 h 920207"/>
                    <a:gd name="connsiteX3" fmla="*/ 418267 w 630897"/>
                    <a:gd name="connsiteY3" fmla="*/ 236679 h 920207"/>
                    <a:gd name="connsiteX4" fmla="*/ 417696 w 630897"/>
                    <a:gd name="connsiteY4" fmla="*/ 85095 h 920207"/>
                    <a:gd name="connsiteX5" fmla="*/ 505232 w 630897"/>
                    <a:gd name="connsiteY5" fmla="*/ 12373 h 920207"/>
                    <a:gd name="connsiteX6" fmla="*/ 630897 w 630897"/>
                    <a:gd name="connsiteY6" fmla="*/ 327886 h 920207"/>
                    <a:gd name="connsiteX7" fmla="*/ 411522 w 630897"/>
                    <a:gd name="connsiteY7" fmla="*/ 626122 h 920207"/>
                    <a:gd name="connsiteX8" fmla="*/ 261800 w 630897"/>
                    <a:gd name="connsiteY8" fmla="*/ 780415 h 920207"/>
                    <a:gd name="connsiteX9" fmla="*/ 174939 w 630897"/>
                    <a:gd name="connsiteY9" fmla="*/ 900992 h 920207"/>
                    <a:gd name="connsiteX10" fmla="*/ 132080 w 630897"/>
                    <a:gd name="connsiteY10" fmla="*/ 900420 h 920207"/>
                    <a:gd name="connsiteX11" fmla="*/ 0 w 630897"/>
                    <a:gd name="connsiteY11" fmla="*/ 704577 h 92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0897" h="920207">
                      <a:moveTo>
                        <a:pt x="0" y="704577"/>
                      </a:moveTo>
                      <a:cubicBezTo>
                        <a:pt x="87618" y="688266"/>
                        <a:pt x="160687" y="622513"/>
                        <a:pt x="219439" y="574699"/>
                      </a:cubicBezTo>
                      <a:cubicBezTo>
                        <a:pt x="278191" y="526885"/>
                        <a:pt x="319376" y="474027"/>
                        <a:pt x="352514" y="417690"/>
                      </a:cubicBezTo>
                      <a:cubicBezTo>
                        <a:pt x="385652" y="361353"/>
                        <a:pt x="419981" y="306397"/>
                        <a:pt x="418267" y="236679"/>
                      </a:cubicBezTo>
                      <a:cubicBezTo>
                        <a:pt x="416552" y="182962"/>
                        <a:pt x="417696" y="138812"/>
                        <a:pt x="417696" y="85095"/>
                      </a:cubicBezTo>
                      <a:cubicBezTo>
                        <a:pt x="418268" y="41665"/>
                        <a:pt x="472050" y="-28592"/>
                        <a:pt x="505232" y="12373"/>
                      </a:cubicBezTo>
                      <a:cubicBezTo>
                        <a:pt x="516707" y="96752"/>
                        <a:pt x="592603" y="208754"/>
                        <a:pt x="630897" y="327886"/>
                      </a:cubicBezTo>
                      <a:cubicBezTo>
                        <a:pt x="602496" y="423037"/>
                        <a:pt x="473038" y="550701"/>
                        <a:pt x="411522" y="626122"/>
                      </a:cubicBezTo>
                      <a:cubicBezTo>
                        <a:pt x="350006" y="701543"/>
                        <a:pt x="301231" y="734698"/>
                        <a:pt x="261800" y="780415"/>
                      </a:cubicBezTo>
                      <a:cubicBezTo>
                        <a:pt x="232085" y="815273"/>
                        <a:pt x="201798" y="863847"/>
                        <a:pt x="174939" y="900992"/>
                      </a:cubicBezTo>
                      <a:cubicBezTo>
                        <a:pt x="156081" y="926707"/>
                        <a:pt x="150367" y="926707"/>
                        <a:pt x="132080" y="900420"/>
                      </a:cubicBezTo>
                      <a:cubicBezTo>
                        <a:pt x="108651" y="865561"/>
                        <a:pt x="17144" y="722863"/>
                        <a:pt x="0" y="704577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6D6BA"/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rgbClr val="EABB8B"/>
                    </a:gs>
                  </a:gsLst>
                  <a:lin ang="9000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: Shape 88">
                  <a:extLst>
                    <a:ext uri="{FF2B5EF4-FFF2-40B4-BE49-F238E27FC236}">
                      <a16:creationId xmlns:a16="http://schemas.microsoft.com/office/drawing/2014/main" id="{2F325739-1391-44A6-80B0-C0117D1808EA}"/>
                    </a:ext>
                  </a:extLst>
                </p:cNvPr>
                <p:cNvSpPr/>
                <p:nvPr/>
              </p:nvSpPr>
              <p:spPr>
                <a:xfrm>
                  <a:off x="9722967" y="2819156"/>
                  <a:ext cx="1170564" cy="1037049"/>
                </a:xfrm>
                <a:custGeom>
                  <a:avLst/>
                  <a:gdLst>
                    <a:gd name="connsiteX0" fmla="*/ 1175339 w 1192482"/>
                    <a:gd name="connsiteY0" fmla="*/ 576597 h 1056467"/>
                    <a:gd name="connsiteX1" fmla="*/ 1038761 w 1192482"/>
                    <a:gd name="connsiteY1" fmla="*/ 284013 h 1056467"/>
                    <a:gd name="connsiteX2" fmla="*/ 690746 w 1192482"/>
                    <a:gd name="connsiteY2" fmla="*/ 24001 h 1056467"/>
                    <a:gd name="connsiteX3" fmla="*/ 619314 w 1192482"/>
                    <a:gd name="connsiteY3" fmla="*/ 0 h 1056467"/>
                    <a:gd name="connsiteX4" fmla="*/ 644458 w 1192482"/>
                    <a:gd name="connsiteY4" fmla="*/ 29144 h 1056467"/>
                    <a:gd name="connsiteX5" fmla="*/ 664458 w 1192482"/>
                    <a:gd name="connsiteY5" fmla="*/ 61146 h 1056467"/>
                    <a:gd name="connsiteX6" fmla="*/ 625028 w 1192482"/>
                    <a:gd name="connsiteY6" fmla="*/ 64574 h 1056467"/>
                    <a:gd name="connsiteX7" fmla="*/ 500451 w 1192482"/>
                    <a:gd name="connsiteY7" fmla="*/ 36002 h 1056467"/>
                    <a:gd name="connsiteX8" fmla="*/ 395875 w 1192482"/>
                    <a:gd name="connsiteY8" fmla="*/ 62860 h 1056467"/>
                    <a:gd name="connsiteX9" fmla="*/ 307871 w 1192482"/>
                    <a:gd name="connsiteY9" fmla="*/ 134863 h 1056467"/>
                    <a:gd name="connsiteX10" fmla="*/ 278727 w 1192482"/>
                    <a:gd name="connsiteY10" fmla="*/ 143435 h 1056467"/>
                    <a:gd name="connsiteX11" fmla="*/ 280441 w 1192482"/>
                    <a:gd name="connsiteY11" fmla="*/ 111434 h 1056467"/>
                    <a:gd name="connsiteX12" fmla="*/ 311871 w 1192482"/>
                    <a:gd name="connsiteY12" fmla="*/ 47431 h 1056467"/>
                    <a:gd name="connsiteX13" fmla="*/ 206152 w 1192482"/>
                    <a:gd name="connsiteY13" fmla="*/ 157721 h 1056467"/>
                    <a:gd name="connsiteX14" fmla="*/ 221581 w 1192482"/>
                    <a:gd name="connsiteY14" fmla="*/ 57717 h 1056467"/>
                    <a:gd name="connsiteX15" fmla="*/ 133006 w 1192482"/>
                    <a:gd name="connsiteY15" fmla="*/ 250297 h 1056467"/>
                    <a:gd name="connsiteX16" fmla="*/ 103290 w 1192482"/>
                    <a:gd name="connsiteY16" fmla="*/ 122291 h 1056467"/>
                    <a:gd name="connsiteX17" fmla="*/ 82146 w 1192482"/>
                    <a:gd name="connsiteY17" fmla="*/ 148578 h 1056467"/>
                    <a:gd name="connsiteX18" fmla="*/ 23858 w 1192482"/>
                    <a:gd name="connsiteY18" fmla="*/ 275441 h 1056467"/>
                    <a:gd name="connsiteX19" fmla="*/ 25001 w 1192482"/>
                    <a:gd name="connsiteY19" fmla="*/ 517166 h 1056467"/>
                    <a:gd name="connsiteX20" fmla="*/ 54145 w 1192482"/>
                    <a:gd name="connsiteY20" fmla="*/ 687460 h 1056467"/>
                    <a:gd name="connsiteX21" fmla="*/ 129577 w 1192482"/>
                    <a:gd name="connsiteY21" fmla="*/ 948614 h 1056467"/>
                    <a:gd name="connsiteX22" fmla="*/ 131863 w 1192482"/>
                    <a:gd name="connsiteY22" fmla="*/ 906898 h 1056467"/>
                    <a:gd name="connsiteX23" fmla="*/ 115291 w 1192482"/>
                    <a:gd name="connsiteY23" fmla="*/ 736033 h 1056467"/>
                    <a:gd name="connsiteX24" fmla="*/ 254154 w 1192482"/>
                    <a:gd name="connsiteY24" fmla="*/ 574883 h 1056467"/>
                    <a:gd name="connsiteX25" fmla="*/ 365017 w 1192482"/>
                    <a:gd name="connsiteY25" fmla="*/ 556025 h 1056467"/>
                    <a:gd name="connsiteX26" fmla="*/ 473593 w 1192482"/>
                    <a:gd name="connsiteY26" fmla="*/ 509166 h 1056467"/>
                    <a:gd name="connsiteX27" fmla="*/ 556454 w 1192482"/>
                    <a:gd name="connsiteY27" fmla="*/ 454878 h 1056467"/>
                    <a:gd name="connsiteX28" fmla="*/ 699317 w 1192482"/>
                    <a:gd name="connsiteY28" fmla="*/ 414876 h 1056467"/>
                    <a:gd name="connsiteX29" fmla="*/ 798750 w 1192482"/>
                    <a:gd name="connsiteY29" fmla="*/ 489165 h 1056467"/>
                    <a:gd name="connsiteX30" fmla="*/ 823323 w 1192482"/>
                    <a:gd name="connsiteY30" fmla="*/ 554311 h 1056467"/>
                    <a:gd name="connsiteX31" fmla="*/ 961615 w 1192482"/>
                    <a:gd name="connsiteY31" fmla="*/ 729747 h 1056467"/>
                    <a:gd name="connsiteX32" fmla="*/ 1021617 w 1192482"/>
                    <a:gd name="connsiteY32" fmla="*/ 850895 h 1056467"/>
                    <a:gd name="connsiteX33" fmla="*/ 1078192 w 1192482"/>
                    <a:gd name="connsiteY33" fmla="*/ 1028046 h 1056467"/>
                    <a:gd name="connsiteX34" fmla="*/ 1105621 w 1192482"/>
                    <a:gd name="connsiteY34" fmla="*/ 1056048 h 1056467"/>
                    <a:gd name="connsiteX35" fmla="*/ 1117622 w 1192482"/>
                    <a:gd name="connsiteY35" fmla="*/ 1021760 h 1056467"/>
                    <a:gd name="connsiteX36" fmla="*/ 1093049 w 1192482"/>
                    <a:gd name="connsiteY36" fmla="*/ 913184 h 1056467"/>
                    <a:gd name="connsiteX37" fmla="*/ 1097049 w 1192482"/>
                    <a:gd name="connsiteY37" fmla="*/ 776606 h 1056467"/>
                    <a:gd name="connsiteX38" fmla="*/ 1151909 w 1192482"/>
                    <a:gd name="connsiteY38" fmla="*/ 682316 h 1056467"/>
                    <a:gd name="connsiteX39" fmla="*/ 1192482 w 1192482"/>
                    <a:gd name="connsiteY39" fmla="*/ 640600 h 1056467"/>
                    <a:gd name="connsiteX40" fmla="*/ 1175339 w 1192482"/>
                    <a:gd name="connsiteY40" fmla="*/ 576597 h 105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92482" h="1056467">
                      <a:moveTo>
                        <a:pt x="1175339" y="576597"/>
                      </a:moveTo>
                      <a:cubicBezTo>
                        <a:pt x="1145052" y="472021"/>
                        <a:pt x="1118193" y="364016"/>
                        <a:pt x="1038761" y="284013"/>
                      </a:cubicBezTo>
                      <a:cubicBezTo>
                        <a:pt x="935899" y="180580"/>
                        <a:pt x="821037" y="91433"/>
                        <a:pt x="690746" y="24001"/>
                      </a:cubicBezTo>
                      <a:cubicBezTo>
                        <a:pt x="669030" y="12572"/>
                        <a:pt x="646172" y="2286"/>
                        <a:pt x="619314" y="0"/>
                      </a:cubicBezTo>
                      <a:cubicBezTo>
                        <a:pt x="623885" y="14858"/>
                        <a:pt x="636457" y="20001"/>
                        <a:pt x="644458" y="29144"/>
                      </a:cubicBezTo>
                      <a:cubicBezTo>
                        <a:pt x="653029" y="38859"/>
                        <a:pt x="670745" y="48574"/>
                        <a:pt x="664458" y="61146"/>
                      </a:cubicBezTo>
                      <a:cubicBezTo>
                        <a:pt x="657030" y="76003"/>
                        <a:pt x="638172" y="67432"/>
                        <a:pt x="625028" y="64574"/>
                      </a:cubicBezTo>
                      <a:cubicBezTo>
                        <a:pt x="583312" y="55431"/>
                        <a:pt x="542167" y="45716"/>
                        <a:pt x="500451" y="36002"/>
                      </a:cubicBezTo>
                      <a:cubicBezTo>
                        <a:pt x="460449" y="26287"/>
                        <a:pt x="426162" y="34287"/>
                        <a:pt x="395875" y="62860"/>
                      </a:cubicBezTo>
                      <a:cubicBezTo>
                        <a:pt x="368445" y="88575"/>
                        <a:pt x="339872" y="114291"/>
                        <a:pt x="307871" y="134863"/>
                      </a:cubicBezTo>
                      <a:cubicBezTo>
                        <a:pt x="299299" y="140578"/>
                        <a:pt x="288442" y="150292"/>
                        <a:pt x="278727" y="143435"/>
                      </a:cubicBezTo>
                      <a:cubicBezTo>
                        <a:pt x="266726" y="134863"/>
                        <a:pt x="275869" y="121720"/>
                        <a:pt x="280441" y="111434"/>
                      </a:cubicBezTo>
                      <a:cubicBezTo>
                        <a:pt x="290156" y="89718"/>
                        <a:pt x="301585" y="69146"/>
                        <a:pt x="311871" y="47431"/>
                      </a:cubicBezTo>
                      <a:cubicBezTo>
                        <a:pt x="266726" y="73146"/>
                        <a:pt x="239297" y="116005"/>
                        <a:pt x="206152" y="157721"/>
                      </a:cubicBezTo>
                      <a:cubicBezTo>
                        <a:pt x="198723" y="120005"/>
                        <a:pt x="214152" y="92576"/>
                        <a:pt x="221581" y="57717"/>
                      </a:cubicBezTo>
                      <a:cubicBezTo>
                        <a:pt x="165579" y="111434"/>
                        <a:pt x="139863" y="173151"/>
                        <a:pt x="133006" y="250297"/>
                      </a:cubicBezTo>
                      <a:cubicBezTo>
                        <a:pt x="97576" y="208581"/>
                        <a:pt x="117005" y="162293"/>
                        <a:pt x="103290" y="122291"/>
                      </a:cubicBezTo>
                      <a:cubicBezTo>
                        <a:pt x="91861" y="129720"/>
                        <a:pt x="87290" y="139435"/>
                        <a:pt x="82146" y="148578"/>
                      </a:cubicBezTo>
                      <a:cubicBezTo>
                        <a:pt x="59860" y="189723"/>
                        <a:pt x="40430" y="232010"/>
                        <a:pt x="23858" y="275441"/>
                      </a:cubicBezTo>
                      <a:cubicBezTo>
                        <a:pt x="-7572" y="356016"/>
                        <a:pt x="-8715" y="437163"/>
                        <a:pt x="25001" y="517166"/>
                      </a:cubicBezTo>
                      <a:cubicBezTo>
                        <a:pt x="48431" y="572026"/>
                        <a:pt x="58717" y="628028"/>
                        <a:pt x="54145" y="687460"/>
                      </a:cubicBezTo>
                      <a:cubicBezTo>
                        <a:pt x="47288" y="783464"/>
                        <a:pt x="76432" y="869753"/>
                        <a:pt x="129577" y="948614"/>
                      </a:cubicBezTo>
                      <a:cubicBezTo>
                        <a:pt x="140435" y="935471"/>
                        <a:pt x="134149" y="920613"/>
                        <a:pt x="131863" y="906898"/>
                      </a:cubicBezTo>
                      <a:cubicBezTo>
                        <a:pt x="122148" y="850324"/>
                        <a:pt x="114719" y="793750"/>
                        <a:pt x="115291" y="736033"/>
                      </a:cubicBezTo>
                      <a:cubicBezTo>
                        <a:pt x="116434" y="630314"/>
                        <a:pt x="150721" y="590312"/>
                        <a:pt x="254154" y="574883"/>
                      </a:cubicBezTo>
                      <a:cubicBezTo>
                        <a:pt x="291299" y="569169"/>
                        <a:pt x="329015" y="566883"/>
                        <a:pt x="365017" y="556025"/>
                      </a:cubicBezTo>
                      <a:cubicBezTo>
                        <a:pt x="404447" y="547453"/>
                        <a:pt x="439877" y="530881"/>
                        <a:pt x="473593" y="509166"/>
                      </a:cubicBezTo>
                      <a:cubicBezTo>
                        <a:pt x="501023" y="491451"/>
                        <a:pt x="528452" y="472593"/>
                        <a:pt x="556454" y="454878"/>
                      </a:cubicBezTo>
                      <a:cubicBezTo>
                        <a:pt x="599884" y="426305"/>
                        <a:pt x="646743" y="413161"/>
                        <a:pt x="699317" y="414876"/>
                      </a:cubicBezTo>
                      <a:cubicBezTo>
                        <a:pt x="757605" y="417162"/>
                        <a:pt x="781035" y="432591"/>
                        <a:pt x="798750" y="489165"/>
                      </a:cubicBezTo>
                      <a:cubicBezTo>
                        <a:pt x="805608" y="511452"/>
                        <a:pt x="811894" y="533738"/>
                        <a:pt x="823323" y="554311"/>
                      </a:cubicBezTo>
                      <a:cubicBezTo>
                        <a:pt x="860467" y="620028"/>
                        <a:pt x="916470" y="670887"/>
                        <a:pt x="961615" y="729747"/>
                      </a:cubicBezTo>
                      <a:cubicBezTo>
                        <a:pt x="962758" y="731462"/>
                        <a:pt x="1016475" y="838895"/>
                        <a:pt x="1021617" y="850895"/>
                      </a:cubicBezTo>
                      <a:cubicBezTo>
                        <a:pt x="1045619" y="908612"/>
                        <a:pt x="1059334" y="969187"/>
                        <a:pt x="1078192" y="1028046"/>
                      </a:cubicBezTo>
                      <a:cubicBezTo>
                        <a:pt x="1082192" y="1041190"/>
                        <a:pt x="1087335" y="1059476"/>
                        <a:pt x="1105621" y="1056048"/>
                      </a:cubicBezTo>
                      <a:cubicBezTo>
                        <a:pt x="1122194" y="1053190"/>
                        <a:pt x="1118765" y="1034332"/>
                        <a:pt x="1117622" y="1021760"/>
                      </a:cubicBezTo>
                      <a:cubicBezTo>
                        <a:pt x="1115336" y="984044"/>
                        <a:pt x="1104478" y="948614"/>
                        <a:pt x="1093049" y="913184"/>
                      </a:cubicBezTo>
                      <a:cubicBezTo>
                        <a:pt x="1080477" y="872039"/>
                        <a:pt x="1078763" y="820037"/>
                        <a:pt x="1097049" y="776606"/>
                      </a:cubicBezTo>
                      <a:cubicBezTo>
                        <a:pt x="1096478" y="776606"/>
                        <a:pt x="1138766" y="705175"/>
                        <a:pt x="1151909" y="682316"/>
                      </a:cubicBezTo>
                      <a:cubicBezTo>
                        <a:pt x="1161052" y="664030"/>
                        <a:pt x="1179339" y="655458"/>
                        <a:pt x="1192482" y="640600"/>
                      </a:cubicBezTo>
                      <a:cubicBezTo>
                        <a:pt x="1187339" y="619457"/>
                        <a:pt x="1181053" y="598313"/>
                        <a:pt x="1175339" y="576597"/>
                      </a:cubicBezTo>
                      <a:close/>
                    </a:path>
                  </a:pathLst>
                </a:custGeom>
                <a:solidFill>
                  <a:srgbClr val="76564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1" name="Freeform: Shape 89">
                  <a:extLst>
                    <a:ext uri="{FF2B5EF4-FFF2-40B4-BE49-F238E27FC236}">
                      <a16:creationId xmlns:a16="http://schemas.microsoft.com/office/drawing/2014/main" id="{8B10B4F7-87FB-4B49-8759-22C48B406B3B}"/>
                    </a:ext>
                  </a:extLst>
                </p:cNvPr>
                <p:cNvSpPr/>
                <p:nvPr/>
              </p:nvSpPr>
              <p:spPr>
                <a:xfrm>
                  <a:off x="9744587" y="3486687"/>
                  <a:ext cx="1110799" cy="599993"/>
                </a:xfrm>
                <a:custGeom>
                  <a:avLst/>
                  <a:gdLst>
                    <a:gd name="connsiteX0" fmla="*/ 1079596 w 1131598"/>
                    <a:gd name="connsiteY0" fmla="*/ 7429 h 611228"/>
                    <a:gd name="connsiteX1" fmla="*/ 1131599 w 1131598"/>
                    <a:gd name="connsiteY1" fmla="*/ 0 h 611228"/>
                    <a:gd name="connsiteX2" fmla="*/ 1073882 w 1131598"/>
                    <a:gd name="connsiteY2" fmla="*/ 102862 h 611228"/>
                    <a:gd name="connsiteX3" fmla="*/ 983592 w 1131598"/>
                    <a:gd name="connsiteY3" fmla="*/ 124006 h 611228"/>
                    <a:gd name="connsiteX4" fmla="*/ 867587 w 1131598"/>
                    <a:gd name="connsiteY4" fmla="*/ 158864 h 611228"/>
                    <a:gd name="connsiteX5" fmla="*/ 840728 w 1131598"/>
                    <a:gd name="connsiteY5" fmla="*/ 212581 h 611228"/>
                    <a:gd name="connsiteX6" fmla="*/ 847586 w 1131598"/>
                    <a:gd name="connsiteY6" fmla="*/ 314300 h 611228"/>
                    <a:gd name="connsiteX7" fmla="*/ 788726 w 1131598"/>
                    <a:gd name="connsiteY7" fmla="*/ 425162 h 611228"/>
                    <a:gd name="connsiteX8" fmla="*/ 653863 w 1131598"/>
                    <a:gd name="connsiteY8" fmla="*/ 466878 h 611228"/>
                    <a:gd name="connsiteX9" fmla="*/ 533286 w 1131598"/>
                    <a:gd name="connsiteY9" fmla="*/ 425733 h 611228"/>
                    <a:gd name="connsiteX10" fmla="*/ 452139 w 1131598"/>
                    <a:gd name="connsiteY10" fmla="*/ 354873 h 611228"/>
                    <a:gd name="connsiteX11" fmla="*/ 383565 w 1131598"/>
                    <a:gd name="connsiteY11" fmla="*/ 381732 h 611228"/>
                    <a:gd name="connsiteX12" fmla="*/ 378993 w 1131598"/>
                    <a:gd name="connsiteY12" fmla="*/ 448592 h 611228"/>
                    <a:gd name="connsiteX13" fmla="*/ 357849 w 1131598"/>
                    <a:gd name="connsiteY13" fmla="*/ 542310 h 611228"/>
                    <a:gd name="connsiteX14" fmla="*/ 327562 w 1131598"/>
                    <a:gd name="connsiteY14" fmla="*/ 578883 h 611228"/>
                    <a:gd name="connsiteX15" fmla="*/ 216700 w 1131598"/>
                    <a:gd name="connsiteY15" fmla="*/ 609742 h 611228"/>
                    <a:gd name="connsiteX16" fmla="*/ 82980 w 1131598"/>
                    <a:gd name="connsiteY16" fmla="*/ 508594 h 611228"/>
                    <a:gd name="connsiteX17" fmla="*/ 18406 w 1131598"/>
                    <a:gd name="connsiteY17" fmla="*/ 432591 h 611228"/>
                    <a:gd name="connsiteX18" fmla="*/ 20691 w 1131598"/>
                    <a:gd name="connsiteY18" fmla="*/ 368588 h 611228"/>
                    <a:gd name="connsiteX19" fmla="*/ 138982 w 1131598"/>
                    <a:gd name="connsiteY19" fmla="*/ 308585 h 611228"/>
                    <a:gd name="connsiteX20" fmla="*/ 253845 w 1131598"/>
                    <a:gd name="connsiteY20" fmla="*/ 277727 h 611228"/>
                    <a:gd name="connsiteX21" fmla="*/ 482998 w 1131598"/>
                    <a:gd name="connsiteY21" fmla="*/ 202295 h 611228"/>
                    <a:gd name="connsiteX22" fmla="*/ 762439 w 1131598"/>
                    <a:gd name="connsiteY22" fmla="*/ 105148 h 611228"/>
                    <a:gd name="connsiteX23" fmla="*/ 902445 w 1131598"/>
                    <a:gd name="connsiteY23" fmla="*/ 57717 h 611228"/>
                    <a:gd name="connsiteX24" fmla="*/ 1079596 w 1131598"/>
                    <a:gd name="connsiteY24" fmla="*/ 7429 h 611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31598" h="611228">
                      <a:moveTo>
                        <a:pt x="1079596" y="7429"/>
                      </a:moveTo>
                      <a:cubicBezTo>
                        <a:pt x="1096740" y="5143"/>
                        <a:pt x="1114455" y="2286"/>
                        <a:pt x="1131599" y="0"/>
                      </a:cubicBezTo>
                      <a:cubicBezTo>
                        <a:pt x="1109883" y="36002"/>
                        <a:pt x="1096169" y="58860"/>
                        <a:pt x="1073882" y="102862"/>
                      </a:cubicBezTo>
                      <a:cubicBezTo>
                        <a:pt x="1051595" y="108005"/>
                        <a:pt x="1020736" y="115434"/>
                        <a:pt x="983592" y="124006"/>
                      </a:cubicBezTo>
                      <a:cubicBezTo>
                        <a:pt x="943590" y="133149"/>
                        <a:pt x="904731" y="142292"/>
                        <a:pt x="867587" y="158864"/>
                      </a:cubicBezTo>
                      <a:cubicBezTo>
                        <a:pt x="844729" y="168579"/>
                        <a:pt x="839585" y="189723"/>
                        <a:pt x="840728" y="212581"/>
                      </a:cubicBezTo>
                      <a:cubicBezTo>
                        <a:pt x="842443" y="246868"/>
                        <a:pt x="844729" y="280584"/>
                        <a:pt x="847586" y="314300"/>
                      </a:cubicBezTo>
                      <a:cubicBezTo>
                        <a:pt x="852729" y="365159"/>
                        <a:pt x="832157" y="400590"/>
                        <a:pt x="788726" y="425162"/>
                      </a:cubicBezTo>
                      <a:cubicBezTo>
                        <a:pt x="747010" y="448592"/>
                        <a:pt x="701865" y="462878"/>
                        <a:pt x="653863" y="466878"/>
                      </a:cubicBezTo>
                      <a:cubicBezTo>
                        <a:pt x="608146" y="470878"/>
                        <a:pt x="568145" y="455449"/>
                        <a:pt x="533286" y="425733"/>
                      </a:cubicBezTo>
                      <a:cubicBezTo>
                        <a:pt x="505856" y="402304"/>
                        <a:pt x="480141" y="377160"/>
                        <a:pt x="452139" y="354873"/>
                      </a:cubicBezTo>
                      <a:cubicBezTo>
                        <a:pt x="413852" y="324015"/>
                        <a:pt x="390422" y="333729"/>
                        <a:pt x="383565" y="381732"/>
                      </a:cubicBezTo>
                      <a:cubicBezTo>
                        <a:pt x="380708" y="404018"/>
                        <a:pt x="378993" y="426305"/>
                        <a:pt x="378993" y="448592"/>
                      </a:cubicBezTo>
                      <a:cubicBezTo>
                        <a:pt x="378993" y="482307"/>
                        <a:pt x="374422" y="503451"/>
                        <a:pt x="357849" y="542310"/>
                      </a:cubicBezTo>
                      <a:cubicBezTo>
                        <a:pt x="350992" y="558882"/>
                        <a:pt x="340134" y="570311"/>
                        <a:pt x="327562" y="578883"/>
                      </a:cubicBezTo>
                      <a:cubicBezTo>
                        <a:pt x="294418" y="601741"/>
                        <a:pt x="258416" y="616028"/>
                        <a:pt x="216700" y="609742"/>
                      </a:cubicBezTo>
                      <a:cubicBezTo>
                        <a:pt x="148126" y="608027"/>
                        <a:pt x="113838" y="560597"/>
                        <a:pt x="82980" y="508594"/>
                      </a:cubicBezTo>
                      <a:cubicBezTo>
                        <a:pt x="65836" y="479450"/>
                        <a:pt x="49836" y="451449"/>
                        <a:pt x="18406" y="432591"/>
                      </a:cubicBezTo>
                      <a:cubicBezTo>
                        <a:pt x="-7881" y="416590"/>
                        <a:pt x="-5024" y="384589"/>
                        <a:pt x="20691" y="368588"/>
                      </a:cubicBezTo>
                      <a:cubicBezTo>
                        <a:pt x="58407" y="345158"/>
                        <a:pt x="98409" y="326872"/>
                        <a:pt x="138982" y="308585"/>
                      </a:cubicBezTo>
                      <a:cubicBezTo>
                        <a:pt x="185842" y="287442"/>
                        <a:pt x="214415" y="283441"/>
                        <a:pt x="253845" y="277727"/>
                      </a:cubicBezTo>
                      <a:cubicBezTo>
                        <a:pt x="336134" y="271441"/>
                        <a:pt x="412138" y="246868"/>
                        <a:pt x="482998" y="202295"/>
                      </a:cubicBezTo>
                      <a:cubicBezTo>
                        <a:pt x="567573" y="149150"/>
                        <a:pt x="664720" y="125148"/>
                        <a:pt x="762439" y="105148"/>
                      </a:cubicBezTo>
                      <a:cubicBezTo>
                        <a:pt x="811013" y="95433"/>
                        <a:pt x="857872" y="79432"/>
                        <a:pt x="902445" y="57717"/>
                      </a:cubicBezTo>
                      <a:cubicBezTo>
                        <a:pt x="915589" y="50859"/>
                        <a:pt x="1032737" y="13715"/>
                        <a:pt x="1079596" y="7429"/>
                      </a:cubicBezTo>
                      <a:close/>
                    </a:path>
                  </a:pathLst>
                </a:custGeom>
                <a:solidFill>
                  <a:srgbClr val="333231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2" name="Freeform: Shape 90">
                  <a:extLst>
                    <a:ext uri="{FF2B5EF4-FFF2-40B4-BE49-F238E27FC236}">
                      <a16:creationId xmlns:a16="http://schemas.microsoft.com/office/drawing/2014/main" id="{A60E7A1A-DBF8-4B55-88FC-6EBADD508DC5}"/>
                    </a:ext>
                  </a:extLst>
                </p:cNvPr>
                <p:cNvSpPr/>
                <p:nvPr/>
              </p:nvSpPr>
              <p:spPr>
                <a:xfrm>
                  <a:off x="10204893" y="3638127"/>
                  <a:ext cx="353189" cy="291710"/>
                </a:xfrm>
                <a:custGeom>
                  <a:avLst/>
                  <a:gdLst>
                    <a:gd name="connsiteX0" fmla="*/ 191795 w 359802"/>
                    <a:gd name="connsiteY0" fmla="*/ 297173 h 297172"/>
                    <a:gd name="connsiteX1" fmla="*/ 5501 w 359802"/>
                    <a:gd name="connsiteY1" fmla="*/ 166310 h 297172"/>
                    <a:gd name="connsiteX2" fmla="*/ 28930 w 359802"/>
                    <a:gd name="connsiteY2" fmla="*/ 82877 h 297172"/>
                    <a:gd name="connsiteX3" fmla="*/ 274084 w 359802"/>
                    <a:gd name="connsiteY3" fmla="*/ 17 h 297172"/>
                    <a:gd name="connsiteX4" fmla="*/ 327230 w 359802"/>
                    <a:gd name="connsiteY4" fmla="*/ 35447 h 297172"/>
                    <a:gd name="connsiteX5" fmla="*/ 359802 w 359802"/>
                    <a:gd name="connsiteY5" fmla="*/ 185739 h 297172"/>
                    <a:gd name="connsiteX6" fmla="*/ 325515 w 359802"/>
                    <a:gd name="connsiteY6" fmla="*/ 247456 h 297172"/>
                    <a:gd name="connsiteX7" fmla="*/ 191795 w 359802"/>
                    <a:gd name="connsiteY7" fmla="*/ 297173 h 297172"/>
                    <a:gd name="connsiteX8" fmla="*/ 191795 w 359802"/>
                    <a:gd name="connsiteY8" fmla="*/ 297173 h 29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802" h="297172">
                      <a:moveTo>
                        <a:pt x="191795" y="297173"/>
                      </a:moveTo>
                      <a:cubicBezTo>
                        <a:pt x="107791" y="296601"/>
                        <a:pt x="30073" y="239456"/>
                        <a:pt x="5501" y="166310"/>
                      </a:cubicBezTo>
                      <a:cubicBezTo>
                        <a:pt x="-5928" y="130880"/>
                        <a:pt x="-214" y="105736"/>
                        <a:pt x="28930" y="82877"/>
                      </a:cubicBezTo>
                      <a:cubicBezTo>
                        <a:pt x="100362" y="26303"/>
                        <a:pt x="183794" y="1731"/>
                        <a:pt x="274084" y="17"/>
                      </a:cubicBezTo>
                      <a:cubicBezTo>
                        <a:pt x="299228" y="-555"/>
                        <a:pt x="316372" y="13731"/>
                        <a:pt x="327230" y="35447"/>
                      </a:cubicBezTo>
                      <a:cubicBezTo>
                        <a:pt x="351802" y="82877"/>
                        <a:pt x="359231" y="133737"/>
                        <a:pt x="359802" y="185739"/>
                      </a:cubicBezTo>
                      <a:cubicBezTo>
                        <a:pt x="359802" y="211455"/>
                        <a:pt x="346087" y="232027"/>
                        <a:pt x="325515" y="247456"/>
                      </a:cubicBezTo>
                      <a:cubicBezTo>
                        <a:pt x="283799" y="279458"/>
                        <a:pt x="235797" y="293744"/>
                        <a:pt x="191795" y="297173"/>
                      </a:cubicBezTo>
                      <a:lnTo>
                        <a:pt x="191795" y="29717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3" name="Freeform: Shape 91">
                  <a:extLst>
                    <a:ext uri="{FF2B5EF4-FFF2-40B4-BE49-F238E27FC236}">
                      <a16:creationId xmlns:a16="http://schemas.microsoft.com/office/drawing/2014/main" id="{5EAC02F8-607F-46E7-9A94-3867E281A5EE}"/>
                    </a:ext>
                  </a:extLst>
                </p:cNvPr>
                <p:cNvSpPr/>
                <p:nvPr/>
              </p:nvSpPr>
              <p:spPr>
                <a:xfrm>
                  <a:off x="9812204" y="3789264"/>
                  <a:ext cx="289931" cy="269206"/>
                </a:xfrm>
                <a:custGeom>
                  <a:avLst/>
                  <a:gdLst>
                    <a:gd name="connsiteX0" fmla="*/ 295252 w 295360"/>
                    <a:gd name="connsiteY0" fmla="*/ 139777 h 274247"/>
                    <a:gd name="connsiteX1" fmla="*/ 134674 w 295360"/>
                    <a:gd name="connsiteY1" fmla="*/ 272926 h 274247"/>
                    <a:gd name="connsiteX2" fmla="*/ 83243 w 295360"/>
                    <a:gd name="connsiteY2" fmla="*/ 253497 h 274247"/>
                    <a:gd name="connsiteX3" fmla="*/ 954 w 295360"/>
                    <a:gd name="connsiteY3" fmla="*/ 107776 h 274247"/>
                    <a:gd name="connsiteX4" fmla="*/ 34098 w 295360"/>
                    <a:gd name="connsiteY4" fmla="*/ 42630 h 274247"/>
                    <a:gd name="connsiteX5" fmla="*/ 260965 w 295360"/>
                    <a:gd name="connsiteY5" fmla="*/ 2057 h 274247"/>
                    <a:gd name="connsiteX6" fmla="*/ 290681 w 295360"/>
                    <a:gd name="connsiteY6" fmla="*/ 32915 h 274247"/>
                    <a:gd name="connsiteX7" fmla="*/ 295252 w 295360"/>
                    <a:gd name="connsiteY7" fmla="*/ 139777 h 274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360" h="274247">
                      <a:moveTo>
                        <a:pt x="295252" y="139777"/>
                      </a:moveTo>
                      <a:cubicBezTo>
                        <a:pt x="290109" y="232924"/>
                        <a:pt x="230107" y="283212"/>
                        <a:pt x="134674" y="272926"/>
                      </a:cubicBezTo>
                      <a:cubicBezTo>
                        <a:pt x="115816" y="271212"/>
                        <a:pt x="96958" y="266069"/>
                        <a:pt x="83243" y="253497"/>
                      </a:cubicBezTo>
                      <a:cubicBezTo>
                        <a:pt x="39241" y="214066"/>
                        <a:pt x="9525" y="166064"/>
                        <a:pt x="954" y="107776"/>
                      </a:cubicBezTo>
                      <a:cubicBezTo>
                        <a:pt x="-3618" y="79203"/>
                        <a:pt x="8382" y="58059"/>
                        <a:pt x="34098" y="42630"/>
                      </a:cubicBezTo>
                      <a:cubicBezTo>
                        <a:pt x="104387" y="343"/>
                        <a:pt x="182104" y="-3658"/>
                        <a:pt x="260965" y="2057"/>
                      </a:cubicBezTo>
                      <a:cubicBezTo>
                        <a:pt x="278680" y="3200"/>
                        <a:pt x="288966" y="15772"/>
                        <a:pt x="290681" y="32915"/>
                      </a:cubicBezTo>
                      <a:cubicBezTo>
                        <a:pt x="294110" y="55774"/>
                        <a:pt x="295824" y="127777"/>
                        <a:pt x="295252" y="13977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4" name="Freeform: Shape 92">
                  <a:extLst>
                    <a:ext uri="{FF2B5EF4-FFF2-40B4-BE49-F238E27FC236}">
                      <a16:creationId xmlns:a16="http://schemas.microsoft.com/office/drawing/2014/main" id="{D8F9E724-7B2A-4AD2-B001-4A560EB4BFA5}"/>
                    </a:ext>
                  </a:extLst>
                </p:cNvPr>
                <p:cNvSpPr/>
                <p:nvPr/>
              </p:nvSpPr>
              <p:spPr>
                <a:xfrm>
                  <a:off x="9480259" y="5736099"/>
                  <a:ext cx="275042" cy="325357"/>
                </a:xfrm>
                <a:custGeom>
                  <a:avLst/>
                  <a:gdLst>
                    <a:gd name="connsiteX0" fmla="*/ 62530 w 280192"/>
                    <a:gd name="connsiteY0" fmla="*/ 21715 h 331449"/>
                    <a:gd name="connsiteX1" fmla="*/ 25957 w 280192"/>
                    <a:gd name="connsiteY1" fmla="*/ 17715 h 331449"/>
                    <a:gd name="connsiteX2" fmla="*/ 141391 w 280192"/>
                    <a:gd name="connsiteY2" fmla="*/ 0 h 331449"/>
                    <a:gd name="connsiteX3" fmla="*/ 279111 w 280192"/>
                    <a:gd name="connsiteY3" fmla="*/ 140006 h 331449"/>
                    <a:gd name="connsiteX4" fmla="*/ 265968 w 280192"/>
                    <a:gd name="connsiteY4" fmla="*/ 266298 h 331449"/>
                    <a:gd name="connsiteX5" fmla="*/ 211679 w 280192"/>
                    <a:gd name="connsiteY5" fmla="*/ 331444 h 331449"/>
                    <a:gd name="connsiteX6" fmla="*/ 49386 w 280192"/>
                    <a:gd name="connsiteY6" fmla="*/ 318300 h 331449"/>
                    <a:gd name="connsiteX7" fmla="*/ 5384 w 280192"/>
                    <a:gd name="connsiteY7" fmla="*/ 294299 h 331449"/>
                    <a:gd name="connsiteX8" fmla="*/ 813 w 280192"/>
                    <a:gd name="connsiteY8" fmla="*/ 278870 h 331449"/>
                    <a:gd name="connsiteX9" fmla="*/ 77959 w 280192"/>
                    <a:gd name="connsiteY9" fmla="*/ 268584 h 331449"/>
                    <a:gd name="connsiteX10" fmla="*/ 62530 w 280192"/>
                    <a:gd name="connsiteY10" fmla="*/ 21715 h 33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0192" h="331449">
                      <a:moveTo>
                        <a:pt x="62530" y="21715"/>
                      </a:moveTo>
                      <a:cubicBezTo>
                        <a:pt x="50529" y="17715"/>
                        <a:pt x="38529" y="18287"/>
                        <a:pt x="25957" y="17715"/>
                      </a:cubicBezTo>
                      <a:cubicBezTo>
                        <a:pt x="63673" y="6858"/>
                        <a:pt x="103103" y="7429"/>
                        <a:pt x="141391" y="0"/>
                      </a:cubicBezTo>
                      <a:cubicBezTo>
                        <a:pt x="232252" y="6286"/>
                        <a:pt x="272825" y="47431"/>
                        <a:pt x="279111" y="140006"/>
                      </a:cubicBezTo>
                      <a:cubicBezTo>
                        <a:pt x="281968" y="182865"/>
                        <a:pt x="279683" y="225153"/>
                        <a:pt x="265968" y="266298"/>
                      </a:cubicBezTo>
                      <a:cubicBezTo>
                        <a:pt x="259110" y="288013"/>
                        <a:pt x="226537" y="332015"/>
                        <a:pt x="211679" y="331444"/>
                      </a:cubicBezTo>
                      <a:cubicBezTo>
                        <a:pt x="166535" y="329729"/>
                        <a:pt x="94531" y="327443"/>
                        <a:pt x="49386" y="318300"/>
                      </a:cubicBezTo>
                      <a:cubicBezTo>
                        <a:pt x="33386" y="312586"/>
                        <a:pt x="17385" y="306871"/>
                        <a:pt x="5384" y="294299"/>
                      </a:cubicBezTo>
                      <a:cubicBezTo>
                        <a:pt x="1384" y="289727"/>
                        <a:pt x="-1473" y="284584"/>
                        <a:pt x="813" y="278870"/>
                      </a:cubicBezTo>
                      <a:cubicBezTo>
                        <a:pt x="3099" y="273155"/>
                        <a:pt x="30528" y="311443"/>
                        <a:pt x="77959" y="268584"/>
                      </a:cubicBezTo>
                      <a:cubicBezTo>
                        <a:pt x="177392" y="181151"/>
                        <a:pt x="138533" y="46288"/>
                        <a:pt x="62530" y="217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5" name="Freeform: Shape 93">
                  <a:extLst>
                    <a:ext uri="{FF2B5EF4-FFF2-40B4-BE49-F238E27FC236}">
                      <a16:creationId xmlns:a16="http://schemas.microsoft.com/office/drawing/2014/main" id="{FBE3269F-F431-4200-B5F5-C36331AFEDD6}"/>
                    </a:ext>
                  </a:extLst>
                </p:cNvPr>
                <p:cNvSpPr/>
                <p:nvPr/>
              </p:nvSpPr>
              <p:spPr>
                <a:xfrm>
                  <a:off x="9498409" y="6253769"/>
                  <a:ext cx="380922" cy="480822"/>
                </a:xfrm>
                <a:custGeom>
                  <a:avLst/>
                  <a:gdLst>
                    <a:gd name="connsiteX0" fmla="*/ 388056 w 388055"/>
                    <a:gd name="connsiteY0" fmla="*/ 11519 h 489825"/>
                    <a:gd name="connsiteX1" fmla="*/ 199476 w 388055"/>
                    <a:gd name="connsiteY1" fmla="*/ 280102 h 489825"/>
                    <a:gd name="connsiteX2" fmla="*/ 170903 w 388055"/>
                    <a:gd name="connsiteY2" fmla="*/ 444110 h 489825"/>
                    <a:gd name="connsiteX3" fmla="*/ 173760 w 388055"/>
                    <a:gd name="connsiteY3" fmla="*/ 489826 h 489825"/>
                    <a:gd name="connsiteX4" fmla="*/ 58898 w 388055"/>
                    <a:gd name="connsiteY4" fmla="*/ 419537 h 489825"/>
                    <a:gd name="connsiteX5" fmla="*/ 38 w 388055"/>
                    <a:gd name="connsiteY5" fmla="*/ 262958 h 489825"/>
                    <a:gd name="connsiteX6" fmla="*/ 23468 w 388055"/>
                    <a:gd name="connsiteY6" fmla="*/ 119524 h 489825"/>
                    <a:gd name="connsiteX7" fmla="*/ 158331 w 388055"/>
                    <a:gd name="connsiteY7" fmla="*/ 6376 h 489825"/>
                    <a:gd name="connsiteX8" fmla="*/ 185761 w 388055"/>
                    <a:gd name="connsiteY8" fmla="*/ 661 h 489825"/>
                    <a:gd name="connsiteX9" fmla="*/ 388056 w 388055"/>
                    <a:gd name="connsiteY9" fmla="*/ 11519 h 48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055" h="489825">
                      <a:moveTo>
                        <a:pt x="388056" y="11519"/>
                      </a:moveTo>
                      <a:cubicBezTo>
                        <a:pt x="290908" y="76664"/>
                        <a:pt x="217762" y="159525"/>
                        <a:pt x="199476" y="280102"/>
                      </a:cubicBezTo>
                      <a:cubicBezTo>
                        <a:pt x="190332" y="340105"/>
                        <a:pt x="177189" y="383535"/>
                        <a:pt x="170903" y="444110"/>
                      </a:cubicBezTo>
                      <a:cubicBezTo>
                        <a:pt x="170332" y="453824"/>
                        <a:pt x="165760" y="482968"/>
                        <a:pt x="173760" y="489826"/>
                      </a:cubicBezTo>
                      <a:cubicBezTo>
                        <a:pt x="134902" y="458396"/>
                        <a:pt x="98328" y="441252"/>
                        <a:pt x="58898" y="419537"/>
                      </a:cubicBezTo>
                      <a:cubicBezTo>
                        <a:pt x="23468" y="400107"/>
                        <a:pt x="-1105" y="327533"/>
                        <a:pt x="38" y="262958"/>
                      </a:cubicBezTo>
                      <a:cubicBezTo>
                        <a:pt x="610" y="213242"/>
                        <a:pt x="1181" y="164668"/>
                        <a:pt x="23468" y="119524"/>
                      </a:cubicBezTo>
                      <a:cubicBezTo>
                        <a:pt x="51469" y="61235"/>
                        <a:pt x="98900" y="26377"/>
                        <a:pt x="158331" y="6376"/>
                      </a:cubicBezTo>
                      <a:cubicBezTo>
                        <a:pt x="167474" y="4661"/>
                        <a:pt x="176618" y="2947"/>
                        <a:pt x="185761" y="661"/>
                      </a:cubicBezTo>
                      <a:cubicBezTo>
                        <a:pt x="205190" y="-2768"/>
                        <a:pt x="341768" y="8090"/>
                        <a:pt x="388056" y="11519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5" name="Group 2">
              <a:extLst>
                <a:ext uri="{FF2B5EF4-FFF2-40B4-BE49-F238E27FC236}">
                  <a16:creationId xmlns:a16="http://schemas.microsoft.com/office/drawing/2014/main" id="{FB51D885-7125-42F5-9D99-619041F96CE2}"/>
                </a:ext>
              </a:extLst>
            </p:cNvPr>
            <p:cNvGrpSpPr/>
            <p:nvPr/>
          </p:nvGrpSpPr>
          <p:grpSpPr>
            <a:xfrm>
              <a:off x="6179695" y="4482897"/>
              <a:ext cx="1437812" cy="1412058"/>
              <a:chOff x="1619672" y="1450893"/>
              <a:chExt cx="931911" cy="915215"/>
            </a:xfrm>
            <a:scene3d>
              <a:camera prst="isometricOffAxis2Right">
                <a:rot lat="0" lon="18600000" rev="1080000"/>
              </a:camera>
              <a:lightRig rig="threePt" dir="t"/>
            </a:scene3d>
          </p:grpSpPr>
          <p:grpSp>
            <p:nvGrpSpPr>
              <p:cNvPr id="256" name="Group 13">
                <a:extLst>
                  <a:ext uri="{FF2B5EF4-FFF2-40B4-BE49-F238E27FC236}">
                    <a16:creationId xmlns:a16="http://schemas.microsoft.com/office/drawing/2014/main" id="{7EEE6F7F-866E-432F-AAA7-47C0A8DCA986}"/>
                  </a:ext>
                </a:extLst>
              </p:cNvPr>
              <p:cNvGrpSpPr/>
              <p:nvPr/>
            </p:nvGrpSpPr>
            <p:grpSpPr>
              <a:xfrm>
                <a:off x="1619672" y="1450893"/>
                <a:ext cx="931911" cy="803372"/>
                <a:chOff x="2731306" y="5021709"/>
                <a:chExt cx="1863824" cy="1606745"/>
              </a:xfrm>
            </p:grpSpPr>
            <p:sp>
              <p:nvSpPr>
                <p:cNvPr id="258" name="Isosceles Triangle 11">
                  <a:extLst>
                    <a:ext uri="{FF2B5EF4-FFF2-40B4-BE49-F238E27FC236}">
                      <a16:creationId xmlns:a16="http://schemas.microsoft.com/office/drawing/2014/main" id="{CF7F52B4-003E-41D7-821C-54103FB557B8}"/>
                    </a:ext>
                  </a:extLst>
                </p:cNvPr>
                <p:cNvSpPr/>
                <p:nvPr/>
              </p:nvSpPr>
              <p:spPr>
                <a:xfrm>
                  <a:off x="2843808" y="5156793"/>
                  <a:ext cx="1638820" cy="1412776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9" name="Isosceles Triangle 12">
                  <a:extLst>
                    <a:ext uri="{FF2B5EF4-FFF2-40B4-BE49-F238E27FC236}">
                      <a16:creationId xmlns:a16="http://schemas.microsoft.com/office/drawing/2014/main" id="{FF7CDA0E-0CEC-4485-8BB5-D7899B4C29D5}"/>
                    </a:ext>
                  </a:extLst>
                </p:cNvPr>
                <p:cNvSpPr/>
                <p:nvPr/>
              </p:nvSpPr>
              <p:spPr>
                <a:xfrm>
                  <a:off x="2731306" y="5021709"/>
                  <a:ext cx="1863824" cy="1606745"/>
                </a:xfrm>
                <a:prstGeom prst="triangl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9D23FFE2-0A48-4E49-B2E6-F2CA72E7E8AA}"/>
                  </a:ext>
                </a:extLst>
              </p:cNvPr>
              <p:cNvSpPr txBox="1"/>
              <p:nvPr/>
            </p:nvSpPr>
            <p:spPr>
              <a:xfrm>
                <a:off x="1840076" y="1491605"/>
                <a:ext cx="510152" cy="8745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!</a:t>
                </a:r>
                <a:endParaRPr lang="ko-KR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3" name="그룹 282">
            <a:extLst>
              <a:ext uri="{FF2B5EF4-FFF2-40B4-BE49-F238E27FC236}">
                <a16:creationId xmlns:a16="http://schemas.microsoft.com/office/drawing/2014/main" id="{7AEF4078-1599-4DA5-8D67-ECA8FED1BD07}"/>
              </a:ext>
            </a:extLst>
          </p:cNvPr>
          <p:cNvGrpSpPr/>
          <p:nvPr/>
        </p:nvGrpSpPr>
        <p:grpSpPr>
          <a:xfrm>
            <a:off x="342314" y="429772"/>
            <a:ext cx="1718232" cy="3939959"/>
            <a:chOff x="194438" y="673094"/>
            <a:chExt cx="2501118" cy="5735142"/>
          </a:xfrm>
        </p:grpSpPr>
        <p:sp>
          <p:nvSpPr>
            <p:cNvPr id="284" name="Freeform: Shape 39">
              <a:extLst>
                <a:ext uri="{FF2B5EF4-FFF2-40B4-BE49-F238E27FC236}">
                  <a16:creationId xmlns:a16="http://schemas.microsoft.com/office/drawing/2014/main" id="{1BF60F56-EDE3-4EB5-A948-095A00674B3A}"/>
                </a:ext>
              </a:extLst>
            </p:cNvPr>
            <p:cNvSpPr/>
            <p:nvPr/>
          </p:nvSpPr>
          <p:spPr>
            <a:xfrm>
              <a:off x="194438" y="1489119"/>
              <a:ext cx="1705740" cy="2218581"/>
            </a:xfrm>
            <a:custGeom>
              <a:avLst/>
              <a:gdLst>
                <a:gd name="connsiteX0" fmla="*/ 1505319 w 1705740"/>
                <a:gd name="connsiteY0" fmla="*/ 1275492 h 2218581"/>
                <a:gd name="connsiteX1" fmla="*/ 1701005 w 1705740"/>
                <a:gd name="connsiteY1" fmla="*/ 1242140 h 2218581"/>
                <a:gd name="connsiteX2" fmla="*/ 1671903 w 1705740"/>
                <a:gd name="connsiteY2" fmla="*/ 1183877 h 2218581"/>
                <a:gd name="connsiteX3" fmla="*/ 1537904 w 1705740"/>
                <a:gd name="connsiteY3" fmla="*/ 978215 h 2218581"/>
                <a:gd name="connsiteX4" fmla="*/ 1379348 w 1705740"/>
                <a:gd name="connsiteY4" fmla="*/ 446469 h 2218581"/>
                <a:gd name="connsiteX5" fmla="*/ 1261346 w 1705740"/>
                <a:gd name="connsiteY5" fmla="*/ 313709 h 2218581"/>
                <a:gd name="connsiteX6" fmla="*/ 1063771 w 1705740"/>
                <a:gd name="connsiteY6" fmla="*/ 215837 h 2218581"/>
                <a:gd name="connsiteX7" fmla="*/ 1004092 w 1705740"/>
                <a:gd name="connsiteY7" fmla="*/ 132427 h 2218581"/>
                <a:gd name="connsiteX8" fmla="*/ 991577 w 1705740"/>
                <a:gd name="connsiteY8" fmla="*/ 105096 h 2218581"/>
                <a:gd name="connsiteX9" fmla="*/ 897778 w 1705740"/>
                <a:gd name="connsiteY9" fmla="*/ 29891 h 2218581"/>
                <a:gd name="connsiteX10" fmla="*/ 901320 w 1705740"/>
                <a:gd name="connsiteY10" fmla="*/ 199013 h 2218581"/>
                <a:gd name="connsiteX11" fmla="*/ 915664 w 1705740"/>
                <a:gd name="connsiteY11" fmla="*/ 349069 h 2218581"/>
                <a:gd name="connsiteX12" fmla="*/ 754393 w 1705740"/>
                <a:gd name="connsiteY12" fmla="*/ 163477 h 2218581"/>
                <a:gd name="connsiteX13" fmla="*/ 704925 w 1705740"/>
                <a:gd name="connsiteY13" fmla="*/ 91814 h 2218581"/>
                <a:gd name="connsiteX14" fmla="*/ 516382 w 1705740"/>
                <a:gd name="connsiteY14" fmla="*/ 848 h 2218581"/>
                <a:gd name="connsiteX15" fmla="*/ 457942 w 1705740"/>
                <a:gd name="connsiteY15" fmla="*/ 64424 h 2218581"/>
                <a:gd name="connsiteX16" fmla="*/ 392536 w 1705740"/>
                <a:gd name="connsiteY16" fmla="*/ 151376 h 2218581"/>
                <a:gd name="connsiteX17" fmla="*/ 67928 w 1705740"/>
                <a:gd name="connsiteY17" fmla="*/ 458983 h 2218581"/>
                <a:gd name="connsiteX18" fmla="*/ 25485 w 1705740"/>
                <a:gd name="connsiteY18" fmla="*/ 815586 h 2218581"/>
                <a:gd name="connsiteX19" fmla="*/ 41010 w 1705740"/>
                <a:gd name="connsiteY19" fmla="*/ 928924 h 2218581"/>
                <a:gd name="connsiteX20" fmla="*/ 34163 w 1705740"/>
                <a:gd name="connsiteY20" fmla="*/ 1160147 h 2218581"/>
                <a:gd name="connsiteX21" fmla="*/ 107478 w 1705740"/>
                <a:gd name="connsiteY21" fmla="*/ 1507659 h 2218581"/>
                <a:gd name="connsiteX22" fmla="*/ 308182 w 1705740"/>
                <a:gd name="connsiteY22" fmla="*/ 1623299 h 2218581"/>
                <a:gd name="connsiteX23" fmla="*/ 384921 w 1705740"/>
                <a:gd name="connsiteY23" fmla="*/ 1606121 h 2218581"/>
                <a:gd name="connsiteX24" fmla="*/ 485627 w 1705740"/>
                <a:gd name="connsiteY24" fmla="*/ 1653169 h 2218581"/>
                <a:gd name="connsiteX25" fmla="*/ 495308 w 1705740"/>
                <a:gd name="connsiteY25" fmla="*/ 1740947 h 2218581"/>
                <a:gd name="connsiteX26" fmla="*/ 468686 w 1705740"/>
                <a:gd name="connsiteY26" fmla="*/ 1901274 h 2218581"/>
                <a:gd name="connsiteX27" fmla="*/ 498024 w 1705740"/>
                <a:gd name="connsiteY27" fmla="*/ 2215198 h 2218581"/>
                <a:gd name="connsiteX28" fmla="*/ 638398 w 1705740"/>
                <a:gd name="connsiteY28" fmla="*/ 2176179 h 2218581"/>
                <a:gd name="connsiteX29" fmla="*/ 694477 w 1705740"/>
                <a:gd name="connsiteY29" fmla="*/ 2188457 h 2218581"/>
                <a:gd name="connsiteX30" fmla="*/ 1263235 w 1705740"/>
                <a:gd name="connsiteY30" fmla="*/ 2165730 h 2218581"/>
                <a:gd name="connsiteX31" fmla="*/ 1431295 w 1705740"/>
                <a:gd name="connsiteY31" fmla="*/ 2132260 h 2218581"/>
                <a:gd name="connsiteX32" fmla="*/ 1589260 w 1705740"/>
                <a:gd name="connsiteY32" fmla="*/ 2100088 h 2218581"/>
                <a:gd name="connsiteX33" fmla="*/ 1592153 w 1705740"/>
                <a:gd name="connsiteY33" fmla="*/ 2084917 h 2218581"/>
                <a:gd name="connsiteX34" fmla="*/ 1502013 w 1705740"/>
                <a:gd name="connsiteY34" fmla="*/ 1555119 h 2218581"/>
                <a:gd name="connsiteX35" fmla="*/ 1552897 w 1705740"/>
                <a:gd name="connsiteY35" fmla="*/ 1488828 h 2218581"/>
                <a:gd name="connsiteX36" fmla="*/ 1577513 w 1705740"/>
                <a:gd name="connsiteY36" fmla="*/ 1483397 h 2218581"/>
                <a:gd name="connsiteX37" fmla="*/ 1678691 w 1705740"/>
                <a:gd name="connsiteY37" fmla="*/ 1454000 h 2218581"/>
                <a:gd name="connsiteX38" fmla="*/ 1601952 w 1705740"/>
                <a:gd name="connsiteY38" fmla="*/ 1346270 h 2218581"/>
                <a:gd name="connsiteX39" fmla="*/ 1589851 w 1705740"/>
                <a:gd name="connsiteY39" fmla="*/ 1345030 h 2218581"/>
                <a:gd name="connsiteX40" fmla="*/ 1544338 w 1705740"/>
                <a:gd name="connsiteY40" fmla="*/ 1329210 h 2218581"/>
                <a:gd name="connsiteX41" fmla="*/ 1436312 w 1705740"/>
                <a:gd name="connsiteY41" fmla="*/ 1283874 h 2218581"/>
                <a:gd name="connsiteX42" fmla="*/ 1494575 w 1705740"/>
                <a:gd name="connsiteY42" fmla="*/ 1269530 h 2218581"/>
                <a:gd name="connsiteX43" fmla="*/ 1505319 w 1705740"/>
                <a:gd name="connsiteY43" fmla="*/ 1275492 h 22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5740" h="2218581">
                  <a:moveTo>
                    <a:pt x="1505319" y="1275492"/>
                  </a:moveTo>
                  <a:cubicBezTo>
                    <a:pt x="1572437" y="1275374"/>
                    <a:pt x="1640263" y="1279624"/>
                    <a:pt x="1701005" y="1242140"/>
                  </a:cubicBezTo>
                  <a:cubicBezTo>
                    <a:pt x="1716589" y="1210263"/>
                    <a:pt x="1690261" y="1191374"/>
                    <a:pt x="1671903" y="1183877"/>
                  </a:cubicBezTo>
                  <a:cubicBezTo>
                    <a:pt x="1577985" y="1145271"/>
                    <a:pt x="1559155" y="1069063"/>
                    <a:pt x="1537904" y="978215"/>
                  </a:cubicBezTo>
                  <a:cubicBezTo>
                    <a:pt x="1495815" y="798467"/>
                    <a:pt x="1433538" y="623383"/>
                    <a:pt x="1379348" y="446469"/>
                  </a:cubicBezTo>
                  <a:cubicBezTo>
                    <a:pt x="1360340" y="384310"/>
                    <a:pt x="1320790" y="341217"/>
                    <a:pt x="1261346" y="313709"/>
                  </a:cubicBezTo>
                  <a:cubicBezTo>
                    <a:pt x="1194701" y="282836"/>
                    <a:pt x="1129826" y="248067"/>
                    <a:pt x="1063771" y="215837"/>
                  </a:cubicBezTo>
                  <a:cubicBezTo>
                    <a:pt x="1028353" y="198600"/>
                    <a:pt x="991164" y="184315"/>
                    <a:pt x="1004092" y="132427"/>
                  </a:cubicBezTo>
                  <a:cubicBezTo>
                    <a:pt x="1006748" y="121801"/>
                    <a:pt x="1000727" y="111117"/>
                    <a:pt x="991577" y="105096"/>
                  </a:cubicBezTo>
                  <a:cubicBezTo>
                    <a:pt x="957930" y="82900"/>
                    <a:pt x="935557" y="46774"/>
                    <a:pt x="897778" y="29891"/>
                  </a:cubicBezTo>
                  <a:cubicBezTo>
                    <a:pt x="872631" y="87151"/>
                    <a:pt x="864780" y="154032"/>
                    <a:pt x="901320" y="199013"/>
                  </a:cubicBezTo>
                  <a:cubicBezTo>
                    <a:pt x="946950" y="255210"/>
                    <a:pt x="922334" y="299660"/>
                    <a:pt x="915664" y="349069"/>
                  </a:cubicBezTo>
                  <a:cubicBezTo>
                    <a:pt x="820448" y="318137"/>
                    <a:pt x="768501" y="257926"/>
                    <a:pt x="754393" y="163477"/>
                  </a:cubicBezTo>
                  <a:cubicBezTo>
                    <a:pt x="750143" y="134906"/>
                    <a:pt x="732847" y="106749"/>
                    <a:pt x="704925" y="91814"/>
                  </a:cubicBezTo>
                  <a:cubicBezTo>
                    <a:pt x="643416" y="58875"/>
                    <a:pt x="582083" y="25287"/>
                    <a:pt x="516382" y="848"/>
                  </a:cubicBezTo>
                  <a:cubicBezTo>
                    <a:pt x="466324" y="-6413"/>
                    <a:pt x="463727" y="34495"/>
                    <a:pt x="457942" y="64424"/>
                  </a:cubicBezTo>
                  <a:cubicBezTo>
                    <a:pt x="449973" y="105981"/>
                    <a:pt x="429371" y="130361"/>
                    <a:pt x="392536" y="151376"/>
                  </a:cubicBezTo>
                  <a:cubicBezTo>
                    <a:pt x="259659" y="227171"/>
                    <a:pt x="146084" y="324099"/>
                    <a:pt x="67928" y="458983"/>
                  </a:cubicBezTo>
                  <a:cubicBezTo>
                    <a:pt x="2109" y="572558"/>
                    <a:pt x="-23451" y="689379"/>
                    <a:pt x="25485" y="815586"/>
                  </a:cubicBezTo>
                  <a:cubicBezTo>
                    <a:pt x="39771" y="852362"/>
                    <a:pt x="46677" y="890082"/>
                    <a:pt x="41010" y="928924"/>
                  </a:cubicBezTo>
                  <a:cubicBezTo>
                    <a:pt x="29853" y="1005782"/>
                    <a:pt x="29676" y="1083348"/>
                    <a:pt x="34163" y="1160147"/>
                  </a:cubicBezTo>
                  <a:cubicBezTo>
                    <a:pt x="41128" y="1279152"/>
                    <a:pt x="59546" y="1397095"/>
                    <a:pt x="107478" y="1507659"/>
                  </a:cubicBezTo>
                  <a:cubicBezTo>
                    <a:pt x="147737" y="1600514"/>
                    <a:pt x="210368" y="1635696"/>
                    <a:pt x="308182" y="1623299"/>
                  </a:cubicBezTo>
                  <a:cubicBezTo>
                    <a:pt x="334096" y="1619994"/>
                    <a:pt x="359715" y="1613323"/>
                    <a:pt x="384921" y="1606121"/>
                  </a:cubicBezTo>
                  <a:cubicBezTo>
                    <a:pt x="443893" y="1589357"/>
                    <a:pt x="460657" y="1597267"/>
                    <a:pt x="485627" y="1653169"/>
                  </a:cubicBezTo>
                  <a:cubicBezTo>
                    <a:pt x="498378" y="1681739"/>
                    <a:pt x="499204" y="1711609"/>
                    <a:pt x="495308" y="1740947"/>
                  </a:cubicBezTo>
                  <a:cubicBezTo>
                    <a:pt x="488225" y="1794606"/>
                    <a:pt x="478721" y="1848028"/>
                    <a:pt x="468686" y="1901274"/>
                  </a:cubicBezTo>
                  <a:cubicBezTo>
                    <a:pt x="448497" y="2008827"/>
                    <a:pt x="456880" y="2113488"/>
                    <a:pt x="498024" y="2215198"/>
                  </a:cubicBezTo>
                  <a:cubicBezTo>
                    <a:pt x="534150" y="2163841"/>
                    <a:pt x="580430" y="2151622"/>
                    <a:pt x="638398" y="2176179"/>
                  </a:cubicBezTo>
                  <a:cubicBezTo>
                    <a:pt x="655694" y="2183498"/>
                    <a:pt x="675705" y="2184679"/>
                    <a:pt x="694477" y="2188457"/>
                  </a:cubicBezTo>
                  <a:cubicBezTo>
                    <a:pt x="885913" y="2227181"/>
                    <a:pt x="1076935" y="2237275"/>
                    <a:pt x="1263235" y="2165730"/>
                  </a:cubicBezTo>
                  <a:cubicBezTo>
                    <a:pt x="1318311" y="2144597"/>
                    <a:pt x="1373858" y="2133263"/>
                    <a:pt x="1431295" y="2132260"/>
                  </a:cubicBezTo>
                  <a:cubicBezTo>
                    <a:pt x="1486547" y="2131256"/>
                    <a:pt x="1538199" y="2118565"/>
                    <a:pt x="1589260" y="2100088"/>
                  </a:cubicBezTo>
                  <a:cubicBezTo>
                    <a:pt x="1590323" y="2095012"/>
                    <a:pt x="1593392" y="2089404"/>
                    <a:pt x="1592153" y="2084917"/>
                  </a:cubicBezTo>
                  <a:cubicBezTo>
                    <a:pt x="1545637" y="1911073"/>
                    <a:pt x="1521670" y="1733509"/>
                    <a:pt x="1502013" y="1555119"/>
                  </a:cubicBezTo>
                  <a:cubicBezTo>
                    <a:pt x="1497527" y="1514329"/>
                    <a:pt x="1484304" y="1472181"/>
                    <a:pt x="1552897" y="1488828"/>
                  </a:cubicBezTo>
                  <a:cubicBezTo>
                    <a:pt x="1560453" y="1490658"/>
                    <a:pt x="1573676" y="1488592"/>
                    <a:pt x="1577513" y="1483397"/>
                  </a:cubicBezTo>
                  <a:cubicBezTo>
                    <a:pt x="1604195" y="1447330"/>
                    <a:pt x="1643509" y="1458368"/>
                    <a:pt x="1678691" y="1454000"/>
                  </a:cubicBezTo>
                  <a:cubicBezTo>
                    <a:pt x="1653249" y="1417992"/>
                    <a:pt x="1618775" y="1388358"/>
                    <a:pt x="1601952" y="1346270"/>
                  </a:cubicBezTo>
                  <a:cubicBezTo>
                    <a:pt x="1597997" y="1344971"/>
                    <a:pt x="1593924" y="1344558"/>
                    <a:pt x="1589851" y="1345030"/>
                  </a:cubicBezTo>
                  <a:cubicBezTo>
                    <a:pt x="1579815" y="1327793"/>
                    <a:pt x="1562224" y="1328443"/>
                    <a:pt x="1544338" y="1329210"/>
                  </a:cubicBezTo>
                  <a:cubicBezTo>
                    <a:pt x="1502131" y="1331040"/>
                    <a:pt x="1469074" y="1312150"/>
                    <a:pt x="1436312" y="1283874"/>
                  </a:cubicBezTo>
                  <a:cubicBezTo>
                    <a:pt x="1457681" y="1275610"/>
                    <a:pt x="1479405" y="1283107"/>
                    <a:pt x="1494575" y="1269530"/>
                  </a:cubicBezTo>
                  <a:cubicBezTo>
                    <a:pt x="1498117" y="1271596"/>
                    <a:pt x="1501718" y="1273544"/>
                    <a:pt x="1505319" y="1275492"/>
                  </a:cubicBezTo>
                  <a:close/>
                </a:path>
              </a:pathLst>
            </a:custGeom>
            <a:solidFill>
              <a:srgbClr val="00AEE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40">
              <a:extLst>
                <a:ext uri="{FF2B5EF4-FFF2-40B4-BE49-F238E27FC236}">
                  <a16:creationId xmlns:a16="http://schemas.microsoft.com/office/drawing/2014/main" id="{4CF11A48-048A-413A-8DDE-210FB7DA9078}"/>
                </a:ext>
              </a:extLst>
            </p:cNvPr>
            <p:cNvSpPr/>
            <p:nvPr/>
          </p:nvSpPr>
          <p:spPr>
            <a:xfrm>
              <a:off x="1561019" y="1832907"/>
              <a:ext cx="1134537" cy="1011918"/>
            </a:xfrm>
            <a:custGeom>
              <a:avLst/>
              <a:gdLst>
                <a:gd name="connsiteX0" fmla="*/ 131772 w 1134537"/>
                <a:gd name="connsiteY0" fmla="*/ 921787 h 1011918"/>
                <a:gd name="connsiteX1" fmla="*/ 360043 w 1134537"/>
                <a:gd name="connsiteY1" fmla="*/ 894161 h 1011918"/>
                <a:gd name="connsiteX2" fmla="*/ 500417 w 1134537"/>
                <a:gd name="connsiteY2" fmla="*/ 770374 h 1011918"/>
                <a:gd name="connsiteX3" fmla="*/ 702301 w 1134537"/>
                <a:gd name="connsiteY3" fmla="*/ 39991 h 1011918"/>
                <a:gd name="connsiteX4" fmla="*/ 760505 w 1134537"/>
                <a:gd name="connsiteY4" fmla="*/ 3628 h 1011918"/>
                <a:gd name="connsiteX5" fmla="*/ 1096979 w 1134537"/>
                <a:gd name="connsiteY5" fmla="*/ 81371 h 1011918"/>
                <a:gd name="connsiteX6" fmla="*/ 1132161 w 1134537"/>
                <a:gd name="connsiteY6" fmla="*/ 123755 h 1011918"/>
                <a:gd name="connsiteX7" fmla="*/ 914456 w 1134537"/>
                <a:gd name="connsiteY7" fmla="*/ 876157 h 1011918"/>
                <a:gd name="connsiteX8" fmla="*/ 824317 w 1134537"/>
                <a:gd name="connsiteY8" fmla="*/ 960216 h 1011918"/>
                <a:gd name="connsiteX9" fmla="*/ 102670 w 1134537"/>
                <a:gd name="connsiteY9" fmla="*/ 1011868 h 1011918"/>
                <a:gd name="connsiteX10" fmla="*/ 6746 w 1134537"/>
                <a:gd name="connsiteY10" fmla="*/ 932885 h 1011918"/>
                <a:gd name="connsiteX11" fmla="*/ 131772 w 1134537"/>
                <a:gd name="connsiteY11" fmla="*/ 921787 h 10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537" h="1011918">
                  <a:moveTo>
                    <a:pt x="131772" y="921787"/>
                  </a:moveTo>
                  <a:cubicBezTo>
                    <a:pt x="199303" y="913995"/>
                    <a:pt x="351837" y="895400"/>
                    <a:pt x="360043" y="894161"/>
                  </a:cubicBezTo>
                  <a:cubicBezTo>
                    <a:pt x="490795" y="873913"/>
                    <a:pt x="473086" y="878341"/>
                    <a:pt x="500417" y="770374"/>
                  </a:cubicBezTo>
                  <a:cubicBezTo>
                    <a:pt x="564406" y="526047"/>
                    <a:pt x="635124" y="283491"/>
                    <a:pt x="702301" y="39991"/>
                  </a:cubicBezTo>
                  <a:cubicBezTo>
                    <a:pt x="711274" y="7524"/>
                    <a:pt x="719184" y="-7470"/>
                    <a:pt x="760505" y="3628"/>
                  </a:cubicBezTo>
                  <a:cubicBezTo>
                    <a:pt x="871600" y="33379"/>
                    <a:pt x="984821" y="55457"/>
                    <a:pt x="1096979" y="81371"/>
                  </a:cubicBezTo>
                  <a:cubicBezTo>
                    <a:pt x="1117934" y="86211"/>
                    <a:pt x="1142314" y="88986"/>
                    <a:pt x="1132161" y="123755"/>
                  </a:cubicBezTo>
                  <a:cubicBezTo>
                    <a:pt x="1059022" y="374398"/>
                    <a:pt x="986887" y="625336"/>
                    <a:pt x="914456" y="876157"/>
                  </a:cubicBezTo>
                  <a:cubicBezTo>
                    <a:pt x="897338" y="937312"/>
                    <a:pt x="889959" y="957264"/>
                    <a:pt x="824317" y="960216"/>
                  </a:cubicBezTo>
                  <a:cubicBezTo>
                    <a:pt x="786715" y="961928"/>
                    <a:pt x="140568" y="1009743"/>
                    <a:pt x="102670" y="1011868"/>
                  </a:cubicBezTo>
                  <a:cubicBezTo>
                    <a:pt x="63533" y="1014111"/>
                    <a:pt x="-25013" y="941031"/>
                    <a:pt x="6746" y="932885"/>
                  </a:cubicBezTo>
                  <a:cubicBezTo>
                    <a:pt x="56154" y="926037"/>
                    <a:pt x="97475" y="926037"/>
                    <a:pt x="131772" y="921787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41">
              <a:extLst>
                <a:ext uri="{FF2B5EF4-FFF2-40B4-BE49-F238E27FC236}">
                  <a16:creationId xmlns:a16="http://schemas.microsoft.com/office/drawing/2014/main" id="{AB2D2C4F-7981-48AE-BA6C-20DDF1FE1219}"/>
                </a:ext>
              </a:extLst>
            </p:cNvPr>
            <p:cNvSpPr/>
            <p:nvPr/>
          </p:nvSpPr>
          <p:spPr>
            <a:xfrm>
              <a:off x="616764" y="821115"/>
              <a:ext cx="591897" cy="1059339"/>
            </a:xfrm>
            <a:custGeom>
              <a:avLst/>
              <a:gdLst>
                <a:gd name="connsiteX0" fmla="*/ 475451 w 591897"/>
                <a:gd name="connsiteY0" fmla="*/ 697955 h 1059339"/>
                <a:gd name="connsiteX1" fmla="*/ 474920 w 591897"/>
                <a:gd name="connsiteY1" fmla="*/ 813537 h 1059339"/>
                <a:gd name="connsiteX2" fmla="*/ 511459 w 591897"/>
                <a:gd name="connsiteY2" fmla="*/ 881008 h 1059339"/>
                <a:gd name="connsiteX3" fmla="*/ 526512 w 591897"/>
                <a:gd name="connsiteY3" fmla="*/ 925813 h 1059339"/>
                <a:gd name="connsiteX4" fmla="*/ 501896 w 591897"/>
                <a:gd name="connsiteY4" fmla="*/ 1059339 h 1059339"/>
                <a:gd name="connsiteX5" fmla="*/ 383009 w 591897"/>
                <a:gd name="connsiteY5" fmla="*/ 976461 h 1059339"/>
                <a:gd name="connsiteX6" fmla="*/ 338795 w 591897"/>
                <a:gd name="connsiteY6" fmla="*/ 903617 h 1059339"/>
                <a:gd name="connsiteX7" fmla="*/ 195174 w 591897"/>
                <a:gd name="connsiteY7" fmla="*/ 730363 h 1059339"/>
                <a:gd name="connsiteX8" fmla="*/ 94055 w 591897"/>
                <a:gd name="connsiteY8" fmla="*/ 668912 h 1059339"/>
                <a:gd name="connsiteX9" fmla="*/ 84315 w 591897"/>
                <a:gd name="connsiteY9" fmla="*/ 486449 h 1059339"/>
                <a:gd name="connsiteX10" fmla="*/ 49723 w 591897"/>
                <a:gd name="connsiteY10" fmla="*/ 446781 h 1059339"/>
                <a:gd name="connsiteX11" fmla="*/ 31129 w 591897"/>
                <a:gd name="connsiteY11" fmla="*/ 267800 h 1059339"/>
                <a:gd name="connsiteX12" fmla="*/ 73690 w 591897"/>
                <a:gd name="connsiteY12" fmla="*/ 306997 h 1059339"/>
                <a:gd name="connsiteX13" fmla="*/ 92698 w 591897"/>
                <a:gd name="connsiteY13" fmla="*/ 194957 h 1059339"/>
                <a:gd name="connsiteX14" fmla="*/ 113181 w 591897"/>
                <a:gd name="connsiteY14" fmla="*/ 119693 h 1059339"/>
                <a:gd name="connsiteX15" fmla="*/ 240687 w 591897"/>
                <a:gd name="connsiteY15" fmla="*/ 2045 h 1059339"/>
                <a:gd name="connsiteX16" fmla="*/ 419018 w 591897"/>
                <a:gd name="connsiteY16" fmla="*/ 2340 h 1059339"/>
                <a:gd name="connsiteX17" fmla="*/ 563111 w 591897"/>
                <a:gd name="connsiteY17" fmla="*/ 128134 h 1059339"/>
                <a:gd name="connsiteX18" fmla="*/ 587550 w 591897"/>
                <a:gd name="connsiteY18" fmla="*/ 270398 h 1059339"/>
                <a:gd name="connsiteX19" fmla="*/ 497115 w 591897"/>
                <a:gd name="connsiteY19" fmla="*/ 651262 h 1059339"/>
                <a:gd name="connsiteX20" fmla="*/ 475451 w 591897"/>
                <a:gd name="connsiteY20" fmla="*/ 697955 h 10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897" h="1059339">
                  <a:moveTo>
                    <a:pt x="475451" y="697955"/>
                  </a:moveTo>
                  <a:cubicBezTo>
                    <a:pt x="475333" y="736502"/>
                    <a:pt x="475923" y="774990"/>
                    <a:pt x="474920" y="813537"/>
                  </a:cubicBezTo>
                  <a:cubicBezTo>
                    <a:pt x="474152" y="843524"/>
                    <a:pt x="478107" y="869438"/>
                    <a:pt x="511459" y="881008"/>
                  </a:cubicBezTo>
                  <a:cubicBezTo>
                    <a:pt x="534658" y="889037"/>
                    <a:pt x="528932" y="909756"/>
                    <a:pt x="526512" y="925813"/>
                  </a:cubicBezTo>
                  <a:cubicBezTo>
                    <a:pt x="520137" y="968078"/>
                    <a:pt x="511164" y="1009990"/>
                    <a:pt x="501896" y="1059339"/>
                  </a:cubicBezTo>
                  <a:cubicBezTo>
                    <a:pt x="467009" y="1017428"/>
                    <a:pt x="425511" y="996000"/>
                    <a:pt x="383009" y="976461"/>
                  </a:cubicBezTo>
                  <a:cubicBezTo>
                    <a:pt x="351428" y="961939"/>
                    <a:pt x="342160" y="932660"/>
                    <a:pt x="338795" y="903617"/>
                  </a:cubicBezTo>
                  <a:cubicBezTo>
                    <a:pt x="328347" y="813773"/>
                    <a:pt x="280060" y="759170"/>
                    <a:pt x="195174" y="730363"/>
                  </a:cubicBezTo>
                  <a:cubicBezTo>
                    <a:pt x="158044" y="717789"/>
                    <a:pt x="120088" y="701969"/>
                    <a:pt x="94055" y="668912"/>
                  </a:cubicBezTo>
                  <a:cubicBezTo>
                    <a:pt x="90632" y="608111"/>
                    <a:pt x="86322" y="547309"/>
                    <a:pt x="84315" y="486449"/>
                  </a:cubicBezTo>
                  <a:cubicBezTo>
                    <a:pt x="83489" y="461715"/>
                    <a:pt x="66429" y="456875"/>
                    <a:pt x="49723" y="446781"/>
                  </a:cubicBezTo>
                  <a:cubicBezTo>
                    <a:pt x="-7595" y="412248"/>
                    <a:pt x="-17453" y="309476"/>
                    <a:pt x="31129" y="267800"/>
                  </a:cubicBezTo>
                  <a:cubicBezTo>
                    <a:pt x="60703" y="266561"/>
                    <a:pt x="67492" y="287694"/>
                    <a:pt x="73690" y="306997"/>
                  </a:cubicBezTo>
                  <a:cubicBezTo>
                    <a:pt x="65425" y="269335"/>
                    <a:pt x="73158" y="231024"/>
                    <a:pt x="92698" y="194957"/>
                  </a:cubicBezTo>
                  <a:cubicBezTo>
                    <a:pt x="105507" y="171345"/>
                    <a:pt x="109875" y="146021"/>
                    <a:pt x="113181" y="119693"/>
                  </a:cubicBezTo>
                  <a:cubicBezTo>
                    <a:pt x="123039" y="40533"/>
                    <a:pt x="160583" y="5410"/>
                    <a:pt x="240687" y="2045"/>
                  </a:cubicBezTo>
                  <a:cubicBezTo>
                    <a:pt x="300071" y="-434"/>
                    <a:pt x="359692" y="-1024"/>
                    <a:pt x="419018" y="2340"/>
                  </a:cubicBezTo>
                  <a:cubicBezTo>
                    <a:pt x="504258" y="7181"/>
                    <a:pt x="543277" y="45078"/>
                    <a:pt x="563111" y="128134"/>
                  </a:cubicBezTo>
                  <a:cubicBezTo>
                    <a:pt x="574327" y="175241"/>
                    <a:pt x="564115" y="225712"/>
                    <a:pt x="587550" y="270398"/>
                  </a:cubicBezTo>
                  <a:cubicBezTo>
                    <a:pt x="609745" y="409709"/>
                    <a:pt x="541978" y="527888"/>
                    <a:pt x="497115" y="651262"/>
                  </a:cubicBezTo>
                  <a:cubicBezTo>
                    <a:pt x="491271" y="667200"/>
                    <a:pt x="474979" y="678770"/>
                    <a:pt x="475451" y="697955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42">
              <a:extLst>
                <a:ext uri="{FF2B5EF4-FFF2-40B4-BE49-F238E27FC236}">
                  <a16:creationId xmlns:a16="http://schemas.microsoft.com/office/drawing/2014/main" id="{5CB697B0-F159-422A-8B62-EF9C5D185640}"/>
                </a:ext>
              </a:extLst>
            </p:cNvPr>
            <p:cNvSpPr/>
            <p:nvPr/>
          </p:nvSpPr>
          <p:spPr>
            <a:xfrm>
              <a:off x="1797065" y="2574855"/>
              <a:ext cx="745882" cy="368323"/>
            </a:xfrm>
            <a:custGeom>
              <a:avLst/>
              <a:gdLst>
                <a:gd name="connsiteX0" fmla="*/ 682 w 745882"/>
                <a:gd name="connsiteY0" fmla="*/ 262836 h 368323"/>
                <a:gd name="connsiteX1" fmla="*/ 36101 w 745882"/>
                <a:gd name="connsiteY1" fmla="*/ 223699 h 368323"/>
                <a:gd name="connsiteX2" fmla="*/ 233912 w 745882"/>
                <a:gd name="connsiteY2" fmla="*/ 201916 h 368323"/>
                <a:gd name="connsiteX3" fmla="*/ 317676 w 745882"/>
                <a:gd name="connsiteY3" fmla="*/ 169273 h 368323"/>
                <a:gd name="connsiteX4" fmla="*/ 369091 w 745882"/>
                <a:gd name="connsiteY4" fmla="*/ 173818 h 368323"/>
                <a:gd name="connsiteX5" fmla="*/ 420094 w 745882"/>
                <a:gd name="connsiteY5" fmla="*/ 220747 h 368323"/>
                <a:gd name="connsiteX6" fmla="*/ 459349 w 745882"/>
                <a:gd name="connsiteY6" fmla="*/ 129309 h 368323"/>
                <a:gd name="connsiteX7" fmla="*/ 503385 w 745882"/>
                <a:gd name="connsiteY7" fmla="*/ 218858 h 368323"/>
                <a:gd name="connsiteX8" fmla="*/ 524813 w 745882"/>
                <a:gd name="connsiteY8" fmla="*/ 59476 h 368323"/>
                <a:gd name="connsiteX9" fmla="*/ 583313 w 745882"/>
                <a:gd name="connsiteY9" fmla="*/ 209 h 368323"/>
                <a:gd name="connsiteX10" fmla="*/ 634256 w 745882"/>
                <a:gd name="connsiteY10" fmla="*/ 67799 h 368323"/>
                <a:gd name="connsiteX11" fmla="*/ 678470 w 745882"/>
                <a:gd name="connsiteY11" fmla="*/ 134386 h 368323"/>
                <a:gd name="connsiteX12" fmla="*/ 745882 w 745882"/>
                <a:gd name="connsiteY12" fmla="*/ 165200 h 368323"/>
                <a:gd name="connsiteX13" fmla="*/ 679060 w 745882"/>
                <a:gd name="connsiteY13" fmla="*/ 201621 h 368323"/>
                <a:gd name="connsiteX14" fmla="*/ 643701 w 745882"/>
                <a:gd name="connsiteY14" fmla="*/ 243120 h 368323"/>
                <a:gd name="connsiteX15" fmla="*/ 587917 w 745882"/>
                <a:gd name="connsiteY15" fmla="*/ 316908 h 368323"/>
                <a:gd name="connsiteX16" fmla="*/ 388512 w 745882"/>
                <a:gd name="connsiteY16" fmla="*/ 323342 h 368323"/>
                <a:gd name="connsiteX17" fmla="*/ 126653 w 745882"/>
                <a:gd name="connsiteY17" fmla="*/ 355454 h 368323"/>
                <a:gd name="connsiteX18" fmla="*/ 76182 w 745882"/>
                <a:gd name="connsiteY18" fmla="*/ 368323 h 368323"/>
                <a:gd name="connsiteX19" fmla="*/ 682 w 745882"/>
                <a:gd name="connsiteY19" fmla="*/ 262836 h 3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5882" h="368323">
                  <a:moveTo>
                    <a:pt x="682" y="262836"/>
                  </a:moveTo>
                  <a:cubicBezTo>
                    <a:pt x="-3391" y="235446"/>
                    <a:pt x="11072" y="226178"/>
                    <a:pt x="36101" y="223699"/>
                  </a:cubicBezTo>
                  <a:cubicBezTo>
                    <a:pt x="102096" y="217146"/>
                    <a:pt x="167974" y="209118"/>
                    <a:pt x="233912" y="201916"/>
                  </a:cubicBezTo>
                  <a:cubicBezTo>
                    <a:pt x="264607" y="198552"/>
                    <a:pt x="297192" y="207524"/>
                    <a:pt x="317676" y="169273"/>
                  </a:cubicBezTo>
                  <a:cubicBezTo>
                    <a:pt x="328242" y="149556"/>
                    <a:pt x="353743" y="162602"/>
                    <a:pt x="369091" y="173818"/>
                  </a:cubicBezTo>
                  <a:cubicBezTo>
                    <a:pt x="386859" y="186805"/>
                    <a:pt x="401794" y="203628"/>
                    <a:pt x="420094" y="220747"/>
                  </a:cubicBezTo>
                  <a:cubicBezTo>
                    <a:pt x="427945" y="184620"/>
                    <a:pt x="411003" y="130608"/>
                    <a:pt x="459349" y="129309"/>
                  </a:cubicBezTo>
                  <a:cubicBezTo>
                    <a:pt x="504979" y="128069"/>
                    <a:pt x="489454" y="182377"/>
                    <a:pt x="503385" y="218858"/>
                  </a:cubicBezTo>
                  <a:cubicBezTo>
                    <a:pt x="510941" y="161658"/>
                    <a:pt x="516667" y="110360"/>
                    <a:pt x="524813" y="59476"/>
                  </a:cubicBezTo>
                  <a:cubicBezTo>
                    <a:pt x="530008" y="27127"/>
                    <a:pt x="540516" y="-2801"/>
                    <a:pt x="583313" y="209"/>
                  </a:cubicBezTo>
                  <a:cubicBezTo>
                    <a:pt x="626582" y="3279"/>
                    <a:pt x="626936" y="37576"/>
                    <a:pt x="634256" y="67799"/>
                  </a:cubicBezTo>
                  <a:cubicBezTo>
                    <a:pt x="640808" y="94953"/>
                    <a:pt x="618318" y="142414"/>
                    <a:pt x="678470" y="134386"/>
                  </a:cubicBezTo>
                  <a:cubicBezTo>
                    <a:pt x="702200" y="143653"/>
                    <a:pt x="746060" y="125118"/>
                    <a:pt x="745882" y="165200"/>
                  </a:cubicBezTo>
                  <a:cubicBezTo>
                    <a:pt x="745764" y="198138"/>
                    <a:pt x="706096" y="198434"/>
                    <a:pt x="679060" y="201621"/>
                  </a:cubicBezTo>
                  <a:cubicBezTo>
                    <a:pt x="652614" y="204750"/>
                    <a:pt x="643406" y="217500"/>
                    <a:pt x="643701" y="243120"/>
                  </a:cubicBezTo>
                  <a:cubicBezTo>
                    <a:pt x="644114" y="281312"/>
                    <a:pt x="628294" y="300379"/>
                    <a:pt x="587917" y="316908"/>
                  </a:cubicBezTo>
                  <a:cubicBezTo>
                    <a:pt x="519147" y="345065"/>
                    <a:pt x="461592" y="347663"/>
                    <a:pt x="388512" y="323342"/>
                  </a:cubicBezTo>
                  <a:cubicBezTo>
                    <a:pt x="302977" y="294889"/>
                    <a:pt x="213487" y="337037"/>
                    <a:pt x="126653" y="355454"/>
                  </a:cubicBezTo>
                  <a:cubicBezTo>
                    <a:pt x="109652" y="359055"/>
                    <a:pt x="93006" y="364014"/>
                    <a:pt x="76182" y="368323"/>
                  </a:cubicBezTo>
                  <a:cubicBezTo>
                    <a:pt x="32795" y="346069"/>
                    <a:pt x="-3922" y="319210"/>
                    <a:pt x="682" y="262836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43">
              <a:extLst>
                <a:ext uri="{FF2B5EF4-FFF2-40B4-BE49-F238E27FC236}">
                  <a16:creationId xmlns:a16="http://schemas.microsoft.com/office/drawing/2014/main" id="{91219FA4-B992-417F-8F83-146C750C3677}"/>
                </a:ext>
              </a:extLst>
            </p:cNvPr>
            <p:cNvSpPr/>
            <p:nvPr/>
          </p:nvSpPr>
          <p:spPr>
            <a:xfrm>
              <a:off x="637352" y="673094"/>
              <a:ext cx="570835" cy="494685"/>
            </a:xfrm>
            <a:custGeom>
              <a:avLst/>
              <a:gdLst>
                <a:gd name="connsiteX0" fmla="*/ 566844 w 570835"/>
                <a:gd name="connsiteY0" fmla="*/ 418477 h 494685"/>
                <a:gd name="connsiteX1" fmla="*/ 540458 w 570835"/>
                <a:gd name="connsiteY1" fmla="*/ 404369 h 494685"/>
                <a:gd name="connsiteX2" fmla="*/ 520446 w 570835"/>
                <a:gd name="connsiteY2" fmla="*/ 254550 h 494685"/>
                <a:gd name="connsiteX3" fmla="*/ 413188 w 570835"/>
                <a:gd name="connsiteY3" fmla="*/ 165945 h 494685"/>
                <a:gd name="connsiteX4" fmla="*/ 208589 w 570835"/>
                <a:gd name="connsiteY4" fmla="*/ 165532 h 494685"/>
                <a:gd name="connsiteX5" fmla="*/ 109122 w 570835"/>
                <a:gd name="connsiteY5" fmla="*/ 262814 h 494685"/>
                <a:gd name="connsiteX6" fmla="*/ 81260 w 570835"/>
                <a:gd name="connsiteY6" fmla="*/ 356141 h 494685"/>
                <a:gd name="connsiteX7" fmla="*/ 65617 w 570835"/>
                <a:gd name="connsiteY7" fmla="*/ 421488 h 494685"/>
                <a:gd name="connsiteX8" fmla="*/ 65676 w 570835"/>
                <a:gd name="connsiteY8" fmla="*/ 494686 h 494685"/>
                <a:gd name="connsiteX9" fmla="*/ 10482 w 570835"/>
                <a:gd name="connsiteY9" fmla="*/ 415880 h 494685"/>
                <a:gd name="connsiteX10" fmla="*/ 110598 w 570835"/>
                <a:gd name="connsiteY10" fmla="*/ 69372 h 494685"/>
                <a:gd name="connsiteX11" fmla="*/ 528475 w 570835"/>
                <a:gd name="connsiteY11" fmla="*/ 163702 h 494685"/>
                <a:gd name="connsiteX12" fmla="*/ 566844 w 570835"/>
                <a:gd name="connsiteY12" fmla="*/ 418477 h 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835" h="494685">
                  <a:moveTo>
                    <a:pt x="566844" y="418477"/>
                  </a:moveTo>
                  <a:cubicBezTo>
                    <a:pt x="547837" y="432822"/>
                    <a:pt x="540517" y="428099"/>
                    <a:pt x="540458" y="404369"/>
                  </a:cubicBezTo>
                  <a:cubicBezTo>
                    <a:pt x="540340" y="353662"/>
                    <a:pt x="531249" y="304195"/>
                    <a:pt x="520446" y="254550"/>
                  </a:cubicBezTo>
                  <a:cubicBezTo>
                    <a:pt x="507401" y="194634"/>
                    <a:pt x="468204" y="168838"/>
                    <a:pt x="413188" y="165945"/>
                  </a:cubicBezTo>
                  <a:cubicBezTo>
                    <a:pt x="345126" y="162404"/>
                    <a:pt x="276651" y="162285"/>
                    <a:pt x="208589" y="165532"/>
                  </a:cubicBezTo>
                  <a:cubicBezTo>
                    <a:pt x="141766" y="168661"/>
                    <a:pt x="114494" y="196051"/>
                    <a:pt x="109122" y="262814"/>
                  </a:cubicBezTo>
                  <a:cubicBezTo>
                    <a:pt x="106407" y="296757"/>
                    <a:pt x="99973" y="327157"/>
                    <a:pt x="81260" y="356141"/>
                  </a:cubicBezTo>
                  <a:cubicBezTo>
                    <a:pt x="68982" y="375090"/>
                    <a:pt x="65440" y="398348"/>
                    <a:pt x="65617" y="421488"/>
                  </a:cubicBezTo>
                  <a:cubicBezTo>
                    <a:pt x="65794" y="444097"/>
                    <a:pt x="65676" y="466705"/>
                    <a:pt x="65676" y="494686"/>
                  </a:cubicBezTo>
                  <a:cubicBezTo>
                    <a:pt x="38227" y="471015"/>
                    <a:pt x="40470" y="431582"/>
                    <a:pt x="10482" y="415880"/>
                  </a:cubicBezTo>
                  <a:cubicBezTo>
                    <a:pt x="-12894" y="284006"/>
                    <a:pt x="-4275" y="161813"/>
                    <a:pt x="110598" y="69372"/>
                  </a:cubicBezTo>
                  <a:cubicBezTo>
                    <a:pt x="260358" y="-51228"/>
                    <a:pt x="440991" y="-11323"/>
                    <a:pt x="528475" y="163702"/>
                  </a:cubicBezTo>
                  <a:cubicBezTo>
                    <a:pt x="568674" y="244043"/>
                    <a:pt x="577116" y="330050"/>
                    <a:pt x="566844" y="418477"/>
                  </a:cubicBezTo>
                  <a:close/>
                </a:path>
              </a:pathLst>
            </a:custGeom>
            <a:solidFill>
              <a:srgbClr val="02020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44">
              <a:extLst>
                <a:ext uri="{FF2B5EF4-FFF2-40B4-BE49-F238E27FC236}">
                  <a16:creationId xmlns:a16="http://schemas.microsoft.com/office/drawing/2014/main" id="{2B274FDC-79BE-4C6B-9F69-8D72387F5449}"/>
                </a:ext>
              </a:extLst>
            </p:cNvPr>
            <p:cNvSpPr/>
            <p:nvPr/>
          </p:nvSpPr>
          <p:spPr>
            <a:xfrm>
              <a:off x="692402" y="3581976"/>
              <a:ext cx="1472640" cy="2826260"/>
            </a:xfrm>
            <a:custGeom>
              <a:avLst/>
              <a:gdLst>
                <a:gd name="connsiteX0" fmla="*/ 1424286 w 1472640"/>
                <a:gd name="connsiteY0" fmla="*/ 2432615 h 2826260"/>
                <a:gd name="connsiteX1" fmla="*/ 1179664 w 1472640"/>
                <a:gd name="connsiteY1" fmla="*/ 2302335 h 2826260"/>
                <a:gd name="connsiteX2" fmla="*/ 1086042 w 1472640"/>
                <a:gd name="connsiteY2" fmla="*/ 2236870 h 2826260"/>
                <a:gd name="connsiteX3" fmla="*/ 1043599 w 1472640"/>
                <a:gd name="connsiteY3" fmla="*/ 2100038 h 2826260"/>
                <a:gd name="connsiteX4" fmla="*/ 1289343 w 1472640"/>
                <a:gd name="connsiteY4" fmla="*/ 1441081 h 2826260"/>
                <a:gd name="connsiteX5" fmla="*/ 1343946 w 1472640"/>
                <a:gd name="connsiteY5" fmla="*/ 802608 h 2826260"/>
                <a:gd name="connsiteX6" fmla="*/ 1091295 w 1472640"/>
                <a:gd name="connsiteY6" fmla="*/ 7232 h 2826260"/>
                <a:gd name="connsiteX7" fmla="*/ 1041592 w 1472640"/>
                <a:gd name="connsiteY7" fmla="*/ 7468 h 2826260"/>
                <a:gd name="connsiteX8" fmla="*/ 958831 w 1472640"/>
                <a:gd name="connsiteY8" fmla="*/ 21281 h 2826260"/>
                <a:gd name="connsiteX9" fmla="*/ 753405 w 1472640"/>
                <a:gd name="connsiteY9" fmla="*/ 60418 h 2826260"/>
                <a:gd name="connsiteX10" fmla="*/ 495856 w 1472640"/>
                <a:gd name="connsiteY10" fmla="*/ 106462 h 2826260"/>
                <a:gd name="connsiteX11" fmla="*/ 115641 w 1472640"/>
                <a:gd name="connsiteY11" fmla="*/ 62484 h 2826260"/>
                <a:gd name="connsiteX12" fmla="*/ 0 w 1472640"/>
                <a:gd name="connsiteY12" fmla="*/ 122400 h 2826260"/>
                <a:gd name="connsiteX13" fmla="*/ 88782 w 1472640"/>
                <a:gd name="connsiteY13" fmla="*/ 775926 h 2826260"/>
                <a:gd name="connsiteX14" fmla="*/ 78392 w 1472640"/>
                <a:gd name="connsiteY14" fmla="*/ 1934162 h 2826260"/>
                <a:gd name="connsiteX15" fmla="*/ 101296 w 1472640"/>
                <a:gd name="connsiteY15" fmla="*/ 2210365 h 2826260"/>
                <a:gd name="connsiteX16" fmla="*/ 113929 w 1472640"/>
                <a:gd name="connsiteY16" fmla="*/ 2312665 h 2826260"/>
                <a:gd name="connsiteX17" fmla="*/ 136242 w 1472640"/>
                <a:gd name="connsiteY17" fmla="*/ 2508351 h 2826260"/>
                <a:gd name="connsiteX18" fmla="*/ 155899 w 1472640"/>
                <a:gd name="connsiteY18" fmla="*/ 2549909 h 2826260"/>
                <a:gd name="connsiteX19" fmla="*/ 700396 w 1472640"/>
                <a:gd name="connsiteY19" fmla="*/ 2825876 h 2826260"/>
                <a:gd name="connsiteX20" fmla="*/ 828433 w 1472640"/>
                <a:gd name="connsiteY20" fmla="*/ 2760824 h 2826260"/>
                <a:gd name="connsiteX21" fmla="*/ 777195 w 1472640"/>
                <a:gd name="connsiteY21" fmla="*/ 2644357 h 2826260"/>
                <a:gd name="connsiteX22" fmla="*/ 643668 w 1472640"/>
                <a:gd name="connsiteY22" fmla="*/ 2506639 h 2826260"/>
                <a:gd name="connsiteX23" fmla="*/ 1149027 w 1472640"/>
                <a:gd name="connsiteY23" fmla="*/ 2571632 h 2826260"/>
                <a:gd name="connsiteX24" fmla="*/ 1425526 w 1472640"/>
                <a:gd name="connsiteY24" fmla="*/ 2540051 h 2826260"/>
                <a:gd name="connsiteX25" fmla="*/ 1472573 w 1472640"/>
                <a:gd name="connsiteY25" fmla="*/ 2481374 h 2826260"/>
                <a:gd name="connsiteX26" fmla="*/ 1424286 w 1472640"/>
                <a:gd name="connsiteY26" fmla="*/ 2432615 h 2826260"/>
                <a:gd name="connsiteX27" fmla="*/ 894606 w 1472640"/>
                <a:gd name="connsiteY27" fmla="*/ 1315700 h 2826260"/>
                <a:gd name="connsiteX28" fmla="*/ 641661 w 1472640"/>
                <a:gd name="connsiteY28" fmla="*/ 2192243 h 2826260"/>
                <a:gd name="connsiteX29" fmla="*/ 609135 w 1472640"/>
                <a:gd name="connsiteY29" fmla="*/ 2302276 h 2826260"/>
                <a:gd name="connsiteX30" fmla="*/ 595558 w 1472640"/>
                <a:gd name="connsiteY30" fmla="*/ 2439935 h 2826260"/>
                <a:gd name="connsiteX31" fmla="*/ 506422 w 1472640"/>
                <a:gd name="connsiteY31" fmla="*/ 2292005 h 2826260"/>
                <a:gd name="connsiteX32" fmla="*/ 492727 w 1472640"/>
                <a:gd name="connsiteY32" fmla="*/ 2157770 h 2826260"/>
                <a:gd name="connsiteX33" fmla="*/ 471063 w 1472640"/>
                <a:gd name="connsiteY33" fmla="*/ 1875427 h 2826260"/>
                <a:gd name="connsiteX34" fmla="*/ 493317 w 1472640"/>
                <a:gd name="connsiteY34" fmla="*/ 1485118 h 2826260"/>
                <a:gd name="connsiteX35" fmla="*/ 610020 w 1472640"/>
                <a:gd name="connsiteY35" fmla="*/ 943336 h 2826260"/>
                <a:gd name="connsiteX36" fmla="*/ 664210 w 1472640"/>
                <a:gd name="connsiteY36" fmla="*/ 805028 h 2826260"/>
                <a:gd name="connsiteX37" fmla="*/ 840239 w 1472640"/>
                <a:gd name="connsiteY37" fmla="*/ 1097347 h 2826260"/>
                <a:gd name="connsiteX38" fmla="*/ 872352 w 1472640"/>
                <a:gd name="connsiteY38" fmla="*/ 1144984 h 2826260"/>
                <a:gd name="connsiteX39" fmla="*/ 894606 w 1472640"/>
                <a:gd name="connsiteY39" fmla="*/ 1315700 h 28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72640" h="2826260">
                  <a:moveTo>
                    <a:pt x="1424286" y="2432615"/>
                  </a:moveTo>
                  <a:cubicBezTo>
                    <a:pt x="1342352" y="2389877"/>
                    <a:pt x="1255991" y="2355581"/>
                    <a:pt x="1179664" y="2302335"/>
                  </a:cubicBezTo>
                  <a:cubicBezTo>
                    <a:pt x="1143537" y="2287518"/>
                    <a:pt x="1113727" y="2263788"/>
                    <a:pt x="1086042" y="2236870"/>
                  </a:cubicBezTo>
                  <a:cubicBezTo>
                    <a:pt x="1047023" y="2198973"/>
                    <a:pt x="1027366" y="2164145"/>
                    <a:pt x="1043599" y="2100038"/>
                  </a:cubicBezTo>
                  <a:cubicBezTo>
                    <a:pt x="1101626" y="1870881"/>
                    <a:pt x="1180963" y="1649813"/>
                    <a:pt x="1289343" y="1441081"/>
                  </a:cubicBezTo>
                  <a:cubicBezTo>
                    <a:pt x="1397486" y="1232881"/>
                    <a:pt x="1406636" y="1023677"/>
                    <a:pt x="1343946" y="802608"/>
                  </a:cubicBezTo>
                  <a:cubicBezTo>
                    <a:pt x="1267974" y="534787"/>
                    <a:pt x="1182675" y="270094"/>
                    <a:pt x="1091295" y="7232"/>
                  </a:cubicBezTo>
                  <a:cubicBezTo>
                    <a:pt x="1074708" y="-6876"/>
                    <a:pt x="1057884" y="3277"/>
                    <a:pt x="1041592" y="7468"/>
                  </a:cubicBezTo>
                  <a:cubicBezTo>
                    <a:pt x="1014320" y="14433"/>
                    <a:pt x="987107" y="20160"/>
                    <a:pt x="958831" y="21281"/>
                  </a:cubicBezTo>
                  <a:cubicBezTo>
                    <a:pt x="888467" y="24115"/>
                    <a:pt x="820346" y="35921"/>
                    <a:pt x="753405" y="60418"/>
                  </a:cubicBezTo>
                  <a:cubicBezTo>
                    <a:pt x="670822" y="90642"/>
                    <a:pt x="584519" y="103511"/>
                    <a:pt x="495856" y="106462"/>
                  </a:cubicBezTo>
                  <a:cubicBezTo>
                    <a:pt x="366461" y="110771"/>
                    <a:pt x="241198" y="88104"/>
                    <a:pt x="115641" y="62484"/>
                  </a:cubicBezTo>
                  <a:cubicBezTo>
                    <a:pt x="50825" y="49262"/>
                    <a:pt x="26209" y="63547"/>
                    <a:pt x="0" y="122400"/>
                  </a:cubicBezTo>
                  <a:cubicBezTo>
                    <a:pt x="49822" y="337507"/>
                    <a:pt x="87424" y="555507"/>
                    <a:pt x="88782" y="775926"/>
                  </a:cubicBezTo>
                  <a:cubicBezTo>
                    <a:pt x="91202" y="1161926"/>
                    <a:pt x="80518" y="1548044"/>
                    <a:pt x="78392" y="1934162"/>
                  </a:cubicBezTo>
                  <a:cubicBezTo>
                    <a:pt x="77861" y="2026427"/>
                    <a:pt x="70659" y="2120639"/>
                    <a:pt x="101296" y="2210365"/>
                  </a:cubicBezTo>
                  <a:cubicBezTo>
                    <a:pt x="112866" y="2244367"/>
                    <a:pt x="120127" y="2277247"/>
                    <a:pt x="113929" y="2312665"/>
                  </a:cubicBezTo>
                  <a:cubicBezTo>
                    <a:pt x="109029" y="2379193"/>
                    <a:pt x="147576" y="2440702"/>
                    <a:pt x="136242" y="2508351"/>
                  </a:cubicBezTo>
                  <a:cubicBezTo>
                    <a:pt x="133645" y="2523994"/>
                    <a:pt x="145864" y="2537630"/>
                    <a:pt x="155899" y="2549909"/>
                  </a:cubicBezTo>
                  <a:cubicBezTo>
                    <a:pt x="296392" y="2722632"/>
                    <a:pt x="468406" y="2833668"/>
                    <a:pt x="700396" y="2825876"/>
                  </a:cubicBezTo>
                  <a:cubicBezTo>
                    <a:pt x="752874" y="2824105"/>
                    <a:pt x="805647" y="2814660"/>
                    <a:pt x="828433" y="2760824"/>
                  </a:cubicBezTo>
                  <a:cubicBezTo>
                    <a:pt x="850451" y="2708818"/>
                    <a:pt x="808540" y="2677001"/>
                    <a:pt x="777195" y="2644357"/>
                  </a:cubicBezTo>
                  <a:cubicBezTo>
                    <a:pt x="732272" y="2597546"/>
                    <a:pt x="686878" y="2551207"/>
                    <a:pt x="643668" y="2506639"/>
                  </a:cubicBezTo>
                  <a:cubicBezTo>
                    <a:pt x="819401" y="2493121"/>
                    <a:pt x="983565" y="2531255"/>
                    <a:pt x="1149027" y="2571632"/>
                  </a:cubicBezTo>
                  <a:cubicBezTo>
                    <a:pt x="1239698" y="2593768"/>
                    <a:pt x="1337748" y="2588633"/>
                    <a:pt x="1425526" y="2540051"/>
                  </a:cubicBezTo>
                  <a:cubicBezTo>
                    <a:pt x="1449374" y="2526827"/>
                    <a:pt x="1471038" y="2510122"/>
                    <a:pt x="1472573" y="2481374"/>
                  </a:cubicBezTo>
                  <a:cubicBezTo>
                    <a:pt x="1474226" y="2450560"/>
                    <a:pt x="1445124" y="2443477"/>
                    <a:pt x="1424286" y="2432615"/>
                  </a:cubicBezTo>
                  <a:close/>
                  <a:moveTo>
                    <a:pt x="894606" y="1315700"/>
                  </a:moveTo>
                  <a:cubicBezTo>
                    <a:pt x="773830" y="1597157"/>
                    <a:pt x="699924" y="1892487"/>
                    <a:pt x="641661" y="2192243"/>
                  </a:cubicBezTo>
                  <a:cubicBezTo>
                    <a:pt x="634400" y="2229609"/>
                    <a:pt x="620174" y="2265618"/>
                    <a:pt x="609135" y="2302276"/>
                  </a:cubicBezTo>
                  <a:cubicBezTo>
                    <a:pt x="603291" y="2347198"/>
                    <a:pt x="595735" y="2392002"/>
                    <a:pt x="595558" y="2439935"/>
                  </a:cubicBezTo>
                  <a:cubicBezTo>
                    <a:pt x="563741" y="2391648"/>
                    <a:pt x="507426" y="2359299"/>
                    <a:pt x="506422" y="2292005"/>
                  </a:cubicBezTo>
                  <a:cubicBezTo>
                    <a:pt x="482751" y="2249089"/>
                    <a:pt x="488949" y="2204876"/>
                    <a:pt x="492727" y="2157770"/>
                  </a:cubicBezTo>
                  <a:cubicBezTo>
                    <a:pt x="500401" y="2063321"/>
                    <a:pt x="482810" y="1968872"/>
                    <a:pt x="471063" y="1875427"/>
                  </a:cubicBezTo>
                  <a:cubicBezTo>
                    <a:pt x="454475" y="1742963"/>
                    <a:pt x="463271" y="1614571"/>
                    <a:pt x="493317" y="1485118"/>
                  </a:cubicBezTo>
                  <a:cubicBezTo>
                    <a:pt x="535111" y="1305193"/>
                    <a:pt x="558841" y="1121254"/>
                    <a:pt x="610020" y="943336"/>
                  </a:cubicBezTo>
                  <a:cubicBezTo>
                    <a:pt x="623420" y="896702"/>
                    <a:pt x="640244" y="851308"/>
                    <a:pt x="664210" y="805028"/>
                  </a:cubicBezTo>
                  <a:cubicBezTo>
                    <a:pt x="724244" y="904730"/>
                    <a:pt x="782094" y="1001127"/>
                    <a:pt x="840239" y="1097347"/>
                  </a:cubicBezTo>
                  <a:cubicBezTo>
                    <a:pt x="850156" y="1113816"/>
                    <a:pt x="858302" y="1133001"/>
                    <a:pt x="872352" y="1144984"/>
                  </a:cubicBezTo>
                  <a:cubicBezTo>
                    <a:pt x="931913" y="1196164"/>
                    <a:pt x="922527" y="1250649"/>
                    <a:pt x="894606" y="1315700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45">
              <a:extLst>
                <a:ext uri="{FF2B5EF4-FFF2-40B4-BE49-F238E27FC236}">
                  <a16:creationId xmlns:a16="http://schemas.microsoft.com/office/drawing/2014/main" id="{76C30266-A4E7-4453-99A5-B4C8BDC5BAC6}"/>
                </a:ext>
              </a:extLst>
            </p:cNvPr>
            <p:cNvSpPr/>
            <p:nvPr/>
          </p:nvSpPr>
          <p:spPr>
            <a:xfrm>
              <a:off x="753142" y="2643233"/>
              <a:ext cx="1033566" cy="415171"/>
            </a:xfrm>
            <a:custGeom>
              <a:avLst/>
              <a:gdLst>
                <a:gd name="connsiteX0" fmla="*/ 939649 w 1033566"/>
                <a:gd name="connsiteY0" fmla="*/ 111461 h 415171"/>
                <a:gd name="connsiteX1" fmla="*/ 877608 w 1033566"/>
                <a:gd name="connsiteY1" fmla="*/ 129761 h 415171"/>
                <a:gd name="connsiteX2" fmla="*/ 985634 w 1033566"/>
                <a:gd name="connsiteY2" fmla="*/ 175096 h 415171"/>
                <a:gd name="connsiteX3" fmla="*/ 1033567 w 1033566"/>
                <a:gd name="connsiteY3" fmla="*/ 195580 h 415171"/>
                <a:gd name="connsiteX4" fmla="*/ 890477 w 1033566"/>
                <a:gd name="connsiteY4" fmla="*/ 268659 h 415171"/>
                <a:gd name="connsiteX5" fmla="*/ 782746 w 1033566"/>
                <a:gd name="connsiteY5" fmla="*/ 327159 h 415171"/>
                <a:gd name="connsiteX6" fmla="*/ 640188 w 1033566"/>
                <a:gd name="connsiteY6" fmla="*/ 361278 h 415171"/>
                <a:gd name="connsiteX7" fmla="*/ 599752 w 1033566"/>
                <a:gd name="connsiteY7" fmla="*/ 350889 h 415171"/>
                <a:gd name="connsiteX8" fmla="*/ 208321 w 1033566"/>
                <a:gd name="connsiteY8" fmla="*/ 365823 h 415171"/>
                <a:gd name="connsiteX9" fmla="*/ 79517 w 1033566"/>
                <a:gd name="connsiteY9" fmla="*/ 411218 h 415171"/>
                <a:gd name="connsiteX10" fmla="*/ 29459 w 1033566"/>
                <a:gd name="connsiteY10" fmla="*/ 396814 h 415171"/>
                <a:gd name="connsiteX11" fmla="*/ 28633 w 1033566"/>
                <a:gd name="connsiteY11" fmla="*/ 157328 h 415171"/>
                <a:gd name="connsiteX12" fmla="*/ 131995 w 1033566"/>
                <a:gd name="connsiteY12" fmla="*/ 127400 h 415171"/>
                <a:gd name="connsiteX13" fmla="*/ 662974 w 1033566"/>
                <a:gd name="connsiteY13" fmla="*/ 7036 h 415171"/>
                <a:gd name="connsiteX14" fmla="*/ 864090 w 1033566"/>
                <a:gd name="connsiteY14" fmla="*/ 58570 h 415171"/>
                <a:gd name="connsiteX15" fmla="*/ 939649 w 1033566"/>
                <a:gd name="connsiteY15" fmla="*/ 111461 h 41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66" h="415171">
                  <a:moveTo>
                    <a:pt x="939649" y="111461"/>
                  </a:moveTo>
                  <a:cubicBezTo>
                    <a:pt x="924478" y="130528"/>
                    <a:pt x="900807" y="120788"/>
                    <a:pt x="877608" y="129761"/>
                  </a:cubicBezTo>
                  <a:cubicBezTo>
                    <a:pt x="910370" y="158036"/>
                    <a:pt x="943427" y="176926"/>
                    <a:pt x="985634" y="175096"/>
                  </a:cubicBezTo>
                  <a:cubicBezTo>
                    <a:pt x="1005055" y="174270"/>
                    <a:pt x="1024122" y="173443"/>
                    <a:pt x="1033567" y="195580"/>
                  </a:cubicBezTo>
                  <a:cubicBezTo>
                    <a:pt x="1003402" y="253488"/>
                    <a:pt x="935694" y="238436"/>
                    <a:pt x="890477" y="268659"/>
                  </a:cubicBezTo>
                  <a:cubicBezTo>
                    <a:pt x="856771" y="291150"/>
                    <a:pt x="814387" y="300004"/>
                    <a:pt x="782746" y="327159"/>
                  </a:cubicBezTo>
                  <a:cubicBezTo>
                    <a:pt x="740776" y="363167"/>
                    <a:pt x="693079" y="372376"/>
                    <a:pt x="640188" y="361278"/>
                  </a:cubicBezTo>
                  <a:cubicBezTo>
                    <a:pt x="626493" y="358386"/>
                    <a:pt x="610673" y="358209"/>
                    <a:pt x="599752" y="350889"/>
                  </a:cubicBezTo>
                  <a:cubicBezTo>
                    <a:pt x="465281" y="260454"/>
                    <a:pt x="337185" y="311988"/>
                    <a:pt x="208321" y="365823"/>
                  </a:cubicBezTo>
                  <a:cubicBezTo>
                    <a:pt x="166410" y="383355"/>
                    <a:pt x="121901" y="394689"/>
                    <a:pt x="79517" y="411218"/>
                  </a:cubicBezTo>
                  <a:cubicBezTo>
                    <a:pt x="57262" y="419895"/>
                    <a:pt x="43213" y="413933"/>
                    <a:pt x="29459" y="396814"/>
                  </a:cubicBezTo>
                  <a:cubicBezTo>
                    <a:pt x="-7789" y="350180"/>
                    <a:pt x="-11508" y="201483"/>
                    <a:pt x="28633" y="157328"/>
                  </a:cubicBezTo>
                  <a:cubicBezTo>
                    <a:pt x="54665" y="128639"/>
                    <a:pt x="96931" y="132771"/>
                    <a:pt x="131995" y="127400"/>
                  </a:cubicBezTo>
                  <a:cubicBezTo>
                    <a:pt x="311979" y="99891"/>
                    <a:pt x="488598" y="58924"/>
                    <a:pt x="662974" y="7036"/>
                  </a:cubicBezTo>
                  <a:cubicBezTo>
                    <a:pt x="739359" y="-15690"/>
                    <a:pt x="805119" y="20673"/>
                    <a:pt x="864090" y="58570"/>
                  </a:cubicBezTo>
                  <a:cubicBezTo>
                    <a:pt x="888824" y="74626"/>
                    <a:pt x="935635" y="65713"/>
                    <a:pt x="939649" y="111461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34E0C5CB-183B-4BE3-8434-27A25EB69AAB}"/>
              </a:ext>
            </a:extLst>
          </p:cNvPr>
          <p:cNvGrpSpPr/>
          <p:nvPr/>
        </p:nvGrpSpPr>
        <p:grpSpPr>
          <a:xfrm>
            <a:off x="6611430" y="1144026"/>
            <a:ext cx="2960351" cy="2470302"/>
            <a:chOff x="6984636" y="2263749"/>
            <a:chExt cx="4110186" cy="3429796"/>
          </a:xfrm>
        </p:grpSpPr>
        <p:grpSp>
          <p:nvGrpSpPr>
            <p:cNvPr id="292" name="그룹 291">
              <a:extLst>
                <a:ext uri="{FF2B5EF4-FFF2-40B4-BE49-F238E27FC236}">
                  <a16:creationId xmlns:a16="http://schemas.microsoft.com/office/drawing/2014/main" id="{4CD8004D-C37A-4907-B3E7-8A62126710CE}"/>
                </a:ext>
              </a:extLst>
            </p:cNvPr>
            <p:cNvGrpSpPr/>
            <p:nvPr/>
          </p:nvGrpSpPr>
          <p:grpSpPr>
            <a:xfrm>
              <a:off x="6984636" y="2279234"/>
              <a:ext cx="1787678" cy="2978380"/>
              <a:chOff x="6984636" y="2279234"/>
              <a:chExt cx="1787678" cy="2978380"/>
            </a:xfrm>
          </p:grpSpPr>
          <p:sp>
            <p:nvSpPr>
              <p:cNvPr id="310" name="Freeform: Shape 4">
                <a:extLst>
                  <a:ext uri="{FF2B5EF4-FFF2-40B4-BE49-F238E27FC236}">
                    <a16:creationId xmlns:a16="http://schemas.microsoft.com/office/drawing/2014/main" id="{11029829-3584-434C-ABCE-AD712CF0D9A2}"/>
                  </a:ext>
                </a:extLst>
              </p:cNvPr>
              <p:cNvSpPr/>
              <p:nvPr/>
            </p:nvSpPr>
            <p:spPr>
              <a:xfrm>
                <a:off x="6984636" y="2279234"/>
                <a:ext cx="1787678" cy="2978380"/>
              </a:xfrm>
              <a:custGeom>
                <a:avLst/>
                <a:gdLst>
                  <a:gd name="connsiteX0" fmla="*/ 3448241 w 3530701"/>
                  <a:gd name="connsiteY0" fmla="*/ 5499411 h 5882364"/>
                  <a:gd name="connsiteX1" fmla="*/ 446663 w 3530701"/>
                  <a:gd name="connsiteY1" fmla="*/ 5877357 h 5882364"/>
                  <a:gd name="connsiteX2" fmla="*/ 226768 w 3530701"/>
                  <a:gd name="connsiteY2" fmla="*/ 5746794 h 5882364"/>
                  <a:gd name="connsiteX3" fmla="*/ 0 w 3530701"/>
                  <a:gd name="connsiteY3" fmla="*/ 287331 h 5882364"/>
                  <a:gd name="connsiteX4" fmla="*/ 219896 w 3530701"/>
                  <a:gd name="connsiteY4" fmla="*/ 101794 h 5882364"/>
                  <a:gd name="connsiteX5" fmla="*/ 3164782 w 3530701"/>
                  <a:gd name="connsiteY5" fmla="*/ 24 h 5882364"/>
                  <a:gd name="connsiteX6" fmla="*/ 3331422 w 3530701"/>
                  <a:gd name="connsiteY6" fmla="*/ 129350 h 5882364"/>
                  <a:gd name="connsiteX7" fmla="*/ 3530702 w 3530701"/>
                  <a:gd name="connsiteY7" fmla="*/ 5417019 h 5882364"/>
                  <a:gd name="connsiteX8" fmla="*/ 3448241 w 3530701"/>
                  <a:gd name="connsiteY8" fmla="*/ 5499411 h 588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701" h="5882364">
                    <a:moveTo>
                      <a:pt x="3448241" y="5499411"/>
                    </a:moveTo>
                    <a:lnTo>
                      <a:pt x="446663" y="5877357"/>
                    </a:lnTo>
                    <a:cubicBezTo>
                      <a:pt x="291706" y="5904020"/>
                      <a:pt x="224706" y="5818948"/>
                      <a:pt x="226768" y="5746794"/>
                    </a:cubicBezTo>
                    <a:lnTo>
                      <a:pt x="0" y="287331"/>
                    </a:lnTo>
                    <a:cubicBezTo>
                      <a:pt x="6734" y="225485"/>
                      <a:pt x="0" y="108666"/>
                      <a:pt x="219896" y="101794"/>
                    </a:cubicBezTo>
                    <a:lnTo>
                      <a:pt x="3164782" y="24"/>
                    </a:lnTo>
                    <a:cubicBezTo>
                      <a:pt x="3270606" y="-1282"/>
                      <a:pt x="3328192" y="51836"/>
                      <a:pt x="3331422" y="129350"/>
                    </a:cubicBezTo>
                    <a:lnTo>
                      <a:pt x="3530702" y="5417019"/>
                    </a:lnTo>
                    <a:cubicBezTo>
                      <a:pt x="3530702" y="5462304"/>
                      <a:pt x="3493595" y="5499411"/>
                      <a:pt x="3448241" y="5499411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6">
                <a:extLst>
                  <a:ext uri="{FF2B5EF4-FFF2-40B4-BE49-F238E27FC236}">
                    <a16:creationId xmlns:a16="http://schemas.microsoft.com/office/drawing/2014/main" id="{B244DAF7-57EA-4C3D-8021-A47AFB1009B6}"/>
                  </a:ext>
                </a:extLst>
              </p:cNvPr>
              <p:cNvSpPr/>
              <p:nvPr/>
            </p:nvSpPr>
            <p:spPr>
              <a:xfrm>
                <a:off x="7081123" y="2456746"/>
                <a:ext cx="1651560" cy="2554216"/>
              </a:xfrm>
              <a:custGeom>
                <a:avLst/>
                <a:gdLst>
                  <a:gd name="connsiteX0" fmla="*/ 3261731 w 3261866"/>
                  <a:gd name="connsiteY0" fmla="*/ 4644435 h 5044631"/>
                  <a:gd name="connsiteX1" fmla="*/ 3233763 w 3261866"/>
                  <a:gd name="connsiteY1" fmla="*/ 4678794 h 5044631"/>
                  <a:gd name="connsiteX2" fmla="*/ 246616 w 3261866"/>
                  <a:gd name="connsiteY2" fmla="*/ 5041416 h 5044631"/>
                  <a:gd name="connsiteX3" fmla="*/ 200506 w 3261866"/>
                  <a:gd name="connsiteY3" fmla="*/ 5004584 h 5044631"/>
                  <a:gd name="connsiteX4" fmla="*/ 126 w 3261866"/>
                  <a:gd name="connsiteY4" fmla="*/ 161172 h 5044631"/>
                  <a:gd name="connsiteX5" fmla="*/ 32836 w 3261866"/>
                  <a:gd name="connsiteY5" fmla="*/ 126195 h 5044631"/>
                  <a:gd name="connsiteX6" fmla="*/ 3060870 w 3261866"/>
                  <a:gd name="connsiteY6" fmla="*/ 99 h 5044631"/>
                  <a:gd name="connsiteX7" fmla="*/ 3086845 w 3261866"/>
                  <a:gd name="connsiteY7" fmla="*/ 23325 h 5044631"/>
                  <a:gd name="connsiteX8" fmla="*/ 3261731 w 3261866"/>
                  <a:gd name="connsiteY8" fmla="*/ 4644435 h 50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866" h="5044631">
                    <a:moveTo>
                      <a:pt x="3261731" y="4644435"/>
                    </a:moveTo>
                    <a:cubicBezTo>
                      <a:pt x="3262968" y="4668486"/>
                      <a:pt x="3255959" y="4675702"/>
                      <a:pt x="3233763" y="4678794"/>
                    </a:cubicBezTo>
                    <a:cubicBezTo>
                      <a:pt x="2951884" y="4717826"/>
                      <a:pt x="400405" y="5019152"/>
                      <a:pt x="246616" y="5041416"/>
                    </a:cubicBezTo>
                    <a:cubicBezTo>
                      <a:pt x="201881" y="5047876"/>
                      <a:pt x="202293" y="5048563"/>
                      <a:pt x="200506" y="5004584"/>
                    </a:cubicBezTo>
                    <a:cubicBezTo>
                      <a:pt x="178448" y="4479032"/>
                      <a:pt x="15450" y="514243"/>
                      <a:pt x="126" y="161172"/>
                    </a:cubicBezTo>
                    <a:cubicBezTo>
                      <a:pt x="-1111" y="133411"/>
                      <a:pt x="6517" y="127226"/>
                      <a:pt x="32836" y="126195"/>
                    </a:cubicBezTo>
                    <a:cubicBezTo>
                      <a:pt x="367833" y="113139"/>
                      <a:pt x="2803729" y="11437"/>
                      <a:pt x="3060870" y="99"/>
                    </a:cubicBezTo>
                    <a:cubicBezTo>
                      <a:pt x="3080248" y="-726"/>
                      <a:pt x="3086089" y="3328"/>
                      <a:pt x="3086845" y="23325"/>
                    </a:cubicBezTo>
                    <a:cubicBezTo>
                      <a:pt x="3097702" y="304448"/>
                      <a:pt x="3254722" y="4509681"/>
                      <a:pt x="3261731" y="4644435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자유형: 도형 311">
                <a:extLst>
                  <a:ext uri="{FF2B5EF4-FFF2-40B4-BE49-F238E27FC236}">
                    <a16:creationId xmlns:a16="http://schemas.microsoft.com/office/drawing/2014/main" id="{3E988952-6BDE-43E0-AC70-A55A61D048E5}"/>
                  </a:ext>
                </a:extLst>
              </p:cNvPr>
              <p:cNvSpPr/>
              <p:nvPr/>
            </p:nvSpPr>
            <p:spPr>
              <a:xfrm>
                <a:off x="7435904" y="3142827"/>
                <a:ext cx="1043179" cy="1052098"/>
              </a:xfrm>
              <a:custGeom>
                <a:avLst/>
                <a:gdLst>
                  <a:gd name="connsiteX0" fmla="*/ 2093370 w 6797527"/>
                  <a:gd name="connsiteY0" fmla="*/ 5591383 h 6855646"/>
                  <a:gd name="connsiteX1" fmla="*/ 2253467 w 6797527"/>
                  <a:gd name="connsiteY1" fmla="*/ 5685286 h 6855646"/>
                  <a:gd name="connsiteX2" fmla="*/ 2252544 w 6797527"/>
                  <a:gd name="connsiteY2" fmla="*/ 5875940 h 6855646"/>
                  <a:gd name="connsiteX3" fmla="*/ 1899176 w 6797527"/>
                  <a:gd name="connsiteY3" fmla="*/ 6342608 h 6855646"/>
                  <a:gd name="connsiteX4" fmla="*/ 1638633 w 6797527"/>
                  <a:gd name="connsiteY4" fmla="*/ 6355384 h 6855646"/>
                  <a:gd name="connsiteX5" fmla="*/ 1615696 w 6797527"/>
                  <a:gd name="connsiteY5" fmla="*/ 6095380 h 6855646"/>
                  <a:gd name="connsiteX6" fmla="*/ 1938430 w 6797527"/>
                  <a:gd name="connsiteY6" fmla="*/ 5668892 h 6855646"/>
                  <a:gd name="connsiteX7" fmla="*/ 2093370 w 6797527"/>
                  <a:gd name="connsiteY7" fmla="*/ 5591383 h 6855646"/>
                  <a:gd name="connsiteX8" fmla="*/ 3586502 w 6797527"/>
                  <a:gd name="connsiteY8" fmla="*/ 5588368 h 6855646"/>
                  <a:gd name="connsiteX9" fmla="*/ 3658934 w 6797527"/>
                  <a:gd name="connsiteY9" fmla="*/ 5611087 h 6855646"/>
                  <a:gd name="connsiteX10" fmla="*/ 3730131 w 6797527"/>
                  <a:gd name="connsiteY10" fmla="*/ 5872707 h 6855646"/>
                  <a:gd name="connsiteX11" fmla="*/ 3179797 w 6797527"/>
                  <a:gd name="connsiteY11" fmla="*/ 6752856 h 6855646"/>
                  <a:gd name="connsiteX12" fmla="*/ 3018007 w 6797527"/>
                  <a:gd name="connsiteY12" fmla="*/ 6838215 h 6855646"/>
                  <a:gd name="connsiteX13" fmla="*/ 2855524 w 6797527"/>
                  <a:gd name="connsiteY13" fmla="*/ 6738232 h 6855646"/>
                  <a:gd name="connsiteX14" fmla="*/ 2868455 w 6797527"/>
                  <a:gd name="connsiteY14" fmla="*/ 6538264 h 6855646"/>
                  <a:gd name="connsiteX15" fmla="*/ 3171331 w 6797527"/>
                  <a:gd name="connsiteY15" fmla="*/ 6074445 h 6855646"/>
                  <a:gd name="connsiteX16" fmla="*/ 3399238 w 6797527"/>
                  <a:gd name="connsiteY16" fmla="*/ 5690058 h 6855646"/>
                  <a:gd name="connsiteX17" fmla="*/ 3586502 w 6797527"/>
                  <a:gd name="connsiteY17" fmla="*/ 5588368 h 6855646"/>
                  <a:gd name="connsiteX18" fmla="*/ 1146313 w 6797527"/>
                  <a:gd name="connsiteY18" fmla="*/ 4775343 h 6855646"/>
                  <a:gd name="connsiteX19" fmla="*/ 1215839 w 6797527"/>
                  <a:gd name="connsiteY19" fmla="*/ 4801058 h 6855646"/>
                  <a:gd name="connsiteX20" fmla="*/ 1281725 w 6797527"/>
                  <a:gd name="connsiteY20" fmla="*/ 5053827 h 6855646"/>
                  <a:gd name="connsiteX21" fmla="*/ 955912 w 6797527"/>
                  <a:gd name="connsiteY21" fmla="*/ 5507410 h 6855646"/>
                  <a:gd name="connsiteX22" fmla="*/ 803589 w 6797527"/>
                  <a:gd name="connsiteY22" fmla="*/ 5568985 h 6855646"/>
                  <a:gd name="connsiteX23" fmla="*/ 646802 w 6797527"/>
                  <a:gd name="connsiteY23" fmla="*/ 5461843 h 6855646"/>
                  <a:gd name="connsiteX24" fmla="*/ 669200 w 6797527"/>
                  <a:gd name="connsiteY24" fmla="*/ 5263338 h 6855646"/>
                  <a:gd name="connsiteX25" fmla="*/ 959222 w 6797527"/>
                  <a:gd name="connsiteY25" fmla="*/ 4859402 h 6855646"/>
                  <a:gd name="connsiteX26" fmla="*/ 1146313 w 6797527"/>
                  <a:gd name="connsiteY26" fmla="*/ 4775343 h 6855646"/>
                  <a:gd name="connsiteX27" fmla="*/ 5271911 w 6797527"/>
                  <a:gd name="connsiteY27" fmla="*/ 4285054 h 6855646"/>
                  <a:gd name="connsiteX28" fmla="*/ 5443091 w 6797527"/>
                  <a:gd name="connsiteY28" fmla="*/ 4494181 h 6855646"/>
                  <a:gd name="connsiteX29" fmla="*/ 5404452 w 6797527"/>
                  <a:gd name="connsiteY29" fmla="*/ 4706463 h 6855646"/>
                  <a:gd name="connsiteX30" fmla="*/ 4766836 w 6797527"/>
                  <a:gd name="connsiteY30" fmla="*/ 6560201 h 6855646"/>
                  <a:gd name="connsiteX31" fmla="*/ 4513682 w 6797527"/>
                  <a:gd name="connsiteY31" fmla="*/ 6652180 h 6855646"/>
                  <a:gd name="connsiteX32" fmla="*/ 4426707 w 6797527"/>
                  <a:gd name="connsiteY32" fmla="*/ 6395101 h 6855646"/>
                  <a:gd name="connsiteX33" fmla="*/ 4618284 w 6797527"/>
                  <a:gd name="connsiteY33" fmla="*/ 5982698 h 6855646"/>
                  <a:gd name="connsiteX34" fmla="*/ 5067172 w 6797527"/>
                  <a:gd name="connsiteY34" fmla="*/ 4448153 h 6855646"/>
                  <a:gd name="connsiteX35" fmla="*/ 5271911 w 6797527"/>
                  <a:gd name="connsiteY35" fmla="*/ 4285054 h 6855646"/>
                  <a:gd name="connsiteX36" fmla="*/ 2779786 w 6797527"/>
                  <a:gd name="connsiteY36" fmla="*/ 3896434 h 6855646"/>
                  <a:gd name="connsiteX37" fmla="*/ 2952660 w 6797527"/>
                  <a:gd name="connsiteY37" fmla="*/ 4104945 h 6855646"/>
                  <a:gd name="connsiteX38" fmla="*/ 2911866 w 6797527"/>
                  <a:gd name="connsiteY38" fmla="*/ 4314148 h 6855646"/>
                  <a:gd name="connsiteX39" fmla="*/ 2506621 w 6797527"/>
                  <a:gd name="connsiteY39" fmla="*/ 5444295 h 6855646"/>
                  <a:gd name="connsiteX40" fmla="*/ 2230685 w 6797527"/>
                  <a:gd name="connsiteY40" fmla="*/ 5524882 h 6855646"/>
                  <a:gd name="connsiteX41" fmla="*/ 2166184 w 6797527"/>
                  <a:gd name="connsiteY41" fmla="*/ 5279040 h 6855646"/>
                  <a:gd name="connsiteX42" fmla="*/ 2366228 w 6797527"/>
                  <a:gd name="connsiteY42" fmla="*/ 4826613 h 6855646"/>
                  <a:gd name="connsiteX43" fmla="*/ 2576586 w 6797527"/>
                  <a:gd name="connsiteY43" fmla="*/ 4058917 h 6855646"/>
                  <a:gd name="connsiteX44" fmla="*/ 2779786 w 6797527"/>
                  <a:gd name="connsiteY44" fmla="*/ 3896434 h 6855646"/>
                  <a:gd name="connsiteX45" fmla="*/ 4704259 w 6797527"/>
                  <a:gd name="connsiteY45" fmla="*/ 3551763 h 6855646"/>
                  <a:gd name="connsiteX46" fmla="*/ 4893297 w 6797527"/>
                  <a:gd name="connsiteY46" fmla="*/ 3755886 h 6855646"/>
                  <a:gd name="connsiteX47" fmla="*/ 4834723 w 6797527"/>
                  <a:gd name="connsiteY47" fmla="*/ 4298677 h 6855646"/>
                  <a:gd name="connsiteX48" fmla="*/ 4531539 w 6797527"/>
                  <a:gd name="connsiteY48" fmla="*/ 5514413 h 6855646"/>
                  <a:gd name="connsiteX49" fmla="*/ 3931483 w 6797527"/>
                  <a:gd name="connsiteY49" fmla="*/ 6761014 h 6855646"/>
                  <a:gd name="connsiteX50" fmla="*/ 3727591 w 6797527"/>
                  <a:gd name="connsiteY50" fmla="*/ 6851300 h 6855646"/>
                  <a:gd name="connsiteX51" fmla="*/ 3580117 w 6797527"/>
                  <a:gd name="connsiteY51" fmla="*/ 6687047 h 6855646"/>
                  <a:gd name="connsiteX52" fmla="*/ 3611366 w 6797527"/>
                  <a:gd name="connsiteY52" fmla="*/ 6559739 h 6855646"/>
                  <a:gd name="connsiteX53" fmla="*/ 3959500 w 6797527"/>
                  <a:gd name="connsiteY53" fmla="*/ 5914887 h 6855646"/>
                  <a:gd name="connsiteX54" fmla="*/ 4435327 w 6797527"/>
                  <a:gd name="connsiteY54" fmla="*/ 4403124 h 6855646"/>
                  <a:gd name="connsiteX55" fmla="*/ 4515837 w 6797527"/>
                  <a:gd name="connsiteY55" fmla="*/ 3736336 h 6855646"/>
                  <a:gd name="connsiteX56" fmla="*/ 4704259 w 6797527"/>
                  <a:gd name="connsiteY56" fmla="*/ 3551763 h 6855646"/>
                  <a:gd name="connsiteX57" fmla="*/ 913194 w 6797527"/>
                  <a:gd name="connsiteY57" fmla="*/ 3542296 h 6855646"/>
                  <a:gd name="connsiteX58" fmla="*/ 1093611 w 6797527"/>
                  <a:gd name="connsiteY58" fmla="*/ 3754193 h 6855646"/>
                  <a:gd name="connsiteX59" fmla="*/ 617168 w 6797527"/>
                  <a:gd name="connsiteY59" fmla="*/ 4919745 h 6855646"/>
                  <a:gd name="connsiteX60" fmla="*/ 460843 w 6797527"/>
                  <a:gd name="connsiteY60" fmla="*/ 5000025 h 6855646"/>
                  <a:gd name="connsiteX61" fmla="*/ 296359 w 6797527"/>
                  <a:gd name="connsiteY61" fmla="*/ 4898963 h 6855646"/>
                  <a:gd name="connsiteX62" fmla="*/ 309136 w 6797527"/>
                  <a:gd name="connsiteY62" fmla="*/ 4701613 h 6855646"/>
                  <a:gd name="connsiteX63" fmla="*/ 536812 w 6797527"/>
                  <a:gd name="connsiteY63" fmla="*/ 4308529 h 6855646"/>
                  <a:gd name="connsiteX64" fmla="*/ 717075 w 6797527"/>
                  <a:gd name="connsiteY64" fmla="*/ 3716555 h 6855646"/>
                  <a:gd name="connsiteX65" fmla="*/ 913194 w 6797527"/>
                  <a:gd name="connsiteY65" fmla="*/ 3542296 h 6855646"/>
                  <a:gd name="connsiteX66" fmla="*/ 6585301 w 6797527"/>
                  <a:gd name="connsiteY66" fmla="*/ 3151303 h 6855646"/>
                  <a:gd name="connsiteX67" fmla="*/ 6680841 w 6797527"/>
                  <a:gd name="connsiteY67" fmla="*/ 3165376 h 6855646"/>
                  <a:gd name="connsiteX68" fmla="*/ 6787290 w 6797527"/>
                  <a:gd name="connsiteY68" fmla="*/ 3278905 h 6855646"/>
                  <a:gd name="connsiteX69" fmla="*/ 6797450 w 6797527"/>
                  <a:gd name="connsiteY69" fmla="*/ 3305847 h 6855646"/>
                  <a:gd name="connsiteX70" fmla="*/ 6797527 w 6797527"/>
                  <a:gd name="connsiteY70" fmla="*/ 3552225 h 6855646"/>
                  <a:gd name="connsiteX71" fmla="*/ 6788291 w 6797527"/>
                  <a:gd name="connsiteY71" fmla="*/ 3725253 h 6855646"/>
                  <a:gd name="connsiteX72" fmla="*/ 6672836 w 6797527"/>
                  <a:gd name="connsiteY72" fmla="*/ 4780661 h 6855646"/>
                  <a:gd name="connsiteX73" fmla="*/ 6489956 w 6797527"/>
                  <a:gd name="connsiteY73" fmla="*/ 4948686 h 6855646"/>
                  <a:gd name="connsiteX74" fmla="*/ 6303382 w 6797527"/>
                  <a:gd name="connsiteY74" fmla="*/ 4809525 h 6855646"/>
                  <a:gd name="connsiteX75" fmla="*/ 6301226 w 6797527"/>
                  <a:gd name="connsiteY75" fmla="*/ 4711850 h 6855646"/>
                  <a:gd name="connsiteX76" fmla="*/ 6419144 w 6797527"/>
                  <a:gd name="connsiteY76" fmla="*/ 3350949 h 6855646"/>
                  <a:gd name="connsiteX77" fmla="*/ 6585301 w 6797527"/>
                  <a:gd name="connsiteY77" fmla="*/ 3151303 h 6855646"/>
                  <a:gd name="connsiteX78" fmla="*/ 3454503 w 6797527"/>
                  <a:gd name="connsiteY78" fmla="*/ 3150597 h 6855646"/>
                  <a:gd name="connsiteX79" fmla="*/ 3646696 w 6797527"/>
                  <a:gd name="connsiteY79" fmla="*/ 3336633 h 6855646"/>
                  <a:gd name="connsiteX80" fmla="*/ 3646773 w 6797527"/>
                  <a:gd name="connsiteY80" fmla="*/ 3510661 h 6855646"/>
                  <a:gd name="connsiteX81" fmla="*/ 3048026 w 6797527"/>
                  <a:gd name="connsiteY81" fmla="*/ 5768490 h 6855646"/>
                  <a:gd name="connsiteX82" fmla="*/ 2504620 w 6797527"/>
                  <a:gd name="connsiteY82" fmla="*/ 6601149 h 6855646"/>
                  <a:gd name="connsiteX83" fmla="*/ 2302112 w 6797527"/>
                  <a:gd name="connsiteY83" fmla="*/ 6669575 h 6855646"/>
                  <a:gd name="connsiteX84" fmla="*/ 2165568 w 6797527"/>
                  <a:gd name="connsiteY84" fmla="*/ 6511171 h 6855646"/>
                  <a:gd name="connsiteX85" fmla="*/ 2212981 w 6797527"/>
                  <a:gd name="connsiteY85" fmla="*/ 6360002 h 6855646"/>
                  <a:gd name="connsiteX86" fmla="*/ 2577433 w 6797527"/>
                  <a:gd name="connsiteY86" fmla="*/ 5834684 h 6855646"/>
                  <a:gd name="connsiteX87" fmla="*/ 3192652 w 6797527"/>
                  <a:gd name="connsiteY87" fmla="*/ 4192613 h 6855646"/>
                  <a:gd name="connsiteX88" fmla="*/ 3268313 w 6797527"/>
                  <a:gd name="connsiteY88" fmla="*/ 3348409 h 6855646"/>
                  <a:gd name="connsiteX89" fmla="*/ 3454503 w 6797527"/>
                  <a:gd name="connsiteY89" fmla="*/ 3150597 h 6855646"/>
                  <a:gd name="connsiteX90" fmla="*/ 3479193 w 6797527"/>
                  <a:gd name="connsiteY90" fmla="*/ 2521216 h 6855646"/>
                  <a:gd name="connsiteX91" fmla="*/ 4260222 w 6797527"/>
                  <a:gd name="connsiteY91" fmla="*/ 3175074 h 6855646"/>
                  <a:gd name="connsiteX92" fmla="*/ 4274846 w 6797527"/>
                  <a:gd name="connsiteY92" fmla="*/ 3471099 h 6855646"/>
                  <a:gd name="connsiteX93" fmla="*/ 4006376 w 6797527"/>
                  <a:gd name="connsiteY93" fmla="*/ 5097777 h 6855646"/>
                  <a:gd name="connsiteX94" fmla="*/ 3791245 w 6797527"/>
                  <a:gd name="connsiteY94" fmla="*/ 5228856 h 6855646"/>
                  <a:gd name="connsiteX95" fmla="*/ 3637383 w 6797527"/>
                  <a:gd name="connsiteY95" fmla="*/ 5034661 h 6855646"/>
                  <a:gd name="connsiteX96" fmla="*/ 3650929 w 6797527"/>
                  <a:gd name="connsiteY96" fmla="*/ 4969468 h 6855646"/>
                  <a:gd name="connsiteX97" fmla="*/ 3868215 w 6797527"/>
                  <a:gd name="connsiteY97" fmla="*/ 3912059 h 6855646"/>
                  <a:gd name="connsiteX98" fmla="*/ 3898156 w 6797527"/>
                  <a:gd name="connsiteY98" fmla="*/ 3337327 h 6855646"/>
                  <a:gd name="connsiteX99" fmla="*/ 3563646 w 6797527"/>
                  <a:gd name="connsiteY99" fmla="*/ 2911145 h 6855646"/>
                  <a:gd name="connsiteX100" fmla="*/ 3069654 w 6797527"/>
                  <a:gd name="connsiteY100" fmla="*/ 3129354 h 6855646"/>
                  <a:gd name="connsiteX101" fmla="*/ 3015776 w 6797527"/>
                  <a:gd name="connsiteY101" fmla="*/ 3345332 h 6855646"/>
                  <a:gd name="connsiteX102" fmla="*/ 2884619 w 6797527"/>
                  <a:gd name="connsiteY102" fmla="*/ 3519744 h 6855646"/>
                  <a:gd name="connsiteX103" fmla="*/ 2676647 w 6797527"/>
                  <a:gd name="connsiteY103" fmla="*/ 3453011 h 6855646"/>
                  <a:gd name="connsiteX104" fmla="*/ 2638932 w 6797527"/>
                  <a:gd name="connsiteY104" fmla="*/ 3340867 h 6855646"/>
                  <a:gd name="connsiteX105" fmla="*/ 3316034 w 6797527"/>
                  <a:gd name="connsiteY105" fmla="*/ 2532993 h 6855646"/>
                  <a:gd name="connsiteX106" fmla="*/ 3479193 w 6797527"/>
                  <a:gd name="connsiteY106" fmla="*/ 2521216 h 6855646"/>
                  <a:gd name="connsiteX107" fmla="*/ 3505307 w 6797527"/>
                  <a:gd name="connsiteY107" fmla="*/ 1890232 h 6855646"/>
                  <a:gd name="connsiteX108" fmla="*/ 4795315 w 6797527"/>
                  <a:gd name="connsiteY108" fmla="*/ 2781375 h 6855646"/>
                  <a:gd name="connsiteX109" fmla="*/ 4697024 w 6797527"/>
                  <a:gd name="connsiteY109" fmla="*/ 3032219 h 6855646"/>
                  <a:gd name="connsiteX110" fmla="*/ 4446796 w 6797527"/>
                  <a:gd name="connsiteY110" fmla="*/ 2927387 h 6855646"/>
                  <a:gd name="connsiteX111" fmla="*/ 3893230 w 6797527"/>
                  <a:gd name="connsiteY111" fmla="*/ 2360812 h 6855646"/>
                  <a:gd name="connsiteX112" fmla="*/ 2404636 w 6797527"/>
                  <a:gd name="connsiteY112" fmla="*/ 3147135 h 6855646"/>
                  <a:gd name="connsiteX113" fmla="*/ 2380159 w 6797527"/>
                  <a:gd name="connsiteY113" fmla="*/ 3405137 h 6855646"/>
                  <a:gd name="connsiteX114" fmla="*/ 2387625 w 6797527"/>
                  <a:gd name="connsiteY114" fmla="*/ 3406522 h 6855646"/>
                  <a:gd name="connsiteX115" fmla="*/ 1399027 w 6797527"/>
                  <a:gd name="connsiteY115" fmla="*/ 5958991 h 6855646"/>
                  <a:gd name="connsiteX116" fmla="*/ 1194518 w 6797527"/>
                  <a:gd name="connsiteY116" fmla="*/ 6021875 h 6855646"/>
                  <a:gd name="connsiteX117" fmla="*/ 1062284 w 6797527"/>
                  <a:gd name="connsiteY117" fmla="*/ 5854004 h 6855646"/>
                  <a:gd name="connsiteX118" fmla="*/ 1112930 w 6797527"/>
                  <a:gd name="connsiteY118" fmla="*/ 5711841 h 6855646"/>
                  <a:gd name="connsiteX119" fmla="*/ 1480999 w 6797527"/>
                  <a:gd name="connsiteY119" fmla="*/ 5212308 h 6855646"/>
                  <a:gd name="connsiteX120" fmla="*/ 1959443 w 6797527"/>
                  <a:gd name="connsiteY120" fmla="*/ 3928838 h 6855646"/>
                  <a:gd name="connsiteX121" fmla="*/ 2009396 w 6797527"/>
                  <a:gd name="connsiteY121" fmla="*/ 3304922 h 6855646"/>
                  <a:gd name="connsiteX122" fmla="*/ 3137310 w 6797527"/>
                  <a:gd name="connsiteY122" fmla="*/ 1925550 h 6855646"/>
                  <a:gd name="connsiteX123" fmla="*/ 3393813 w 6797527"/>
                  <a:gd name="connsiteY123" fmla="*/ 1890793 h 6855646"/>
                  <a:gd name="connsiteX124" fmla="*/ 3505307 w 6797527"/>
                  <a:gd name="connsiteY124" fmla="*/ 1890232 h 6855646"/>
                  <a:gd name="connsiteX125" fmla="*/ 2778686 w 6797527"/>
                  <a:gd name="connsiteY125" fmla="*/ 1380518 h 6855646"/>
                  <a:gd name="connsiteX126" fmla="*/ 2983756 w 6797527"/>
                  <a:gd name="connsiteY126" fmla="*/ 1569102 h 6855646"/>
                  <a:gd name="connsiteX127" fmla="*/ 2857217 w 6797527"/>
                  <a:gd name="connsiteY127" fmla="*/ 1746979 h 6855646"/>
                  <a:gd name="connsiteX128" fmla="*/ 2381929 w 6797527"/>
                  <a:gd name="connsiteY128" fmla="*/ 2021684 h 6855646"/>
                  <a:gd name="connsiteX129" fmla="*/ 1772099 w 6797527"/>
                  <a:gd name="connsiteY129" fmla="*/ 3117347 h 6855646"/>
                  <a:gd name="connsiteX130" fmla="*/ 1756320 w 6797527"/>
                  <a:gd name="connsiteY130" fmla="*/ 3395054 h 6855646"/>
                  <a:gd name="connsiteX131" fmla="*/ 1575826 w 6797527"/>
                  <a:gd name="connsiteY131" fmla="*/ 4421675 h 6855646"/>
                  <a:gd name="connsiteX132" fmla="*/ 1336296 w 6797527"/>
                  <a:gd name="connsiteY132" fmla="*/ 4544519 h 6855646"/>
                  <a:gd name="connsiteX133" fmla="*/ 1218148 w 6797527"/>
                  <a:gd name="connsiteY133" fmla="*/ 4300602 h 6855646"/>
                  <a:gd name="connsiteX134" fmla="*/ 1378245 w 6797527"/>
                  <a:gd name="connsiteY134" fmla="*/ 3333093 h 6855646"/>
                  <a:gd name="connsiteX135" fmla="*/ 2483606 w 6797527"/>
                  <a:gd name="connsiteY135" fmla="*/ 1502831 h 6855646"/>
                  <a:gd name="connsiteX136" fmla="*/ 2732526 w 6797527"/>
                  <a:gd name="connsiteY136" fmla="*/ 1391533 h 6855646"/>
                  <a:gd name="connsiteX137" fmla="*/ 2778686 w 6797527"/>
                  <a:gd name="connsiteY137" fmla="*/ 1380518 h 6855646"/>
                  <a:gd name="connsiteX138" fmla="*/ 5263954 w 6797527"/>
                  <a:gd name="connsiteY138" fmla="*/ 1369442 h 6855646"/>
                  <a:gd name="connsiteX139" fmla="*/ 5371356 w 6797527"/>
                  <a:gd name="connsiteY139" fmla="*/ 1422321 h 6855646"/>
                  <a:gd name="connsiteX140" fmla="*/ 5518676 w 6797527"/>
                  <a:gd name="connsiteY140" fmla="*/ 1581418 h 6855646"/>
                  <a:gd name="connsiteX141" fmla="*/ 6125890 w 6797527"/>
                  <a:gd name="connsiteY141" fmla="*/ 2868197 h 6855646"/>
                  <a:gd name="connsiteX142" fmla="*/ 6167377 w 6797527"/>
                  <a:gd name="connsiteY142" fmla="*/ 3412449 h 6855646"/>
                  <a:gd name="connsiteX143" fmla="*/ 5678080 w 6797527"/>
                  <a:gd name="connsiteY143" fmla="*/ 6048583 h 6855646"/>
                  <a:gd name="connsiteX144" fmla="*/ 5434394 w 6797527"/>
                  <a:gd name="connsiteY144" fmla="*/ 6167655 h 6855646"/>
                  <a:gd name="connsiteX145" fmla="*/ 5323711 w 6797527"/>
                  <a:gd name="connsiteY145" fmla="*/ 5918120 h 6855646"/>
                  <a:gd name="connsiteX146" fmla="*/ 5609269 w 6797527"/>
                  <a:gd name="connsiteY146" fmla="*/ 4957076 h 6855646"/>
                  <a:gd name="connsiteX147" fmla="*/ 5763516 w 6797527"/>
                  <a:gd name="connsiteY147" fmla="*/ 3933764 h 6855646"/>
                  <a:gd name="connsiteX148" fmla="*/ 5787223 w 6797527"/>
                  <a:gd name="connsiteY148" fmla="*/ 3307924 h 6855646"/>
                  <a:gd name="connsiteX149" fmla="*/ 5121512 w 6797527"/>
                  <a:gd name="connsiteY149" fmla="*/ 1706955 h 6855646"/>
                  <a:gd name="connsiteX150" fmla="*/ 5056242 w 6797527"/>
                  <a:gd name="connsiteY150" fmla="*/ 1601584 h 6855646"/>
                  <a:gd name="connsiteX151" fmla="*/ 5146450 w 6797527"/>
                  <a:gd name="connsiteY151" fmla="*/ 1393226 h 6855646"/>
                  <a:gd name="connsiteX152" fmla="*/ 5263954 w 6797527"/>
                  <a:gd name="connsiteY152" fmla="*/ 1369442 h 6855646"/>
                  <a:gd name="connsiteX153" fmla="*/ 3461891 w 6797527"/>
                  <a:gd name="connsiteY153" fmla="*/ 1260300 h 6855646"/>
                  <a:gd name="connsiteX154" fmla="*/ 4501136 w 6797527"/>
                  <a:gd name="connsiteY154" fmla="*/ 1541701 h 6855646"/>
                  <a:gd name="connsiteX155" fmla="*/ 5493429 w 6797527"/>
                  <a:gd name="connsiteY155" fmla="*/ 2915225 h 6855646"/>
                  <a:gd name="connsiteX156" fmla="*/ 5531452 w 6797527"/>
                  <a:gd name="connsiteY156" fmla="*/ 3410294 h 6855646"/>
                  <a:gd name="connsiteX157" fmla="*/ 5530837 w 6797527"/>
                  <a:gd name="connsiteY157" fmla="*/ 3629811 h 6855646"/>
                  <a:gd name="connsiteX158" fmla="*/ 5261828 w 6797527"/>
                  <a:gd name="connsiteY158" fmla="*/ 3797990 h 6855646"/>
                  <a:gd name="connsiteX159" fmla="*/ 5153531 w 6797527"/>
                  <a:gd name="connsiteY159" fmla="*/ 3624269 h 6855646"/>
                  <a:gd name="connsiteX160" fmla="*/ 5157764 w 6797527"/>
                  <a:gd name="connsiteY160" fmla="*/ 3335094 h 6855646"/>
                  <a:gd name="connsiteX161" fmla="*/ 4523457 w 6797527"/>
                  <a:gd name="connsiteY161" fmla="*/ 2014988 h 6855646"/>
                  <a:gd name="connsiteX162" fmla="*/ 3467510 w 6797527"/>
                  <a:gd name="connsiteY162" fmla="*/ 1638606 h 6855646"/>
                  <a:gd name="connsiteX163" fmla="*/ 3271468 w 6797527"/>
                  <a:gd name="connsiteY163" fmla="*/ 1479971 h 6855646"/>
                  <a:gd name="connsiteX164" fmla="*/ 3461891 w 6797527"/>
                  <a:gd name="connsiteY164" fmla="*/ 1260300 h 6855646"/>
                  <a:gd name="connsiteX165" fmla="*/ 1226133 w 6797527"/>
                  <a:gd name="connsiteY165" fmla="*/ 922605 h 6855646"/>
                  <a:gd name="connsiteX166" fmla="*/ 1361465 w 6797527"/>
                  <a:gd name="connsiteY166" fmla="*/ 976282 h 6855646"/>
                  <a:gd name="connsiteX167" fmla="*/ 1359310 w 6797527"/>
                  <a:gd name="connsiteY167" fmla="*/ 1249370 h 6855646"/>
                  <a:gd name="connsiteX168" fmla="*/ 676127 w 6797527"/>
                  <a:gd name="connsiteY168" fmla="*/ 2322789 h 6855646"/>
                  <a:gd name="connsiteX169" fmla="*/ 495325 w 6797527"/>
                  <a:gd name="connsiteY169" fmla="*/ 3364342 h 6855646"/>
                  <a:gd name="connsiteX170" fmla="*/ 367556 w 6797527"/>
                  <a:gd name="connsiteY170" fmla="*/ 4058609 h 6855646"/>
                  <a:gd name="connsiteX171" fmla="*/ 187524 w 6797527"/>
                  <a:gd name="connsiteY171" fmla="*/ 4185840 h 6855646"/>
                  <a:gd name="connsiteX172" fmla="*/ 11340 w 6797527"/>
                  <a:gd name="connsiteY172" fmla="*/ 3932995 h 6855646"/>
                  <a:gd name="connsiteX173" fmla="*/ 96391 w 6797527"/>
                  <a:gd name="connsiteY173" fmla="*/ 3601871 h 6855646"/>
                  <a:gd name="connsiteX174" fmla="*/ 117404 w 6797527"/>
                  <a:gd name="connsiteY174" fmla="*/ 3297765 h 6855646"/>
                  <a:gd name="connsiteX175" fmla="*/ 1090224 w 6797527"/>
                  <a:gd name="connsiteY175" fmla="*/ 984209 h 6855646"/>
                  <a:gd name="connsiteX176" fmla="*/ 1226133 w 6797527"/>
                  <a:gd name="connsiteY176" fmla="*/ 922605 h 6855646"/>
                  <a:gd name="connsiteX177" fmla="*/ 3423099 w 6797527"/>
                  <a:gd name="connsiteY177" fmla="*/ 632227 h 6855646"/>
                  <a:gd name="connsiteX178" fmla="*/ 4751750 w 6797527"/>
                  <a:gd name="connsiteY178" fmla="*/ 959194 h 6855646"/>
                  <a:gd name="connsiteX179" fmla="*/ 4850887 w 6797527"/>
                  <a:gd name="connsiteY179" fmla="*/ 1179943 h 6855646"/>
                  <a:gd name="connsiteX180" fmla="*/ 4660002 w 6797527"/>
                  <a:gd name="connsiteY180" fmla="*/ 1316951 h 6855646"/>
                  <a:gd name="connsiteX181" fmla="*/ 4569024 w 6797527"/>
                  <a:gd name="connsiteY181" fmla="*/ 1289471 h 6855646"/>
                  <a:gd name="connsiteX182" fmla="*/ 3739906 w 6797527"/>
                  <a:gd name="connsiteY182" fmla="*/ 1025696 h 6855646"/>
                  <a:gd name="connsiteX183" fmla="*/ 2317583 w 6797527"/>
                  <a:gd name="connsiteY183" fmla="*/ 1307021 h 6855646"/>
                  <a:gd name="connsiteX184" fmla="*/ 1185590 w 6797527"/>
                  <a:gd name="connsiteY184" fmla="*/ 2814011 h 6855646"/>
                  <a:gd name="connsiteX185" fmla="*/ 1163577 w 6797527"/>
                  <a:gd name="connsiteY185" fmla="*/ 2918766 h 6855646"/>
                  <a:gd name="connsiteX186" fmla="*/ 937748 w 6797527"/>
                  <a:gd name="connsiteY186" fmla="*/ 3069011 h 6855646"/>
                  <a:gd name="connsiteX187" fmla="*/ 793198 w 6797527"/>
                  <a:gd name="connsiteY187" fmla="*/ 2843567 h 6855646"/>
                  <a:gd name="connsiteX188" fmla="*/ 1870389 w 6797527"/>
                  <a:gd name="connsiteY188" fmla="*/ 1144846 h 6855646"/>
                  <a:gd name="connsiteX189" fmla="*/ 3283938 w 6797527"/>
                  <a:gd name="connsiteY189" fmla="*/ 636383 h 6855646"/>
                  <a:gd name="connsiteX190" fmla="*/ 3353442 w 6797527"/>
                  <a:gd name="connsiteY190" fmla="*/ 632458 h 6855646"/>
                  <a:gd name="connsiteX191" fmla="*/ 3423099 w 6797527"/>
                  <a:gd name="connsiteY191" fmla="*/ 632227 h 6855646"/>
                  <a:gd name="connsiteX192" fmla="*/ 3202504 w 6797527"/>
                  <a:gd name="connsiteY192" fmla="*/ 0 h 6855646"/>
                  <a:gd name="connsiteX193" fmla="*/ 3582965 w 6797527"/>
                  <a:gd name="connsiteY193" fmla="*/ 77 h 6855646"/>
                  <a:gd name="connsiteX194" fmla="*/ 3702807 w 6797527"/>
                  <a:gd name="connsiteY194" fmla="*/ 9390 h 6855646"/>
                  <a:gd name="connsiteX195" fmla="*/ 5355731 w 6797527"/>
                  <a:gd name="connsiteY195" fmla="*/ 593513 h 6855646"/>
                  <a:gd name="connsiteX196" fmla="*/ 6741648 w 6797527"/>
                  <a:gd name="connsiteY196" fmla="*/ 2732269 h 6855646"/>
                  <a:gd name="connsiteX197" fmla="*/ 6596791 w 6797527"/>
                  <a:gd name="connsiteY197" fmla="*/ 2952480 h 6855646"/>
                  <a:gd name="connsiteX198" fmla="*/ 6373117 w 6797527"/>
                  <a:gd name="connsiteY198" fmla="*/ 2810779 h 6855646"/>
                  <a:gd name="connsiteX199" fmla="*/ 6236496 w 6797527"/>
                  <a:gd name="connsiteY199" fmla="*/ 2316094 h 6855646"/>
                  <a:gd name="connsiteX200" fmla="*/ 4688481 w 6797527"/>
                  <a:gd name="connsiteY200" fmla="*/ 646852 h 6855646"/>
                  <a:gd name="connsiteX201" fmla="*/ 3715353 w 6797527"/>
                  <a:gd name="connsiteY201" fmla="*/ 390620 h 6855646"/>
                  <a:gd name="connsiteX202" fmla="*/ 2814885 w 6797527"/>
                  <a:gd name="connsiteY202" fmla="*/ 412250 h 6855646"/>
                  <a:gd name="connsiteX203" fmla="*/ 2186581 w 6797527"/>
                  <a:gd name="connsiteY203" fmla="*/ 651241 h 6855646"/>
                  <a:gd name="connsiteX204" fmla="*/ 2067432 w 6797527"/>
                  <a:gd name="connsiteY204" fmla="*/ 728209 h 6855646"/>
                  <a:gd name="connsiteX205" fmla="*/ 1802271 w 6797527"/>
                  <a:gd name="connsiteY205" fmla="*/ 680026 h 6855646"/>
                  <a:gd name="connsiteX206" fmla="*/ 1854765 w 6797527"/>
                  <a:gd name="connsiteY206" fmla="*/ 415867 h 6855646"/>
                  <a:gd name="connsiteX207" fmla="*/ 2568889 w 6797527"/>
                  <a:gd name="connsiteY207" fmla="*/ 76431 h 6855646"/>
                  <a:gd name="connsiteX208" fmla="*/ 3018470 w 6797527"/>
                  <a:gd name="connsiteY208" fmla="*/ 10545 h 6855646"/>
                  <a:gd name="connsiteX209" fmla="*/ 3202504 w 6797527"/>
                  <a:gd name="connsiteY209" fmla="*/ 0 h 685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6797527" h="6855646">
                    <a:moveTo>
                      <a:pt x="2093370" y="5591383"/>
                    </a:moveTo>
                    <a:cubicBezTo>
                      <a:pt x="2161181" y="5593230"/>
                      <a:pt x="2217445" y="5623249"/>
                      <a:pt x="2253467" y="5685286"/>
                    </a:cubicBezTo>
                    <a:cubicBezTo>
                      <a:pt x="2289951" y="5748170"/>
                      <a:pt x="2291798" y="5814980"/>
                      <a:pt x="2252544" y="5875940"/>
                    </a:cubicBezTo>
                    <a:cubicBezTo>
                      <a:pt x="2146710" y="6040347"/>
                      <a:pt x="2029178" y="6196519"/>
                      <a:pt x="1899176" y="6342608"/>
                    </a:cubicBezTo>
                    <a:cubicBezTo>
                      <a:pt x="1830904" y="6419269"/>
                      <a:pt x="1714910" y="6422194"/>
                      <a:pt x="1638633" y="6355384"/>
                    </a:cubicBezTo>
                    <a:cubicBezTo>
                      <a:pt x="1562048" y="6288266"/>
                      <a:pt x="1549964" y="6174274"/>
                      <a:pt x="1615696" y="6095380"/>
                    </a:cubicBezTo>
                    <a:cubicBezTo>
                      <a:pt x="1730073" y="5958297"/>
                      <a:pt x="1838062" y="5816596"/>
                      <a:pt x="1938430" y="5668892"/>
                    </a:cubicBezTo>
                    <a:cubicBezTo>
                      <a:pt x="1973836" y="5617014"/>
                      <a:pt x="2026714" y="5592845"/>
                      <a:pt x="2093370" y="5591383"/>
                    </a:cubicBezTo>
                    <a:close/>
                    <a:moveTo>
                      <a:pt x="3586502" y="5588368"/>
                    </a:moveTo>
                    <a:cubicBezTo>
                      <a:pt x="3610910" y="5590845"/>
                      <a:pt x="3635420" y="5598291"/>
                      <a:pt x="3658934" y="5611087"/>
                    </a:cubicBezTo>
                    <a:cubicBezTo>
                      <a:pt x="3751759" y="5661656"/>
                      <a:pt x="3784009" y="5776033"/>
                      <a:pt x="3730131" y="5872707"/>
                    </a:cubicBezTo>
                    <a:cubicBezTo>
                      <a:pt x="3561567" y="6175352"/>
                      <a:pt x="3377224" y="6468222"/>
                      <a:pt x="3179797" y="6752856"/>
                    </a:cubicBezTo>
                    <a:cubicBezTo>
                      <a:pt x="3141543" y="6808043"/>
                      <a:pt x="3088665" y="6836676"/>
                      <a:pt x="3018007" y="6838215"/>
                    </a:cubicBezTo>
                    <a:cubicBezTo>
                      <a:pt x="2947580" y="6835367"/>
                      <a:pt x="2890314" y="6803656"/>
                      <a:pt x="2855524" y="6738232"/>
                    </a:cubicBezTo>
                    <a:cubicBezTo>
                      <a:pt x="2819194" y="6669960"/>
                      <a:pt x="2825890" y="6602842"/>
                      <a:pt x="2868455" y="6538264"/>
                    </a:cubicBezTo>
                    <a:cubicBezTo>
                      <a:pt x="2969978" y="6384017"/>
                      <a:pt x="3073040" y="6230693"/>
                      <a:pt x="3171331" y="6074445"/>
                    </a:cubicBezTo>
                    <a:cubicBezTo>
                      <a:pt x="3250532" y="5948369"/>
                      <a:pt x="3324423" y="5818906"/>
                      <a:pt x="3399238" y="5690058"/>
                    </a:cubicBezTo>
                    <a:cubicBezTo>
                      <a:pt x="3440975" y="5618246"/>
                      <a:pt x="3513279" y="5580940"/>
                      <a:pt x="3586502" y="5588368"/>
                    </a:cubicBezTo>
                    <a:close/>
                    <a:moveTo>
                      <a:pt x="1146313" y="4775343"/>
                    </a:moveTo>
                    <a:cubicBezTo>
                      <a:pt x="1170239" y="4779223"/>
                      <a:pt x="1193864" y="4787723"/>
                      <a:pt x="1215839" y="4801058"/>
                    </a:cubicBezTo>
                    <a:cubicBezTo>
                      <a:pt x="1301891" y="4853321"/>
                      <a:pt x="1333218" y="4965927"/>
                      <a:pt x="1281725" y="5053827"/>
                    </a:cubicBezTo>
                    <a:cubicBezTo>
                      <a:pt x="1187283" y="5215002"/>
                      <a:pt x="1078140" y="5366093"/>
                      <a:pt x="955912" y="5507410"/>
                    </a:cubicBezTo>
                    <a:cubicBezTo>
                      <a:pt x="918890" y="5550205"/>
                      <a:pt x="869860" y="5569678"/>
                      <a:pt x="803589" y="5568985"/>
                    </a:cubicBezTo>
                    <a:cubicBezTo>
                      <a:pt x="737242" y="5565060"/>
                      <a:pt x="679745" y="5530654"/>
                      <a:pt x="646802" y="5461843"/>
                    </a:cubicBezTo>
                    <a:cubicBezTo>
                      <a:pt x="613397" y="5392032"/>
                      <a:pt x="620094" y="5322913"/>
                      <a:pt x="669200" y="5263338"/>
                    </a:cubicBezTo>
                    <a:cubicBezTo>
                      <a:pt x="774880" y="5135030"/>
                      <a:pt x="871477" y="5000641"/>
                      <a:pt x="959222" y="4859402"/>
                    </a:cubicBezTo>
                    <a:cubicBezTo>
                      <a:pt x="1000035" y="4793650"/>
                      <a:pt x="1074533" y="4763704"/>
                      <a:pt x="1146313" y="4775343"/>
                    </a:cubicBezTo>
                    <a:close/>
                    <a:moveTo>
                      <a:pt x="5271911" y="4285054"/>
                    </a:moveTo>
                    <a:cubicBezTo>
                      <a:pt x="5369431" y="4292982"/>
                      <a:pt x="5443784" y="4375108"/>
                      <a:pt x="5443091" y="4494181"/>
                    </a:cubicBezTo>
                    <a:cubicBezTo>
                      <a:pt x="5432624" y="4552139"/>
                      <a:pt x="5419539" y="4629493"/>
                      <a:pt x="5404452" y="4706463"/>
                    </a:cubicBezTo>
                    <a:cubicBezTo>
                      <a:pt x="5277607" y="5353855"/>
                      <a:pt x="5065016" y="5971768"/>
                      <a:pt x="4766836" y="6560201"/>
                    </a:cubicBezTo>
                    <a:cubicBezTo>
                      <a:pt x="4717036" y="6658569"/>
                      <a:pt x="4608817" y="6697592"/>
                      <a:pt x="4513682" y="6652180"/>
                    </a:cubicBezTo>
                    <a:cubicBezTo>
                      <a:pt x="4417470" y="6606229"/>
                      <a:pt x="4380063" y="6494007"/>
                      <a:pt x="4426707" y="6395101"/>
                    </a:cubicBezTo>
                    <a:cubicBezTo>
                      <a:pt x="4491361" y="6258018"/>
                      <a:pt x="4558402" y="6121859"/>
                      <a:pt x="4618284" y="5982698"/>
                    </a:cubicBezTo>
                    <a:cubicBezTo>
                      <a:pt x="4830490" y="5489630"/>
                      <a:pt x="4978657" y="4977550"/>
                      <a:pt x="5067172" y="4448153"/>
                    </a:cubicBezTo>
                    <a:cubicBezTo>
                      <a:pt x="5084490" y="4344551"/>
                      <a:pt x="5169387" y="4276664"/>
                      <a:pt x="5271911" y="4285054"/>
                    </a:cubicBezTo>
                    <a:close/>
                    <a:moveTo>
                      <a:pt x="2779786" y="3896434"/>
                    </a:moveTo>
                    <a:cubicBezTo>
                      <a:pt x="2878462" y="3905670"/>
                      <a:pt x="2952660" y="3986642"/>
                      <a:pt x="2952660" y="4104945"/>
                    </a:cubicBezTo>
                    <a:cubicBezTo>
                      <a:pt x="2941577" y="4161979"/>
                      <a:pt x="2928261" y="4238333"/>
                      <a:pt x="2911866" y="4314148"/>
                    </a:cubicBezTo>
                    <a:cubicBezTo>
                      <a:pt x="2826276" y="4708541"/>
                      <a:pt x="2690963" y="5085231"/>
                      <a:pt x="2506621" y="5444295"/>
                    </a:cubicBezTo>
                    <a:cubicBezTo>
                      <a:pt x="2451126" y="5552360"/>
                      <a:pt x="2327820" y="5588536"/>
                      <a:pt x="2230685" y="5524882"/>
                    </a:cubicBezTo>
                    <a:cubicBezTo>
                      <a:pt x="2149174" y="5471542"/>
                      <a:pt x="2124466" y="5370558"/>
                      <a:pt x="2166184" y="5279040"/>
                    </a:cubicBezTo>
                    <a:cubicBezTo>
                      <a:pt x="2234610" y="5129027"/>
                      <a:pt x="2305499" y="4979782"/>
                      <a:pt x="2366228" y="4826613"/>
                    </a:cubicBezTo>
                    <a:cubicBezTo>
                      <a:pt x="2464595" y="4578847"/>
                      <a:pt x="2530866" y="4321538"/>
                      <a:pt x="2576586" y="4058917"/>
                    </a:cubicBezTo>
                    <a:cubicBezTo>
                      <a:pt x="2594443" y="3956393"/>
                      <a:pt x="2681419" y="3887352"/>
                      <a:pt x="2779786" y="3896434"/>
                    </a:cubicBezTo>
                    <a:close/>
                    <a:moveTo>
                      <a:pt x="4704259" y="3551763"/>
                    </a:moveTo>
                    <a:cubicBezTo>
                      <a:pt x="4815249" y="3551301"/>
                      <a:pt x="4903764" y="3643895"/>
                      <a:pt x="4893297" y="3755886"/>
                    </a:cubicBezTo>
                    <a:cubicBezTo>
                      <a:pt x="4876286" y="3937073"/>
                      <a:pt x="4860430" y="4118645"/>
                      <a:pt x="4834723" y="4298677"/>
                    </a:cubicBezTo>
                    <a:cubicBezTo>
                      <a:pt x="4775379" y="4714082"/>
                      <a:pt x="4672240" y="5119020"/>
                      <a:pt x="4531539" y="5514413"/>
                    </a:cubicBezTo>
                    <a:cubicBezTo>
                      <a:pt x="4376060" y="5951370"/>
                      <a:pt x="4175862" y="6366852"/>
                      <a:pt x="3931483" y="6761014"/>
                    </a:cubicBezTo>
                    <a:cubicBezTo>
                      <a:pt x="3886225" y="6834059"/>
                      <a:pt x="3808255" y="6868464"/>
                      <a:pt x="3727591" y="6851300"/>
                    </a:cubicBezTo>
                    <a:cubicBezTo>
                      <a:pt x="3649543" y="6834751"/>
                      <a:pt x="3591354" y="6770559"/>
                      <a:pt x="3580117" y="6687047"/>
                    </a:cubicBezTo>
                    <a:cubicBezTo>
                      <a:pt x="3573882" y="6640865"/>
                      <a:pt x="3587121" y="6598916"/>
                      <a:pt x="3611366" y="6559739"/>
                    </a:cubicBezTo>
                    <a:cubicBezTo>
                      <a:pt x="3740214" y="6351690"/>
                      <a:pt x="3856438" y="6136867"/>
                      <a:pt x="3959500" y="5914887"/>
                    </a:cubicBezTo>
                    <a:cubicBezTo>
                      <a:pt x="4183790" y="5431671"/>
                      <a:pt x="4342502" y="4927750"/>
                      <a:pt x="4435327" y="4403124"/>
                    </a:cubicBezTo>
                    <a:cubicBezTo>
                      <a:pt x="4474428" y="4182298"/>
                      <a:pt x="4501059" y="3960087"/>
                      <a:pt x="4515837" y="3736336"/>
                    </a:cubicBezTo>
                    <a:cubicBezTo>
                      <a:pt x="4522919" y="3629194"/>
                      <a:pt x="4601890" y="3552225"/>
                      <a:pt x="4704259" y="3551763"/>
                    </a:cubicBezTo>
                    <a:close/>
                    <a:moveTo>
                      <a:pt x="913194" y="3542296"/>
                    </a:moveTo>
                    <a:cubicBezTo>
                      <a:pt x="1022876" y="3545528"/>
                      <a:pt x="1110313" y="3646974"/>
                      <a:pt x="1093611" y="3754193"/>
                    </a:cubicBezTo>
                    <a:cubicBezTo>
                      <a:pt x="1027186" y="4180374"/>
                      <a:pt x="867936" y="4568841"/>
                      <a:pt x="617168" y="4919745"/>
                    </a:cubicBezTo>
                    <a:cubicBezTo>
                      <a:pt x="579992" y="4971700"/>
                      <a:pt x="528345" y="4998024"/>
                      <a:pt x="460843" y="5000025"/>
                    </a:cubicBezTo>
                    <a:cubicBezTo>
                      <a:pt x="389338" y="4997716"/>
                      <a:pt x="331457" y="4965312"/>
                      <a:pt x="296359" y="4898963"/>
                    </a:cubicBezTo>
                    <a:cubicBezTo>
                      <a:pt x="260722" y="4831615"/>
                      <a:pt x="265340" y="4763882"/>
                      <a:pt x="309136" y="4701613"/>
                    </a:cubicBezTo>
                    <a:cubicBezTo>
                      <a:pt x="396573" y="4577230"/>
                      <a:pt x="473774" y="4446998"/>
                      <a:pt x="536812" y="4308529"/>
                    </a:cubicBezTo>
                    <a:cubicBezTo>
                      <a:pt x="623018" y="4119183"/>
                      <a:pt x="683439" y="3921910"/>
                      <a:pt x="717075" y="3716555"/>
                    </a:cubicBezTo>
                    <a:cubicBezTo>
                      <a:pt x="735009" y="3607181"/>
                      <a:pt x="811825" y="3539294"/>
                      <a:pt x="913194" y="3542296"/>
                    </a:cubicBezTo>
                    <a:close/>
                    <a:moveTo>
                      <a:pt x="6585301" y="3151303"/>
                    </a:moveTo>
                    <a:cubicBezTo>
                      <a:pt x="6615893" y="3147831"/>
                      <a:pt x="6648437" y="3152041"/>
                      <a:pt x="6680841" y="3165376"/>
                    </a:cubicBezTo>
                    <a:cubicBezTo>
                      <a:pt x="6733180" y="3186928"/>
                      <a:pt x="6768432" y="3225490"/>
                      <a:pt x="6787290" y="3278905"/>
                    </a:cubicBezTo>
                    <a:cubicBezTo>
                      <a:pt x="6790523" y="3287913"/>
                      <a:pt x="6794063" y="3296840"/>
                      <a:pt x="6797450" y="3305847"/>
                    </a:cubicBezTo>
                    <a:cubicBezTo>
                      <a:pt x="6797527" y="3387896"/>
                      <a:pt x="6797527" y="3470021"/>
                      <a:pt x="6797527" y="3552225"/>
                    </a:cubicBezTo>
                    <a:cubicBezTo>
                      <a:pt x="6794448" y="3609875"/>
                      <a:pt x="6790831" y="3667526"/>
                      <a:pt x="6788291" y="3725253"/>
                    </a:cubicBezTo>
                    <a:cubicBezTo>
                      <a:pt x="6772666" y="4079544"/>
                      <a:pt x="6732795" y="4431219"/>
                      <a:pt x="6672836" y="4780661"/>
                    </a:cubicBezTo>
                    <a:cubicBezTo>
                      <a:pt x="6655903" y="4879490"/>
                      <a:pt x="6584937" y="4944453"/>
                      <a:pt x="6489956" y="4948686"/>
                    </a:cubicBezTo>
                    <a:cubicBezTo>
                      <a:pt x="6404982" y="4952458"/>
                      <a:pt x="6323932" y="4894500"/>
                      <a:pt x="6303382" y="4809525"/>
                    </a:cubicBezTo>
                    <a:cubicBezTo>
                      <a:pt x="6295915" y="4778506"/>
                      <a:pt x="6295762" y="4743485"/>
                      <a:pt x="6301226" y="4711850"/>
                    </a:cubicBezTo>
                    <a:cubicBezTo>
                      <a:pt x="6378658" y="4261424"/>
                      <a:pt x="6418374" y="3807995"/>
                      <a:pt x="6419144" y="3350949"/>
                    </a:cubicBezTo>
                    <a:cubicBezTo>
                      <a:pt x="6419317" y="3241269"/>
                      <a:pt x="6493526" y="3161720"/>
                      <a:pt x="6585301" y="3151303"/>
                    </a:cubicBezTo>
                    <a:close/>
                    <a:moveTo>
                      <a:pt x="3454503" y="3150597"/>
                    </a:moveTo>
                    <a:cubicBezTo>
                      <a:pt x="3558951" y="3149059"/>
                      <a:pt x="3645233" y="3232186"/>
                      <a:pt x="3646696" y="3336633"/>
                    </a:cubicBezTo>
                    <a:cubicBezTo>
                      <a:pt x="3647466" y="3394668"/>
                      <a:pt x="3646773" y="3452703"/>
                      <a:pt x="3646773" y="3510661"/>
                    </a:cubicBezTo>
                    <a:cubicBezTo>
                      <a:pt x="3615138" y="4308144"/>
                      <a:pt x="3417634" y="5061062"/>
                      <a:pt x="3048026" y="5768490"/>
                    </a:cubicBezTo>
                    <a:cubicBezTo>
                      <a:pt x="2893855" y="6063592"/>
                      <a:pt x="2712284" y="6340914"/>
                      <a:pt x="2504620" y="6601149"/>
                    </a:cubicBezTo>
                    <a:cubicBezTo>
                      <a:pt x="2452126" y="6666881"/>
                      <a:pt x="2383238" y="6692204"/>
                      <a:pt x="2302112" y="6669575"/>
                    </a:cubicBezTo>
                    <a:cubicBezTo>
                      <a:pt x="2223295" y="6647638"/>
                      <a:pt x="2177421" y="6592220"/>
                      <a:pt x="2165568" y="6511171"/>
                    </a:cubicBezTo>
                    <a:cubicBezTo>
                      <a:pt x="2157178" y="6453906"/>
                      <a:pt x="2177421" y="6404645"/>
                      <a:pt x="2212981" y="6360002"/>
                    </a:cubicBezTo>
                    <a:cubicBezTo>
                      <a:pt x="2346293" y="6193132"/>
                      <a:pt x="2467751" y="6017949"/>
                      <a:pt x="2577433" y="5834684"/>
                    </a:cubicBezTo>
                    <a:cubicBezTo>
                      <a:pt x="2882387" y="5324760"/>
                      <a:pt x="3087819" y="4777506"/>
                      <a:pt x="3192652" y="4192613"/>
                    </a:cubicBezTo>
                    <a:cubicBezTo>
                      <a:pt x="3242682" y="3913367"/>
                      <a:pt x="3267851" y="3632042"/>
                      <a:pt x="3268313" y="3348409"/>
                    </a:cubicBezTo>
                    <a:cubicBezTo>
                      <a:pt x="3268467" y="3236188"/>
                      <a:pt x="3348669" y="3152214"/>
                      <a:pt x="3454503" y="3150597"/>
                    </a:cubicBezTo>
                    <a:close/>
                    <a:moveTo>
                      <a:pt x="3479193" y="2521216"/>
                    </a:moveTo>
                    <a:cubicBezTo>
                      <a:pt x="3854228" y="2530802"/>
                      <a:pt x="4180211" y="2793478"/>
                      <a:pt x="4260222" y="3175074"/>
                    </a:cubicBezTo>
                    <a:cubicBezTo>
                      <a:pt x="4280849" y="3273134"/>
                      <a:pt x="4277309" y="3372040"/>
                      <a:pt x="4274846" y="3471099"/>
                    </a:cubicBezTo>
                    <a:cubicBezTo>
                      <a:pt x="4262300" y="4025974"/>
                      <a:pt x="4172938" y="4568302"/>
                      <a:pt x="4006376" y="5097777"/>
                    </a:cubicBezTo>
                    <a:cubicBezTo>
                      <a:pt x="3976742" y="5191988"/>
                      <a:pt x="3887611" y="5245405"/>
                      <a:pt x="3791245" y="5228856"/>
                    </a:cubicBezTo>
                    <a:cubicBezTo>
                      <a:pt x="3700421" y="5213231"/>
                      <a:pt x="3632226" y="5128257"/>
                      <a:pt x="3637383" y="5034661"/>
                    </a:cubicBezTo>
                    <a:cubicBezTo>
                      <a:pt x="3638614" y="5012725"/>
                      <a:pt x="3644387" y="4990635"/>
                      <a:pt x="3650929" y="4969468"/>
                    </a:cubicBezTo>
                    <a:cubicBezTo>
                      <a:pt x="3757379" y="4623951"/>
                      <a:pt x="3830962" y="4271815"/>
                      <a:pt x="3868215" y="3912059"/>
                    </a:cubicBezTo>
                    <a:cubicBezTo>
                      <a:pt x="3887996" y="3720943"/>
                      <a:pt x="3898926" y="3529442"/>
                      <a:pt x="3898156" y="3337327"/>
                    </a:cubicBezTo>
                    <a:cubicBezTo>
                      <a:pt x="3897309" y="3135049"/>
                      <a:pt x="3761227" y="2961484"/>
                      <a:pt x="3563646" y="2911145"/>
                    </a:cubicBezTo>
                    <a:cubicBezTo>
                      <a:pt x="3370991" y="2862116"/>
                      <a:pt x="3165251" y="2952940"/>
                      <a:pt x="3069654" y="3129354"/>
                    </a:cubicBezTo>
                    <a:cubicBezTo>
                      <a:pt x="3033094" y="3196703"/>
                      <a:pt x="3017623" y="3269055"/>
                      <a:pt x="3015776" y="3345332"/>
                    </a:cubicBezTo>
                    <a:cubicBezTo>
                      <a:pt x="3013851" y="3426688"/>
                      <a:pt x="2960665" y="3495729"/>
                      <a:pt x="2884619" y="3519744"/>
                    </a:cubicBezTo>
                    <a:cubicBezTo>
                      <a:pt x="2807957" y="3543989"/>
                      <a:pt x="2725446" y="3517666"/>
                      <a:pt x="2676647" y="3453011"/>
                    </a:cubicBezTo>
                    <a:cubicBezTo>
                      <a:pt x="2651632" y="3419915"/>
                      <a:pt x="2639317" y="3382585"/>
                      <a:pt x="2638932" y="3340867"/>
                    </a:cubicBezTo>
                    <a:cubicBezTo>
                      <a:pt x="2635468" y="2945552"/>
                      <a:pt x="2925490" y="2599418"/>
                      <a:pt x="3316034" y="2532993"/>
                    </a:cubicBezTo>
                    <a:cubicBezTo>
                      <a:pt x="3371039" y="2523641"/>
                      <a:pt x="3425616" y="2519846"/>
                      <a:pt x="3479193" y="2521216"/>
                    </a:cubicBezTo>
                    <a:close/>
                    <a:moveTo>
                      <a:pt x="3505307" y="1890232"/>
                    </a:moveTo>
                    <a:cubicBezTo>
                      <a:pt x="4060443" y="1909076"/>
                      <a:pt x="4574895" y="2249743"/>
                      <a:pt x="4795315" y="2781375"/>
                    </a:cubicBezTo>
                    <a:cubicBezTo>
                      <a:pt x="4836878" y="2881589"/>
                      <a:pt x="4794006" y="2990888"/>
                      <a:pt x="4697024" y="3032219"/>
                    </a:cubicBezTo>
                    <a:cubicBezTo>
                      <a:pt x="4599042" y="3074014"/>
                      <a:pt x="4490976" y="3029448"/>
                      <a:pt x="4446796" y="2927387"/>
                    </a:cubicBezTo>
                    <a:cubicBezTo>
                      <a:pt x="4334497" y="2667768"/>
                      <a:pt x="4150539" y="2478269"/>
                      <a:pt x="3893230" y="2360812"/>
                    </a:cubicBezTo>
                    <a:cubicBezTo>
                      <a:pt x="3268313" y="2075487"/>
                      <a:pt x="2519166" y="2470572"/>
                      <a:pt x="2404636" y="3147135"/>
                    </a:cubicBezTo>
                    <a:cubicBezTo>
                      <a:pt x="2390242" y="3232110"/>
                      <a:pt x="2388010" y="3319084"/>
                      <a:pt x="2380159" y="3405137"/>
                    </a:cubicBezTo>
                    <a:cubicBezTo>
                      <a:pt x="2382699" y="3405675"/>
                      <a:pt x="2385162" y="3406137"/>
                      <a:pt x="2387625" y="3406522"/>
                    </a:cubicBezTo>
                    <a:cubicBezTo>
                      <a:pt x="2358223" y="4373338"/>
                      <a:pt x="2033180" y="5225855"/>
                      <a:pt x="1399027" y="5958991"/>
                    </a:cubicBezTo>
                    <a:cubicBezTo>
                      <a:pt x="1343993" y="6022568"/>
                      <a:pt x="1275567" y="6045659"/>
                      <a:pt x="1194518" y="6021875"/>
                    </a:cubicBezTo>
                    <a:cubicBezTo>
                      <a:pt x="1118626" y="5999631"/>
                      <a:pt x="1068519" y="5935054"/>
                      <a:pt x="1062284" y="5854004"/>
                    </a:cubicBezTo>
                    <a:cubicBezTo>
                      <a:pt x="1058051" y="5799587"/>
                      <a:pt x="1077062" y="5752712"/>
                      <a:pt x="1112930" y="5711841"/>
                    </a:cubicBezTo>
                    <a:cubicBezTo>
                      <a:pt x="1249936" y="5555901"/>
                      <a:pt x="1372857" y="5389569"/>
                      <a:pt x="1480999" y="5212308"/>
                    </a:cubicBezTo>
                    <a:cubicBezTo>
                      <a:pt x="1723069" y="4815298"/>
                      <a:pt x="1882396" y="4387347"/>
                      <a:pt x="1959443" y="3928838"/>
                    </a:cubicBezTo>
                    <a:cubicBezTo>
                      <a:pt x="1994156" y="3722329"/>
                      <a:pt x="2004547" y="3514125"/>
                      <a:pt x="2009396" y="3304922"/>
                    </a:cubicBezTo>
                    <a:cubicBezTo>
                      <a:pt x="2024944" y="2638519"/>
                      <a:pt x="2488302" y="2074178"/>
                      <a:pt x="3137310" y="1925550"/>
                    </a:cubicBezTo>
                    <a:cubicBezTo>
                      <a:pt x="3222766" y="1905980"/>
                      <a:pt x="3308566" y="1894549"/>
                      <a:pt x="3393813" y="1890793"/>
                    </a:cubicBezTo>
                    <a:cubicBezTo>
                      <a:pt x="3431108" y="1889150"/>
                      <a:pt x="3468298" y="1888976"/>
                      <a:pt x="3505307" y="1890232"/>
                    </a:cubicBezTo>
                    <a:close/>
                    <a:moveTo>
                      <a:pt x="2778686" y="1380518"/>
                    </a:moveTo>
                    <a:cubicBezTo>
                      <a:pt x="2885730" y="1369128"/>
                      <a:pt x="2983890" y="1454678"/>
                      <a:pt x="2983756" y="1569102"/>
                    </a:cubicBezTo>
                    <a:cubicBezTo>
                      <a:pt x="2983602" y="1649536"/>
                      <a:pt x="2935803" y="1717115"/>
                      <a:pt x="2857217" y="1746979"/>
                    </a:cubicBezTo>
                    <a:cubicBezTo>
                      <a:pt x="2683958" y="1812942"/>
                      <a:pt x="2524323" y="1902997"/>
                      <a:pt x="2381929" y="2021684"/>
                    </a:cubicBezTo>
                    <a:cubicBezTo>
                      <a:pt x="2038029" y="2308319"/>
                      <a:pt x="1831519" y="2672694"/>
                      <a:pt x="1772099" y="3117347"/>
                    </a:cubicBezTo>
                    <a:cubicBezTo>
                      <a:pt x="1759860" y="3209018"/>
                      <a:pt x="1758244" y="3302383"/>
                      <a:pt x="1756320" y="3395054"/>
                    </a:cubicBezTo>
                    <a:cubicBezTo>
                      <a:pt x="1748777" y="3746651"/>
                      <a:pt x="1689895" y="4089012"/>
                      <a:pt x="1575826" y="4421675"/>
                    </a:cubicBezTo>
                    <a:cubicBezTo>
                      <a:pt x="1540343" y="4525046"/>
                      <a:pt x="1435972" y="4578001"/>
                      <a:pt x="1336296" y="4544519"/>
                    </a:cubicBezTo>
                    <a:cubicBezTo>
                      <a:pt x="1234696" y="4510421"/>
                      <a:pt x="1182742" y="4405511"/>
                      <a:pt x="1218148" y="4300602"/>
                    </a:cubicBezTo>
                    <a:cubicBezTo>
                      <a:pt x="1324135" y="3986720"/>
                      <a:pt x="1375782" y="3664601"/>
                      <a:pt x="1378245" y="3333093"/>
                    </a:cubicBezTo>
                    <a:cubicBezTo>
                      <a:pt x="1384017" y="2557316"/>
                      <a:pt x="1803810" y="1863511"/>
                      <a:pt x="2483606" y="1502831"/>
                    </a:cubicBezTo>
                    <a:cubicBezTo>
                      <a:pt x="2563732" y="1460344"/>
                      <a:pt x="2647552" y="1423475"/>
                      <a:pt x="2732526" y="1391533"/>
                    </a:cubicBezTo>
                    <a:cubicBezTo>
                      <a:pt x="2747920" y="1385751"/>
                      <a:pt x="2763394" y="1382145"/>
                      <a:pt x="2778686" y="1380518"/>
                    </a:cubicBezTo>
                    <a:close/>
                    <a:moveTo>
                      <a:pt x="5263954" y="1369442"/>
                    </a:moveTo>
                    <a:cubicBezTo>
                      <a:pt x="5303411" y="1374349"/>
                      <a:pt x="5341184" y="1392033"/>
                      <a:pt x="5371356" y="1422321"/>
                    </a:cubicBezTo>
                    <a:cubicBezTo>
                      <a:pt x="5422309" y="1473506"/>
                      <a:pt x="5471878" y="1526384"/>
                      <a:pt x="5518676" y="1581418"/>
                    </a:cubicBezTo>
                    <a:cubicBezTo>
                      <a:pt x="5836792" y="1955567"/>
                      <a:pt x="6038529" y="2385134"/>
                      <a:pt x="6125890" y="2868197"/>
                    </a:cubicBezTo>
                    <a:cubicBezTo>
                      <a:pt x="6161834" y="3066547"/>
                      <a:pt x="6172918" y="3266745"/>
                      <a:pt x="6167377" y="3412449"/>
                    </a:cubicBezTo>
                    <a:cubicBezTo>
                      <a:pt x="6150058" y="4356019"/>
                      <a:pt x="5987960" y="5216310"/>
                      <a:pt x="5678080" y="6048583"/>
                    </a:cubicBezTo>
                    <a:cubicBezTo>
                      <a:pt x="5639287" y="6152800"/>
                      <a:pt x="5534531" y="6203831"/>
                      <a:pt x="5434394" y="6167655"/>
                    </a:cubicBezTo>
                    <a:cubicBezTo>
                      <a:pt x="5333102" y="6131095"/>
                      <a:pt x="5284611" y="6023953"/>
                      <a:pt x="5323711" y="5918120"/>
                    </a:cubicBezTo>
                    <a:cubicBezTo>
                      <a:pt x="5439782" y="5603929"/>
                      <a:pt x="5535917" y="5283889"/>
                      <a:pt x="5609269" y="4957076"/>
                    </a:cubicBezTo>
                    <a:cubicBezTo>
                      <a:pt x="5685007" y="4619641"/>
                      <a:pt x="5740425" y="4278896"/>
                      <a:pt x="5763516" y="3933764"/>
                    </a:cubicBezTo>
                    <a:cubicBezTo>
                      <a:pt x="5777448" y="3725484"/>
                      <a:pt x="5790840" y="3516357"/>
                      <a:pt x="5787223" y="3307924"/>
                    </a:cubicBezTo>
                    <a:cubicBezTo>
                      <a:pt x="5776447" y="2688088"/>
                      <a:pt x="5551465" y="2153994"/>
                      <a:pt x="5121512" y="1706955"/>
                    </a:cubicBezTo>
                    <a:cubicBezTo>
                      <a:pt x="5091956" y="1676167"/>
                      <a:pt x="5066017" y="1644148"/>
                      <a:pt x="5056242" y="1601584"/>
                    </a:cubicBezTo>
                    <a:cubicBezTo>
                      <a:pt x="5037153" y="1518610"/>
                      <a:pt x="5073637" y="1434329"/>
                      <a:pt x="5146450" y="1393226"/>
                    </a:cubicBezTo>
                    <a:cubicBezTo>
                      <a:pt x="5183357" y="1372406"/>
                      <a:pt x="5224498" y="1364536"/>
                      <a:pt x="5263954" y="1369442"/>
                    </a:cubicBezTo>
                    <a:close/>
                    <a:moveTo>
                      <a:pt x="3461891" y="1260300"/>
                    </a:moveTo>
                    <a:cubicBezTo>
                      <a:pt x="3833116" y="1262224"/>
                      <a:pt x="4181866" y="1351894"/>
                      <a:pt x="4501136" y="1541701"/>
                    </a:cubicBezTo>
                    <a:cubicBezTo>
                      <a:pt x="5029148" y="1855737"/>
                      <a:pt x="5360118" y="2315093"/>
                      <a:pt x="5493429" y="2915225"/>
                    </a:cubicBezTo>
                    <a:cubicBezTo>
                      <a:pt x="5529682" y="3078015"/>
                      <a:pt x="5540997" y="3243654"/>
                      <a:pt x="5531452" y="3410294"/>
                    </a:cubicBezTo>
                    <a:cubicBezTo>
                      <a:pt x="5531452" y="3483492"/>
                      <a:pt x="5534454" y="3556844"/>
                      <a:pt x="5530837" y="3629811"/>
                    </a:cubicBezTo>
                    <a:cubicBezTo>
                      <a:pt x="5523755" y="3771743"/>
                      <a:pt x="5385980" y="3857410"/>
                      <a:pt x="5261828" y="3797990"/>
                    </a:cubicBezTo>
                    <a:cubicBezTo>
                      <a:pt x="5190015" y="3763584"/>
                      <a:pt x="5153377" y="3703856"/>
                      <a:pt x="5153531" y="3624269"/>
                    </a:cubicBezTo>
                    <a:cubicBezTo>
                      <a:pt x="5153685" y="3527903"/>
                      <a:pt x="5159073" y="3431460"/>
                      <a:pt x="5157764" y="3335094"/>
                    </a:cubicBezTo>
                    <a:cubicBezTo>
                      <a:pt x="5150606" y="2797231"/>
                      <a:pt x="4938401" y="2355348"/>
                      <a:pt x="4523457" y="2014988"/>
                    </a:cubicBezTo>
                    <a:cubicBezTo>
                      <a:pt x="4218042" y="1764451"/>
                      <a:pt x="3862673" y="1642993"/>
                      <a:pt x="3467510" y="1638606"/>
                    </a:cubicBezTo>
                    <a:cubicBezTo>
                      <a:pt x="3364140" y="1637451"/>
                      <a:pt x="3285939" y="1573720"/>
                      <a:pt x="3271468" y="1479971"/>
                    </a:cubicBezTo>
                    <a:cubicBezTo>
                      <a:pt x="3253227" y="1361592"/>
                      <a:pt x="3340741" y="1259684"/>
                      <a:pt x="3461891" y="1260300"/>
                    </a:cubicBezTo>
                    <a:close/>
                    <a:moveTo>
                      <a:pt x="1226133" y="922605"/>
                    </a:moveTo>
                    <a:cubicBezTo>
                      <a:pt x="1274720" y="921268"/>
                      <a:pt x="1323211" y="939144"/>
                      <a:pt x="1361465" y="976282"/>
                    </a:cubicBezTo>
                    <a:cubicBezTo>
                      <a:pt x="1438589" y="1051173"/>
                      <a:pt x="1438589" y="1169245"/>
                      <a:pt x="1359310" y="1249370"/>
                    </a:cubicBezTo>
                    <a:cubicBezTo>
                      <a:pt x="1054048" y="1557942"/>
                      <a:pt x="825448" y="1915235"/>
                      <a:pt x="676127" y="2322789"/>
                    </a:cubicBezTo>
                    <a:cubicBezTo>
                      <a:pt x="552976" y="2658993"/>
                      <a:pt x="495633" y="3006357"/>
                      <a:pt x="495325" y="3364342"/>
                    </a:cubicBezTo>
                    <a:cubicBezTo>
                      <a:pt x="495171" y="3602949"/>
                      <a:pt x="449913" y="3834474"/>
                      <a:pt x="367556" y="4058609"/>
                    </a:cubicBezTo>
                    <a:cubicBezTo>
                      <a:pt x="338384" y="4137888"/>
                      <a:pt x="269650" y="4186225"/>
                      <a:pt x="187524" y="4185840"/>
                    </a:cubicBezTo>
                    <a:cubicBezTo>
                      <a:pt x="56829" y="4185301"/>
                      <a:pt x="-32687" y="4058378"/>
                      <a:pt x="11340" y="3932995"/>
                    </a:cubicBezTo>
                    <a:cubicBezTo>
                      <a:pt x="49286" y="3824929"/>
                      <a:pt x="83153" y="3715555"/>
                      <a:pt x="96391" y="3601871"/>
                    </a:cubicBezTo>
                    <a:cubicBezTo>
                      <a:pt x="108168" y="3501041"/>
                      <a:pt x="114787" y="3399288"/>
                      <a:pt x="117404" y="3297765"/>
                    </a:cubicBezTo>
                    <a:cubicBezTo>
                      <a:pt x="140341" y="2399682"/>
                      <a:pt x="463614" y="1628215"/>
                      <a:pt x="1090224" y="984209"/>
                    </a:cubicBezTo>
                    <a:cubicBezTo>
                      <a:pt x="1128863" y="944493"/>
                      <a:pt x="1177546" y="923942"/>
                      <a:pt x="1226133" y="922605"/>
                    </a:cubicBezTo>
                    <a:close/>
                    <a:moveTo>
                      <a:pt x="3423099" y="632227"/>
                    </a:moveTo>
                    <a:cubicBezTo>
                      <a:pt x="3894154" y="626300"/>
                      <a:pt x="4337114" y="735367"/>
                      <a:pt x="4751750" y="959194"/>
                    </a:cubicBezTo>
                    <a:cubicBezTo>
                      <a:pt x="4836417" y="1004914"/>
                      <a:pt x="4874978" y="1091506"/>
                      <a:pt x="4850887" y="1179943"/>
                    </a:cubicBezTo>
                    <a:cubicBezTo>
                      <a:pt x="4828027" y="1264072"/>
                      <a:pt x="4748363" y="1323569"/>
                      <a:pt x="4660002" y="1316951"/>
                    </a:cubicBezTo>
                    <a:cubicBezTo>
                      <a:pt x="4629060" y="1314641"/>
                      <a:pt x="4596502" y="1304173"/>
                      <a:pt x="4569024" y="1289471"/>
                    </a:cubicBezTo>
                    <a:cubicBezTo>
                      <a:pt x="4308943" y="1149772"/>
                      <a:pt x="4032853" y="1059871"/>
                      <a:pt x="3739906" y="1025696"/>
                    </a:cubicBezTo>
                    <a:cubicBezTo>
                      <a:pt x="3236140" y="966814"/>
                      <a:pt x="2758620" y="1054945"/>
                      <a:pt x="2317583" y="1307021"/>
                    </a:cubicBezTo>
                    <a:cubicBezTo>
                      <a:pt x="1725071" y="1645688"/>
                      <a:pt x="1348766" y="2150840"/>
                      <a:pt x="1185590" y="2814011"/>
                    </a:cubicBezTo>
                    <a:cubicBezTo>
                      <a:pt x="1177046" y="2848647"/>
                      <a:pt x="1171274" y="2883899"/>
                      <a:pt x="1163577" y="2918766"/>
                    </a:cubicBezTo>
                    <a:cubicBezTo>
                      <a:pt x="1140024" y="3026447"/>
                      <a:pt x="1042272" y="3091408"/>
                      <a:pt x="937748" y="3069011"/>
                    </a:cubicBezTo>
                    <a:cubicBezTo>
                      <a:pt x="836455" y="3047382"/>
                      <a:pt x="772571" y="2948553"/>
                      <a:pt x="793198" y="2843567"/>
                    </a:cubicBezTo>
                    <a:cubicBezTo>
                      <a:pt x="932206" y="2137831"/>
                      <a:pt x="1290423" y="1569564"/>
                      <a:pt x="1870389" y="1144846"/>
                    </a:cubicBezTo>
                    <a:cubicBezTo>
                      <a:pt x="2290490" y="837120"/>
                      <a:pt x="2763931" y="670173"/>
                      <a:pt x="3283938" y="636383"/>
                    </a:cubicBezTo>
                    <a:cubicBezTo>
                      <a:pt x="3307106" y="634844"/>
                      <a:pt x="3330274" y="633151"/>
                      <a:pt x="3353442" y="632458"/>
                    </a:cubicBezTo>
                    <a:cubicBezTo>
                      <a:pt x="3376686" y="631688"/>
                      <a:pt x="3399931" y="632227"/>
                      <a:pt x="3423099" y="632227"/>
                    </a:cubicBezTo>
                    <a:close/>
                    <a:moveTo>
                      <a:pt x="3202504" y="0"/>
                    </a:moveTo>
                    <a:cubicBezTo>
                      <a:pt x="3329350" y="77"/>
                      <a:pt x="3456119" y="77"/>
                      <a:pt x="3582965" y="77"/>
                    </a:cubicBezTo>
                    <a:cubicBezTo>
                      <a:pt x="3622913" y="3156"/>
                      <a:pt x="3662860" y="6312"/>
                      <a:pt x="3702807" y="9390"/>
                    </a:cubicBezTo>
                    <a:cubicBezTo>
                      <a:pt x="4306249" y="55495"/>
                      <a:pt x="4860200" y="246226"/>
                      <a:pt x="5355731" y="593513"/>
                    </a:cubicBezTo>
                    <a:cubicBezTo>
                      <a:pt x="6104954" y="1118601"/>
                      <a:pt x="6564386" y="1834958"/>
                      <a:pt x="6741648" y="2732269"/>
                    </a:cubicBezTo>
                    <a:cubicBezTo>
                      <a:pt x="6761660" y="2833485"/>
                      <a:pt x="6695697" y="2931929"/>
                      <a:pt x="6596791" y="2952480"/>
                    </a:cubicBezTo>
                    <a:cubicBezTo>
                      <a:pt x="6493805" y="2973877"/>
                      <a:pt x="6394361" y="2913533"/>
                      <a:pt x="6373117" y="2810779"/>
                    </a:cubicBezTo>
                    <a:cubicBezTo>
                      <a:pt x="6338403" y="2642754"/>
                      <a:pt x="6297763" y="2476576"/>
                      <a:pt x="6236496" y="2316094"/>
                    </a:cubicBezTo>
                    <a:cubicBezTo>
                      <a:pt x="5944857" y="1551786"/>
                      <a:pt x="5429237" y="994063"/>
                      <a:pt x="4688481" y="646852"/>
                    </a:cubicBezTo>
                    <a:cubicBezTo>
                      <a:pt x="4380218" y="502381"/>
                      <a:pt x="4054944" y="416406"/>
                      <a:pt x="3715353" y="390620"/>
                    </a:cubicBezTo>
                    <a:cubicBezTo>
                      <a:pt x="3414786" y="367838"/>
                      <a:pt x="3114066" y="370301"/>
                      <a:pt x="2814885" y="412250"/>
                    </a:cubicBezTo>
                    <a:cubicBezTo>
                      <a:pt x="2587670" y="444115"/>
                      <a:pt x="2380391" y="530551"/>
                      <a:pt x="2186581" y="651241"/>
                    </a:cubicBezTo>
                    <a:cubicBezTo>
                      <a:pt x="2146480" y="676256"/>
                      <a:pt x="2106994" y="702347"/>
                      <a:pt x="2067432" y="728209"/>
                    </a:cubicBezTo>
                    <a:cubicBezTo>
                      <a:pt x="1976223" y="787938"/>
                      <a:pt x="1862154" y="767233"/>
                      <a:pt x="1802271" y="680026"/>
                    </a:cubicBezTo>
                    <a:cubicBezTo>
                      <a:pt x="1742774" y="593282"/>
                      <a:pt x="1765018" y="477674"/>
                      <a:pt x="1854765" y="415867"/>
                    </a:cubicBezTo>
                    <a:cubicBezTo>
                      <a:pt x="2074590" y="264544"/>
                      <a:pt x="2308424" y="142393"/>
                      <a:pt x="2568889" y="76431"/>
                    </a:cubicBezTo>
                    <a:cubicBezTo>
                      <a:pt x="2716517" y="39100"/>
                      <a:pt x="2866762" y="19780"/>
                      <a:pt x="3018470" y="10545"/>
                    </a:cubicBezTo>
                    <a:cubicBezTo>
                      <a:pt x="3079814" y="6773"/>
                      <a:pt x="3141159" y="3541"/>
                      <a:pt x="32025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93" name="그룹 292">
              <a:extLst>
                <a:ext uri="{FF2B5EF4-FFF2-40B4-BE49-F238E27FC236}">
                  <a16:creationId xmlns:a16="http://schemas.microsoft.com/office/drawing/2014/main" id="{5911C665-8B2F-48FC-A3BB-6A1A2F12A83E}"/>
                </a:ext>
              </a:extLst>
            </p:cNvPr>
            <p:cNvGrpSpPr/>
            <p:nvPr/>
          </p:nvGrpSpPr>
          <p:grpSpPr>
            <a:xfrm>
              <a:off x="8094043" y="2263749"/>
              <a:ext cx="3000779" cy="3429796"/>
              <a:chOff x="8094043" y="2263749"/>
              <a:chExt cx="3000779" cy="3429796"/>
            </a:xfrm>
          </p:grpSpPr>
          <p:grpSp>
            <p:nvGrpSpPr>
              <p:cNvPr id="294" name="그룹 293">
                <a:extLst>
                  <a:ext uri="{FF2B5EF4-FFF2-40B4-BE49-F238E27FC236}">
                    <a16:creationId xmlns:a16="http://schemas.microsoft.com/office/drawing/2014/main" id="{0466A62A-3152-46EF-BB69-A67FAB09887D}"/>
                  </a:ext>
                </a:extLst>
              </p:cNvPr>
              <p:cNvGrpSpPr/>
              <p:nvPr/>
            </p:nvGrpSpPr>
            <p:grpSpPr>
              <a:xfrm>
                <a:off x="8094043" y="3355151"/>
                <a:ext cx="800449" cy="686186"/>
                <a:chOff x="2168079" y="3726470"/>
                <a:chExt cx="1151488" cy="987115"/>
              </a:xfrm>
            </p:grpSpPr>
            <p:sp>
              <p:nvSpPr>
                <p:cNvPr id="308" name="Freeform: Shape 7">
                  <a:extLst>
                    <a:ext uri="{FF2B5EF4-FFF2-40B4-BE49-F238E27FC236}">
                      <a16:creationId xmlns:a16="http://schemas.microsoft.com/office/drawing/2014/main" id="{10B5656C-EC1F-4006-8898-BDD422CF5D24}"/>
                    </a:ext>
                  </a:extLst>
                </p:cNvPr>
                <p:cNvSpPr/>
                <p:nvPr/>
              </p:nvSpPr>
              <p:spPr>
                <a:xfrm>
                  <a:off x="2168079" y="3726470"/>
                  <a:ext cx="1151488" cy="987115"/>
                </a:xfrm>
                <a:custGeom>
                  <a:avLst/>
                  <a:gdLst>
                    <a:gd name="connsiteX0" fmla="*/ 12960 w 2274214"/>
                    <a:gd name="connsiteY0" fmla="*/ 503679 h 1949573"/>
                    <a:gd name="connsiteX1" fmla="*/ 236429 w 2274214"/>
                    <a:gd name="connsiteY1" fmla="*/ 196787 h 1949573"/>
                    <a:gd name="connsiteX2" fmla="*/ 1820572 w 2274214"/>
                    <a:gd name="connsiteY2" fmla="*/ 6646 h 1949573"/>
                    <a:gd name="connsiteX3" fmla="*/ 2034765 w 2274214"/>
                    <a:gd name="connsiteY3" fmla="*/ 176927 h 1949573"/>
                    <a:gd name="connsiteX4" fmla="*/ 2267304 w 2274214"/>
                    <a:gd name="connsiteY4" fmla="*/ 1389790 h 1949573"/>
                    <a:gd name="connsiteX5" fmla="*/ 2081080 w 2274214"/>
                    <a:gd name="connsiteY5" fmla="*/ 1626522 h 1949573"/>
                    <a:gd name="connsiteX6" fmla="*/ 642687 w 2274214"/>
                    <a:gd name="connsiteY6" fmla="*/ 1933689 h 1949573"/>
                    <a:gd name="connsiteX7" fmla="*/ 269413 w 2274214"/>
                    <a:gd name="connsiteY7" fmla="*/ 1737707 h 1949573"/>
                    <a:gd name="connsiteX8" fmla="*/ 12960 w 2274214"/>
                    <a:gd name="connsiteY8" fmla="*/ 503679 h 1949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4214" h="1949573">
                      <a:moveTo>
                        <a:pt x="12960" y="503679"/>
                      </a:moveTo>
                      <a:cubicBezTo>
                        <a:pt x="-52321" y="215684"/>
                        <a:pt x="145654" y="211767"/>
                        <a:pt x="236429" y="196787"/>
                      </a:cubicBezTo>
                      <a:lnTo>
                        <a:pt x="1820572" y="6646"/>
                      </a:lnTo>
                      <a:cubicBezTo>
                        <a:pt x="1937048" y="-21460"/>
                        <a:pt x="2009202" y="40386"/>
                        <a:pt x="2034765" y="176927"/>
                      </a:cubicBezTo>
                      <a:lnTo>
                        <a:pt x="2267304" y="1389790"/>
                      </a:lnTo>
                      <a:cubicBezTo>
                        <a:pt x="2272458" y="1415078"/>
                        <a:pt x="2318430" y="1571136"/>
                        <a:pt x="2081080" y="1626522"/>
                      </a:cubicBezTo>
                      <a:cubicBezTo>
                        <a:pt x="1801812" y="1691666"/>
                        <a:pt x="1166039" y="1833980"/>
                        <a:pt x="642687" y="1933689"/>
                      </a:cubicBezTo>
                      <a:cubicBezTo>
                        <a:pt x="354829" y="1988594"/>
                        <a:pt x="298138" y="1895825"/>
                        <a:pt x="269413" y="1737707"/>
                      </a:cubicBezTo>
                      <a:cubicBezTo>
                        <a:pt x="189908" y="1370137"/>
                        <a:pt x="12960" y="503679"/>
                        <a:pt x="12960" y="5036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9" name="Freeform: Shape 19">
                  <a:extLst>
                    <a:ext uri="{FF2B5EF4-FFF2-40B4-BE49-F238E27FC236}">
                      <a16:creationId xmlns:a16="http://schemas.microsoft.com/office/drawing/2014/main" id="{A6A0BF0B-DA7D-4644-8BA7-595CB91CE337}"/>
                    </a:ext>
                  </a:extLst>
                </p:cNvPr>
                <p:cNvSpPr/>
                <p:nvPr/>
              </p:nvSpPr>
              <p:spPr>
                <a:xfrm>
                  <a:off x="2547888" y="3946358"/>
                  <a:ext cx="478329" cy="496948"/>
                </a:xfrm>
                <a:custGeom>
                  <a:avLst/>
                  <a:gdLst>
                    <a:gd name="connsiteX0" fmla="*/ 168 w 944710"/>
                    <a:gd name="connsiteY0" fmla="*/ 581614 h 981482"/>
                    <a:gd name="connsiteX1" fmla="*/ 8964 w 944710"/>
                    <a:gd name="connsiteY1" fmla="*/ 552616 h 981482"/>
                    <a:gd name="connsiteX2" fmla="*/ 109910 w 944710"/>
                    <a:gd name="connsiteY2" fmla="*/ 378211 h 981482"/>
                    <a:gd name="connsiteX3" fmla="*/ 174023 w 944710"/>
                    <a:gd name="connsiteY3" fmla="*/ 367903 h 981482"/>
                    <a:gd name="connsiteX4" fmla="*/ 371792 w 944710"/>
                    <a:gd name="connsiteY4" fmla="*/ 525335 h 981482"/>
                    <a:gd name="connsiteX5" fmla="*/ 431714 w 944710"/>
                    <a:gd name="connsiteY5" fmla="*/ 516608 h 981482"/>
                    <a:gd name="connsiteX6" fmla="*/ 571760 w 944710"/>
                    <a:gd name="connsiteY6" fmla="*/ 270325 h 981482"/>
                    <a:gd name="connsiteX7" fmla="*/ 708714 w 944710"/>
                    <a:gd name="connsiteY7" fmla="*/ 25690 h 981482"/>
                    <a:gd name="connsiteX8" fmla="*/ 767948 w 944710"/>
                    <a:gd name="connsiteY8" fmla="*/ 14489 h 981482"/>
                    <a:gd name="connsiteX9" fmla="*/ 923180 w 944710"/>
                    <a:gd name="connsiteY9" fmla="*/ 142922 h 981482"/>
                    <a:gd name="connsiteX10" fmla="*/ 934519 w 944710"/>
                    <a:gd name="connsiteY10" fmla="*/ 215007 h 981482"/>
                    <a:gd name="connsiteX11" fmla="*/ 525169 w 944710"/>
                    <a:gd name="connsiteY11" fmla="*/ 952345 h 981482"/>
                    <a:gd name="connsiteX12" fmla="*/ 460025 w 944710"/>
                    <a:gd name="connsiteY12" fmla="*/ 966295 h 981482"/>
                    <a:gd name="connsiteX13" fmla="*/ 143925 w 944710"/>
                    <a:gd name="connsiteY13" fmla="*/ 716095 h 981482"/>
                    <a:gd name="connsiteX14" fmla="*/ 25937 w 944710"/>
                    <a:gd name="connsiteY14" fmla="*/ 623051 h 981482"/>
                    <a:gd name="connsiteX15" fmla="*/ 168 w 944710"/>
                    <a:gd name="connsiteY15" fmla="*/ 581614 h 98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4710" h="981482">
                      <a:moveTo>
                        <a:pt x="168" y="581614"/>
                      </a:moveTo>
                      <a:cubicBezTo>
                        <a:pt x="-863" y="570757"/>
                        <a:pt x="3741" y="561549"/>
                        <a:pt x="8964" y="552616"/>
                      </a:cubicBezTo>
                      <a:cubicBezTo>
                        <a:pt x="42567" y="494481"/>
                        <a:pt x="76101" y="436277"/>
                        <a:pt x="109910" y="378211"/>
                      </a:cubicBezTo>
                      <a:cubicBezTo>
                        <a:pt x="129563" y="344539"/>
                        <a:pt x="142482" y="342753"/>
                        <a:pt x="174023" y="367903"/>
                      </a:cubicBezTo>
                      <a:cubicBezTo>
                        <a:pt x="239923" y="420403"/>
                        <a:pt x="306167" y="472491"/>
                        <a:pt x="371792" y="525335"/>
                      </a:cubicBezTo>
                      <a:cubicBezTo>
                        <a:pt x="399004" y="547256"/>
                        <a:pt x="414534" y="546362"/>
                        <a:pt x="431714" y="516608"/>
                      </a:cubicBezTo>
                      <a:cubicBezTo>
                        <a:pt x="478922" y="434834"/>
                        <a:pt x="525444" y="352579"/>
                        <a:pt x="571760" y="270325"/>
                      </a:cubicBezTo>
                      <a:cubicBezTo>
                        <a:pt x="617594" y="188894"/>
                        <a:pt x="662673" y="106983"/>
                        <a:pt x="708714" y="25690"/>
                      </a:cubicBezTo>
                      <a:cubicBezTo>
                        <a:pt x="726030" y="-4820"/>
                        <a:pt x="740530" y="-7638"/>
                        <a:pt x="767948" y="14489"/>
                      </a:cubicBezTo>
                      <a:cubicBezTo>
                        <a:pt x="820173" y="56751"/>
                        <a:pt x="871505" y="99974"/>
                        <a:pt x="923180" y="142922"/>
                      </a:cubicBezTo>
                      <a:cubicBezTo>
                        <a:pt x="948057" y="163606"/>
                        <a:pt x="950736" y="185871"/>
                        <a:pt x="934519" y="215007"/>
                      </a:cubicBezTo>
                      <a:cubicBezTo>
                        <a:pt x="797496" y="460466"/>
                        <a:pt x="661505" y="706543"/>
                        <a:pt x="525169" y="952345"/>
                      </a:cubicBezTo>
                      <a:cubicBezTo>
                        <a:pt x="506615" y="985742"/>
                        <a:pt x="490948" y="990483"/>
                        <a:pt x="460025" y="966295"/>
                      </a:cubicBezTo>
                      <a:cubicBezTo>
                        <a:pt x="354131" y="883628"/>
                        <a:pt x="249200" y="799586"/>
                        <a:pt x="143925" y="716095"/>
                      </a:cubicBezTo>
                      <a:cubicBezTo>
                        <a:pt x="104687" y="684966"/>
                        <a:pt x="65381" y="653905"/>
                        <a:pt x="25937" y="623051"/>
                      </a:cubicBezTo>
                      <a:cubicBezTo>
                        <a:pt x="12125" y="612263"/>
                        <a:pt x="-1687" y="601817"/>
                        <a:pt x="168" y="581614"/>
                      </a:cubicBezTo>
                      <a:close/>
                    </a:path>
                  </a:pathLst>
                </a:custGeom>
                <a:solidFill>
                  <a:srgbClr val="F2F5F6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5" name="그룹 294">
                <a:extLst>
                  <a:ext uri="{FF2B5EF4-FFF2-40B4-BE49-F238E27FC236}">
                    <a16:creationId xmlns:a16="http://schemas.microsoft.com/office/drawing/2014/main" id="{9C6112F2-A680-4BF3-B748-96CE0D9ABBB6}"/>
                  </a:ext>
                </a:extLst>
              </p:cNvPr>
              <p:cNvGrpSpPr/>
              <p:nvPr/>
            </p:nvGrpSpPr>
            <p:grpSpPr>
              <a:xfrm>
                <a:off x="8600039" y="2263749"/>
                <a:ext cx="2494783" cy="3429796"/>
                <a:chOff x="3026089" y="2857137"/>
                <a:chExt cx="2494783" cy="3429796"/>
              </a:xfrm>
            </p:grpSpPr>
            <p:sp>
              <p:nvSpPr>
                <p:cNvPr id="296" name="Freeform: Shape 5">
                  <a:extLst>
                    <a:ext uri="{FF2B5EF4-FFF2-40B4-BE49-F238E27FC236}">
                      <a16:creationId xmlns:a16="http://schemas.microsoft.com/office/drawing/2014/main" id="{A923710A-E555-4A40-9792-B7A1096ECFB2}"/>
                    </a:ext>
                  </a:extLst>
                </p:cNvPr>
                <p:cNvSpPr/>
                <p:nvPr/>
              </p:nvSpPr>
              <p:spPr>
                <a:xfrm>
                  <a:off x="3094022" y="5157609"/>
                  <a:ext cx="1699021" cy="913217"/>
                </a:xfrm>
                <a:custGeom>
                  <a:avLst/>
                  <a:gdLst>
                    <a:gd name="connsiteX0" fmla="*/ 2838162 w 3355603"/>
                    <a:gd name="connsiteY0" fmla="*/ 1584217 h 1803622"/>
                    <a:gd name="connsiteX1" fmla="*/ 2884271 w 3355603"/>
                    <a:gd name="connsiteY1" fmla="*/ 1555424 h 1803622"/>
                    <a:gd name="connsiteX2" fmla="*/ 3267577 w 3355603"/>
                    <a:gd name="connsiteY2" fmla="*/ 1540101 h 1803622"/>
                    <a:gd name="connsiteX3" fmla="*/ 3291009 w 3355603"/>
                    <a:gd name="connsiteY3" fmla="*/ 1536115 h 1803622"/>
                    <a:gd name="connsiteX4" fmla="*/ 3286337 w 3355603"/>
                    <a:gd name="connsiteY4" fmla="*/ 1528075 h 1803622"/>
                    <a:gd name="connsiteX5" fmla="*/ 3332652 w 3355603"/>
                    <a:gd name="connsiteY5" fmla="*/ 1525051 h 1803622"/>
                    <a:gd name="connsiteX6" fmla="*/ 3352030 w 3355603"/>
                    <a:gd name="connsiteY6" fmla="*/ 1450974 h 1803622"/>
                    <a:gd name="connsiteX7" fmla="*/ 3355604 w 3355603"/>
                    <a:gd name="connsiteY7" fmla="*/ 1419433 h 1803622"/>
                    <a:gd name="connsiteX8" fmla="*/ 3342478 w 3355603"/>
                    <a:gd name="connsiteY8" fmla="*/ 1254786 h 1803622"/>
                    <a:gd name="connsiteX9" fmla="*/ 3282419 w 3355603"/>
                    <a:gd name="connsiteY9" fmla="*/ 1046366 h 1803622"/>
                    <a:gd name="connsiteX10" fmla="*/ 3269364 w 3355603"/>
                    <a:gd name="connsiteY10" fmla="*/ 1018947 h 1803622"/>
                    <a:gd name="connsiteX11" fmla="*/ 3218444 w 3355603"/>
                    <a:gd name="connsiteY11" fmla="*/ 982252 h 1803622"/>
                    <a:gd name="connsiteX12" fmla="*/ 3088430 w 3355603"/>
                    <a:gd name="connsiteY12" fmla="*/ 976480 h 1803622"/>
                    <a:gd name="connsiteX13" fmla="*/ 2850737 w 3355603"/>
                    <a:gd name="connsiteY13" fmla="*/ 963699 h 1803622"/>
                    <a:gd name="connsiteX14" fmla="*/ 3004183 w 3355603"/>
                    <a:gd name="connsiteY14" fmla="*/ 916009 h 1803622"/>
                    <a:gd name="connsiteX15" fmla="*/ 3296301 w 3355603"/>
                    <a:gd name="connsiteY15" fmla="*/ 702710 h 1803622"/>
                    <a:gd name="connsiteX16" fmla="*/ 3105954 w 3355603"/>
                    <a:gd name="connsiteY16" fmla="*/ 720027 h 1803622"/>
                    <a:gd name="connsiteX17" fmla="*/ 2727183 w 3355603"/>
                    <a:gd name="connsiteY17" fmla="*/ 590769 h 1803622"/>
                    <a:gd name="connsiteX18" fmla="*/ 2312474 w 3355603"/>
                    <a:gd name="connsiteY18" fmla="*/ 317343 h 1803622"/>
                    <a:gd name="connsiteX19" fmla="*/ 1839491 w 3355603"/>
                    <a:gd name="connsiteY19" fmla="*/ 80748 h 1803622"/>
                    <a:gd name="connsiteX20" fmla="*/ 1146063 w 3355603"/>
                    <a:gd name="connsiteY20" fmla="*/ 12924 h 1803622"/>
                    <a:gd name="connsiteX21" fmla="*/ 340077 w 3355603"/>
                    <a:gd name="connsiteY21" fmla="*/ 315212 h 1803622"/>
                    <a:gd name="connsiteX22" fmla="*/ 51601 w 3355603"/>
                    <a:gd name="connsiteY22" fmla="*/ 627327 h 1803622"/>
                    <a:gd name="connsiteX23" fmla="*/ 878272 w 3355603"/>
                    <a:gd name="connsiteY23" fmla="*/ 1437849 h 1803622"/>
                    <a:gd name="connsiteX24" fmla="*/ 1878729 w 3355603"/>
                    <a:gd name="connsiteY24" fmla="*/ 1678910 h 1803622"/>
                    <a:gd name="connsiteX25" fmla="*/ 2660390 w 3355603"/>
                    <a:gd name="connsiteY25" fmla="*/ 1799440 h 1803622"/>
                    <a:gd name="connsiteX26" fmla="*/ 2805177 w 3355603"/>
                    <a:gd name="connsiteY26" fmla="*/ 1733059 h 1803622"/>
                    <a:gd name="connsiteX27" fmla="*/ 2838093 w 3355603"/>
                    <a:gd name="connsiteY27" fmla="*/ 1585385 h 1803622"/>
                    <a:gd name="connsiteX28" fmla="*/ 2838162 w 3355603"/>
                    <a:gd name="connsiteY28" fmla="*/ 1584217 h 1803622"/>
                    <a:gd name="connsiteX29" fmla="*/ 2838024 w 3355603"/>
                    <a:gd name="connsiteY29" fmla="*/ 1585042 h 1803622"/>
                    <a:gd name="connsiteX30" fmla="*/ 1668522 w 3355603"/>
                    <a:gd name="connsiteY30" fmla="*/ 1503131 h 1803622"/>
                    <a:gd name="connsiteX31" fmla="*/ 1675394 w 3355603"/>
                    <a:gd name="connsiteY31" fmla="*/ 1503886 h 1803622"/>
                    <a:gd name="connsiteX32" fmla="*/ 1668522 w 3355603"/>
                    <a:gd name="connsiteY32" fmla="*/ 1503131 h 180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55603" h="1803622">
                      <a:moveTo>
                        <a:pt x="2838162" y="1584217"/>
                      </a:moveTo>
                      <a:cubicBezTo>
                        <a:pt x="2841116" y="1558792"/>
                        <a:pt x="2858640" y="1555219"/>
                        <a:pt x="2884271" y="1555424"/>
                      </a:cubicBezTo>
                      <a:cubicBezTo>
                        <a:pt x="3012223" y="1556318"/>
                        <a:pt x="3140106" y="1551989"/>
                        <a:pt x="3267577" y="1540101"/>
                      </a:cubicBezTo>
                      <a:cubicBezTo>
                        <a:pt x="3275411" y="1539345"/>
                        <a:pt x="3283176" y="1537421"/>
                        <a:pt x="3291009" y="1536115"/>
                      </a:cubicBezTo>
                      <a:cubicBezTo>
                        <a:pt x="3291147" y="1532129"/>
                        <a:pt x="3275411" y="1532129"/>
                        <a:pt x="3286337" y="1528075"/>
                      </a:cubicBezTo>
                      <a:cubicBezTo>
                        <a:pt x="3300699" y="1522784"/>
                        <a:pt x="3321451" y="1544155"/>
                        <a:pt x="3332652" y="1525051"/>
                      </a:cubicBezTo>
                      <a:cubicBezTo>
                        <a:pt x="3345502" y="1503131"/>
                        <a:pt x="3352168" y="1477774"/>
                        <a:pt x="3352030" y="1450974"/>
                      </a:cubicBezTo>
                      <a:cubicBezTo>
                        <a:pt x="3351961" y="1440941"/>
                        <a:pt x="3342135" y="1428297"/>
                        <a:pt x="3355604" y="1419433"/>
                      </a:cubicBezTo>
                      <a:cubicBezTo>
                        <a:pt x="3345434" y="1365146"/>
                        <a:pt x="3355535" y="1309691"/>
                        <a:pt x="3342478" y="1254786"/>
                      </a:cubicBezTo>
                      <a:cubicBezTo>
                        <a:pt x="3325643" y="1184213"/>
                        <a:pt x="3302898" y="1115702"/>
                        <a:pt x="3282419" y="1046366"/>
                      </a:cubicBezTo>
                      <a:cubicBezTo>
                        <a:pt x="3277953" y="1037295"/>
                        <a:pt x="3271838" y="1028568"/>
                        <a:pt x="3269364" y="1018947"/>
                      </a:cubicBezTo>
                      <a:cubicBezTo>
                        <a:pt x="3262354" y="992148"/>
                        <a:pt x="3247649" y="981497"/>
                        <a:pt x="3218444" y="982252"/>
                      </a:cubicBezTo>
                      <a:cubicBezTo>
                        <a:pt x="3175220" y="983352"/>
                        <a:pt x="3131791" y="978748"/>
                        <a:pt x="3088430" y="976480"/>
                      </a:cubicBezTo>
                      <a:cubicBezTo>
                        <a:pt x="3009199" y="972288"/>
                        <a:pt x="2929968" y="967959"/>
                        <a:pt x="2850737" y="963699"/>
                      </a:cubicBezTo>
                      <a:cubicBezTo>
                        <a:pt x="2902619" y="948375"/>
                        <a:pt x="2954294" y="935044"/>
                        <a:pt x="3004183" y="916009"/>
                      </a:cubicBezTo>
                      <a:cubicBezTo>
                        <a:pt x="3120933" y="871549"/>
                        <a:pt x="3229920" y="816231"/>
                        <a:pt x="3296301" y="702710"/>
                      </a:cubicBezTo>
                      <a:cubicBezTo>
                        <a:pt x="3233081" y="710406"/>
                        <a:pt x="3170617" y="724012"/>
                        <a:pt x="3105954" y="720027"/>
                      </a:cubicBezTo>
                      <a:cubicBezTo>
                        <a:pt x="2967625" y="711437"/>
                        <a:pt x="2844690" y="659143"/>
                        <a:pt x="2727183" y="590769"/>
                      </a:cubicBezTo>
                      <a:cubicBezTo>
                        <a:pt x="2583907" y="507346"/>
                        <a:pt x="2451695" y="407019"/>
                        <a:pt x="2312474" y="317343"/>
                      </a:cubicBezTo>
                      <a:cubicBezTo>
                        <a:pt x="2163425" y="221276"/>
                        <a:pt x="2009361" y="135173"/>
                        <a:pt x="1839491" y="80748"/>
                      </a:cubicBezTo>
                      <a:cubicBezTo>
                        <a:pt x="1613685" y="3716"/>
                        <a:pt x="1382314" y="-16556"/>
                        <a:pt x="1146063" y="12924"/>
                      </a:cubicBezTo>
                      <a:cubicBezTo>
                        <a:pt x="991999" y="33059"/>
                        <a:pt x="435319" y="229728"/>
                        <a:pt x="340077" y="315212"/>
                      </a:cubicBezTo>
                      <a:cubicBezTo>
                        <a:pt x="233221" y="411073"/>
                        <a:pt x="108224" y="517241"/>
                        <a:pt x="51601" y="627327"/>
                      </a:cubicBezTo>
                      <a:cubicBezTo>
                        <a:pt x="-200867" y="1118313"/>
                        <a:pt x="537295" y="1331749"/>
                        <a:pt x="878272" y="1437849"/>
                      </a:cubicBezTo>
                      <a:cubicBezTo>
                        <a:pt x="1205504" y="1539620"/>
                        <a:pt x="1545311" y="1615965"/>
                        <a:pt x="1878729" y="1678910"/>
                      </a:cubicBezTo>
                      <a:cubicBezTo>
                        <a:pt x="2137931" y="1727905"/>
                        <a:pt x="2398302" y="1769411"/>
                        <a:pt x="2660390" y="1799440"/>
                      </a:cubicBezTo>
                      <a:cubicBezTo>
                        <a:pt x="2739277" y="1808511"/>
                        <a:pt x="2772056" y="1809267"/>
                        <a:pt x="2805177" y="1733059"/>
                      </a:cubicBezTo>
                      <a:cubicBezTo>
                        <a:pt x="2816653" y="1706672"/>
                        <a:pt x="2848126" y="1629433"/>
                        <a:pt x="2838093" y="1585385"/>
                      </a:cubicBezTo>
                      <a:cubicBezTo>
                        <a:pt x="2838162" y="1584973"/>
                        <a:pt x="2838162" y="1584629"/>
                        <a:pt x="2838162" y="1584217"/>
                      </a:cubicBezTo>
                      <a:cubicBezTo>
                        <a:pt x="2838162" y="1584492"/>
                        <a:pt x="2838093" y="1584767"/>
                        <a:pt x="2838024" y="1585042"/>
                      </a:cubicBezTo>
                      <a:moveTo>
                        <a:pt x="1668522" y="1503131"/>
                      </a:moveTo>
                      <a:cubicBezTo>
                        <a:pt x="1670790" y="1503405"/>
                        <a:pt x="1673126" y="1503680"/>
                        <a:pt x="1675394" y="1503886"/>
                      </a:cubicBezTo>
                      <a:cubicBezTo>
                        <a:pt x="1673126" y="1503612"/>
                        <a:pt x="1670790" y="1503405"/>
                        <a:pt x="1668522" y="1503131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8">
                  <a:extLst>
                    <a:ext uri="{FF2B5EF4-FFF2-40B4-BE49-F238E27FC236}">
                      <a16:creationId xmlns:a16="http://schemas.microsoft.com/office/drawing/2014/main" id="{A2CEA67C-E4FA-4DE8-8268-A0699868BEB3}"/>
                    </a:ext>
                  </a:extLst>
                </p:cNvPr>
                <p:cNvSpPr/>
                <p:nvPr/>
              </p:nvSpPr>
              <p:spPr>
                <a:xfrm>
                  <a:off x="4029020" y="2857137"/>
                  <a:ext cx="1099037" cy="1244371"/>
                </a:xfrm>
                <a:custGeom>
                  <a:avLst/>
                  <a:gdLst>
                    <a:gd name="connsiteX0" fmla="*/ 172202 w 2170622"/>
                    <a:gd name="connsiteY0" fmla="*/ 717711 h 2457658"/>
                    <a:gd name="connsiteX1" fmla="*/ 155298 w 2170622"/>
                    <a:gd name="connsiteY1" fmla="*/ 715650 h 2457658"/>
                    <a:gd name="connsiteX2" fmla="*/ 35798 w 2170622"/>
                    <a:gd name="connsiteY2" fmla="*/ 623706 h 2457658"/>
                    <a:gd name="connsiteX3" fmla="*/ 5563 w 2170622"/>
                    <a:gd name="connsiteY3" fmla="*/ 508535 h 2457658"/>
                    <a:gd name="connsiteX4" fmla="*/ 17382 w 2170622"/>
                    <a:gd name="connsiteY4" fmla="*/ 308774 h 2457658"/>
                    <a:gd name="connsiteX5" fmla="*/ 307301 w 2170622"/>
                    <a:gd name="connsiteY5" fmla="*/ 36172 h 2457658"/>
                    <a:gd name="connsiteX6" fmla="*/ 987878 w 2170622"/>
                    <a:gd name="connsiteY6" fmla="*/ 134575 h 2457658"/>
                    <a:gd name="connsiteX7" fmla="*/ 1072126 w 2170622"/>
                    <a:gd name="connsiteY7" fmla="*/ 186182 h 2457658"/>
                    <a:gd name="connsiteX8" fmla="*/ 1201865 w 2170622"/>
                    <a:gd name="connsiteY8" fmla="*/ 497953 h 2457658"/>
                    <a:gd name="connsiteX9" fmla="*/ 1383966 w 2170622"/>
                    <a:gd name="connsiteY9" fmla="*/ 1177431 h 2457658"/>
                    <a:gd name="connsiteX10" fmla="*/ 1936179 w 2170622"/>
                    <a:gd name="connsiteY10" fmla="*/ 1381247 h 2457658"/>
                    <a:gd name="connsiteX11" fmla="*/ 2169474 w 2170622"/>
                    <a:gd name="connsiteY11" fmla="*/ 1814510 h 2457658"/>
                    <a:gd name="connsiteX12" fmla="*/ 1923672 w 2170622"/>
                    <a:gd name="connsiteY12" fmla="*/ 2445955 h 2457658"/>
                    <a:gd name="connsiteX13" fmla="*/ 1889588 w 2170622"/>
                    <a:gd name="connsiteY13" fmla="*/ 2455026 h 2457658"/>
                    <a:gd name="connsiteX14" fmla="*/ 1881136 w 2170622"/>
                    <a:gd name="connsiteY14" fmla="*/ 2423965 h 2457658"/>
                    <a:gd name="connsiteX15" fmla="*/ 1725629 w 2170622"/>
                    <a:gd name="connsiteY15" fmla="*/ 2017708 h 2457658"/>
                    <a:gd name="connsiteX16" fmla="*/ 1713534 w 2170622"/>
                    <a:gd name="connsiteY16" fmla="*/ 2005888 h 2457658"/>
                    <a:gd name="connsiteX17" fmla="*/ 1348439 w 2170622"/>
                    <a:gd name="connsiteY17" fmla="*/ 1764828 h 2457658"/>
                    <a:gd name="connsiteX18" fmla="*/ 868241 w 2170622"/>
                    <a:gd name="connsiteY18" fmla="*/ 1167055 h 2457658"/>
                    <a:gd name="connsiteX19" fmla="*/ 882809 w 2170622"/>
                    <a:gd name="connsiteY19" fmla="*/ 883939 h 2457658"/>
                    <a:gd name="connsiteX20" fmla="*/ 843572 w 2170622"/>
                    <a:gd name="connsiteY20" fmla="*/ 672839 h 2457658"/>
                    <a:gd name="connsiteX21" fmla="*/ 764616 w 2170622"/>
                    <a:gd name="connsiteY21" fmla="*/ 640885 h 2457658"/>
                    <a:gd name="connsiteX22" fmla="*/ 172202 w 2170622"/>
                    <a:gd name="connsiteY22" fmla="*/ 717711 h 2457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70622" h="2457658">
                      <a:moveTo>
                        <a:pt x="172202" y="717711"/>
                      </a:moveTo>
                      <a:cubicBezTo>
                        <a:pt x="166567" y="717024"/>
                        <a:pt x="160933" y="715993"/>
                        <a:pt x="155298" y="715650"/>
                      </a:cubicBezTo>
                      <a:cubicBezTo>
                        <a:pt x="94689" y="712008"/>
                        <a:pt x="52771" y="685964"/>
                        <a:pt x="35798" y="623706"/>
                      </a:cubicBezTo>
                      <a:cubicBezTo>
                        <a:pt x="25353" y="585361"/>
                        <a:pt x="12640" y="547704"/>
                        <a:pt x="5563" y="508535"/>
                      </a:cubicBezTo>
                      <a:cubicBezTo>
                        <a:pt x="-3852" y="441124"/>
                        <a:pt x="-2203" y="374261"/>
                        <a:pt x="17382" y="308774"/>
                      </a:cubicBezTo>
                      <a:cubicBezTo>
                        <a:pt x="61292" y="162131"/>
                        <a:pt x="164300" y="77883"/>
                        <a:pt x="307301" y="36172"/>
                      </a:cubicBezTo>
                      <a:cubicBezTo>
                        <a:pt x="549118" y="-34401"/>
                        <a:pt x="775954" y="-1760"/>
                        <a:pt x="987878" y="134575"/>
                      </a:cubicBezTo>
                      <a:cubicBezTo>
                        <a:pt x="1015572" y="152373"/>
                        <a:pt x="1044020" y="169002"/>
                        <a:pt x="1072126" y="186182"/>
                      </a:cubicBezTo>
                      <a:cubicBezTo>
                        <a:pt x="1172316" y="266375"/>
                        <a:pt x="1196916" y="378866"/>
                        <a:pt x="1201865" y="497953"/>
                      </a:cubicBezTo>
                      <a:cubicBezTo>
                        <a:pt x="1211141" y="721834"/>
                        <a:pt x="1138026" y="1055938"/>
                        <a:pt x="1383966" y="1177431"/>
                      </a:cubicBezTo>
                      <a:cubicBezTo>
                        <a:pt x="1558714" y="1263809"/>
                        <a:pt x="1773662" y="1272192"/>
                        <a:pt x="1936179" y="1381247"/>
                      </a:cubicBezTo>
                      <a:cubicBezTo>
                        <a:pt x="2082822" y="1479650"/>
                        <a:pt x="2159442" y="1640999"/>
                        <a:pt x="2169474" y="1814510"/>
                      </a:cubicBezTo>
                      <a:cubicBezTo>
                        <a:pt x="2181294" y="2018120"/>
                        <a:pt x="2102063" y="2322195"/>
                        <a:pt x="1923672" y="2445955"/>
                      </a:cubicBezTo>
                      <a:cubicBezTo>
                        <a:pt x="1913708" y="2452895"/>
                        <a:pt x="1902988" y="2462310"/>
                        <a:pt x="1889588" y="2455026"/>
                      </a:cubicBezTo>
                      <a:cubicBezTo>
                        <a:pt x="1876945" y="2448154"/>
                        <a:pt x="1881068" y="2434823"/>
                        <a:pt x="1881136" y="2423965"/>
                      </a:cubicBezTo>
                      <a:cubicBezTo>
                        <a:pt x="1881755" y="2268458"/>
                        <a:pt x="1826231" y="2134459"/>
                        <a:pt x="1725629" y="2017708"/>
                      </a:cubicBezTo>
                      <a:cubicBezTo>
                        <a:pt x="1721986" y="2013447"/>
                        <a:pt x="1717588" y="2009805"/>
                        <a:pt x="1713534" y="2005888"/>
                      </a:cubicBezTo>
                      <a:cubicBezTo>
                        <a:pt x="1616025" y="1893398"/>
                        <a:pt x="1477833" y="1833545"/>
                        <a:pt x="1348439" y="1764828"/>
                      </a:cubicBezTo>
                      <a:cubicBezTo>
                        <a:pt x="1124351" y="1645809"/>
                        <a:pt x="897790" y="1433609"/>
                        <a:pt x="868241" y="1167055"/>
                      </a:cubicBezTo>
                      <a:cubicBezTo>
                        <a:pt x="857727" y="1071881"/>
                        <a:pt x="870990" y="977944"/>
                        <a:pt x="882809" y="883939"/>
                      </a:cubicBezTo>
                      <a:cubicBezTo>
                        <a:pt x="892155" y="809380"/>
                        <a:pt x="883909" y="738120"/>
                        <a:pt x="843572" y="672839"/>
                      </a:cubicBezTo>
                      <a:cubicBezTo>
                        <a:pt x="820208" y="635044"/>
                        <a:pt x="808113" y="630921"/>
                        <a:pt x="764616" y="640885"/>
                      </a:cubicBezTo>
                      <a:cubicBezTo>
                        <a:pt x="569664" y="685345"/>
                        <a:pt x="373888" y="724652"/>
                        <a:pt x="172202" y="717711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8" name="Freeform: Shape 9">
                  <a:extLst>
                    <a:ext uri="{FF2B5EF4-FFF2-40B4-BE49-F238E27FC236}">
                      <a16:creationId xmlns:a16="http://schemas.microsoft.com/office/drawing/2014/main" id="{420BAB47-AA74-4F76-B94A-417FE99BEFA4}"/>
                    </a:ext>
                  </a:extLst>
                </p:cNvPr>
                <p:cNvSpPr/>
                <p:nvPr/>
              </p:nvSpPr>
              <p:spPr>
                <a:xfrm>
                  <a:off x="3666437" y="3591365"/>
                  <a:ext cx="1256339" cy="1931207"/>
                </a:xfrm>
                <a:custGeom>
                  <a:avLst/>
                  <a:gdLst>
                    <a:gd name="connsiteX0" fmla="*/ 1767481 w 2481297"/>
                    <a:gd name="connsiteY0" fmla="*/ 88356 h 3814175"/>
                    <a:gd name="connsiteX1" fmla="*/ 2011772 w 2481297"/>
                    <a:gd name="connsiteY1" fmla="*/ 291347 h 3814175"/>
                    <a:gd name="connsiteX2" fmla="*/ 2177312 w 2481297"/>
                    <a:gd name="connsiteY2" fmla="*/ 372434 h 3814175"/>
                    <a:gd name="connsiteX3" fmla="*/ 2427925 w 2481297"/>
                    <a:gd name="connsiteY3" fmla="*/ 553092 h 3814175"/>
                    <a:gd name="connsiteX4" fmla="*/ 2480631 w 2481297"/>
                    <a:gd name="connsiteY4" fmla="*/ 927465 h 3814175"/>
                    <a:gd name="connsiteX5" fmla="*/ 2457748 w 2481297"/>
                    <a:gd name="connsiteY5" fmla="*/ 1130456 h 3814175"/>
                    <a:gd name="connsiteX6" fmla="*/ 2367728 w 2481297"/>
                    <a:gd name="connsiteY6" fmla="*/ 1350214 h 3814175"/>
                    <a:gd name="connsiteX7" fmla="*/ 2005106 w 2481297"/>
                    <a:gd name="connsiteY7" fmla="*/ 2207121 h 3814175"/>
                    <a:gd name="connsiteX8" fmla="*/ 2136769 w 2481297"/>
                    <a:gd name="connsiteY8" fmla="*/ 2751844 h 3814175"/>
                    <a:gd name="connsiteX9" fmla="*/ 2345601 w 2481297"/>
                    <a:gd name="connsiteY9" fmla="*/ 3290039 h 3814175"/>
                    <a:gd name="connsiteX10" fmla="*/ 2297086 w 2481297"/>
                    <a:gd name="connsiteY10" fmla="*/ 3600985 h 3814175"/>
                    <a:gd name="connsiteX11" fmla="*/ 2165905 w 2481297"/>
                    <a:gd name="connsiteY11" fmla="*/ 3796143 h 3814175"/>
                    <a:gd name="connsiteX12" fmla="*/ 1975558 w 2481297"/>
                    <a:gd name="connsiteY12" fmla="*/ 3813459 h 3814175"/>
                    <a:gd name="connsiteX13" fmla="*/ 1596788 w 2481297"/>
                    <a:gd name="connsiteY13" fmla="*/ 3684202 h 3814175"/>
                    <a:gd name="connsiteX14" fmla="*/ 1182077 w 2481297"/>
                    <a:gd name="connsiteY14" fmla="*/ 3410775 h 3814175"/>
                    <a:gd name="connsiteX15" fmla="*/ 709095 w 2481297"/>
                    <a:gd name="connsiteY15" fmla="*/ 3174181 h 3814175"/>
                    <a:gd name="connsiteX16" fmla="*/ 0 w 2481297"/>
                    <a:gd name="connsiteY16" fmla="*/ 3108762 h 3814175"/>
                    <a:gd name="connsiteX17" fmla="*/ 86447 w 2481297"/>
                    <a:gd name="connsiteY17" fmla="*/ 3004655 h 3814175"/>
                    <a:gd name="connsiteX18" fmla="*/ 156401 w 2481297"/>
                    <a:gd name="connsiteY18" fmla="*/ 2895120 h 3814175"/>
                    <a:gd name="connsiteX19" fmla="*/ 503630 w 2481297"/>
                    <a:gd name="connsiteY19" fmla="*/ 1670987 h 3814175"/>
                    <a:gd name="connsiteX20" fmla="*/ 503630 w 2481297"/>
                    <a:gd name="connsiteY20" fmla="*/ 1612784 h 3814175"/>
                    <a:gd name="connsiteX21" fmla="*/ 503836 w 2481297"/>
                    <a:gd name="connsiteY21" fmla="*/ 1158287 h 3814175"/>
                    <a:gd name="connsiteX22" fmla="*/ 589664 w 2481297"/>
                    <a:gd name="connsiteY22" fmla="*/ 822602 h 3814175"/>
                    <a:gd name="connsiteX23" fmla="*/ 952973 w 2481297"/>
                    <a:gd name="connsiteY23" fmla="*/ 290591 h 3814175"/>
                    <a:gd name="connsiteX24" fmla="*/ 1200425 w 2481297"/>
                    <a:gd name="connsiteY24" fmla="*/ 100038 h 3814175"/>
                    <a:gd name="connsiteX25" fmla="*/ 1504775 w 2481297"/>
                    <a:gd name="connsiteY25" fmla="*/ 6307 h 3814175"/>
                    <a:gd name="connsiteX26" fmla="*/ 1526077 w 2481297"/>
                    <a:gd name="connsiteY26" fmla="*/ 95228 h 3814175"/>
                    <a:gd name="connsiteX27" fmla="*/ 1554320 w 2481297"/>
                    <a:gd name="connsiteY27" fmla="*/ 128350 h 3814175"/>
                    <a:gd name="connsiteX28" fmla="*/ 1725289 w 2481297"/>
                    <a:gd name="connsiteY28" fmla="*/ 150545 h 3814175"/>
                    <a:gd name="connsiteX29" fmla="*/ 1767481 w 2481297"/>
                    <a:gd name="connsiteY29" fmla="*/ 88356 h 3814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481297" h="3814175">
                      <a:moveTo>
                        <a:pt x="1767481" y="88356"/>
                      </a:moveTo>
                      <a:cubicBezTo>
                        <a:pt x="1842589" y="163602"/>
                        <a:pt x="1919965" y="236030"/>
                        <a:pt x="2011772" y="291347"/>
                      </a:cubicBezTo>
                      <a:cubicBezTo>
                        <a:pt x="2064684" y="323232"/>
                        <a:pt x="2119727" y="349963"/>
                        <a:pt x="2177312" y="372434"/>
                      </a:cubicBezTo>
                      <a:cubicBezTo>
                        <a:pt x="2277159" y="411397"/>
                        <a:pt x="2354672" y="476816"/>
                        <a:pt x="2427925" y="553092"/>
                      </a:cubicBezTo>
                      <a:cubicBezTo>
                        <a:pt x="2470667" y="680082"/>
                        <a:pt x="2473691" y="812363"/>
                        <a:pt x="2480631" y="927465"/>
                      </a:cubicBezTo>
                      <a:cubicBezTo>
                        <a:pt x="2484548" y="992471"/>
                        <a:pt x="2470461" y="1066411"/>
                        <a:pt x="2457748" y="1130456"/>
                      </a:cubicBezTo>
                      <a:cubicBezTo>
                        <a:pt x="2445173" y="1193745"/>
                        <a:pt x="2375975" y="1333997"/>
                        <a:pt x="2367728" y="1350214"/>
                      </a:cubicBezTo>
                      <a:cubicBezTo>
                        <a:pt x="2223628" y="1633330"/>
                        <a:pt x="2069082" y="1893082"/>
                        <a:pt x="2005106" y="2207121"/>
                      </a:cubicBezTo>
                      <a:cubicBezTo>
                        <a:pt x="1966693" y="2395544"/>
                        <a:pt x="2034930" y="2594412"/>
                        <a:pt x="2136769" y="2751844"/>
                      </a:cubicBezTo>
                      <a:cubicBezTo>
                        <a:pt x="2250565" y="2927692"/>
                        <a:pt x="2346288" y="3069868"/>
                        <a:pt x="2345601" y="3290039"/>
                      </a:cubicBezTo>
                      <a:cubicBezTo>
                        <a:pt x="2345257" y="3395451"/>
                        <a:pt x="2326360" y="3499971"/>
                        <a:pt x="2297086" y="3600985"/>
                      </a:cubicBezTo>
                      <a:cubicBezTo>
                        <a:pt x="2276266" y="3672795"/>
                        <a:pt x="2259429" y="3784736"/>
                        <a:pt x="2165905" y="3796143"/>
                      </a:cubicBezTo>
                      <a:cubicBezTo>
                        <a:pt x="2102685" y="3803839"/>
                        <a:pt x="2040220" y="3817445"/>
                        <a:pt x="1975558" y="3813459"/>
                      </a:cubicBezTo>
                      <a:cubicBezTo>
                        <a:pt x="1837230" y="3804870"/>
                        <a:pt x="1714294" y="3752576"/>
                        <a:pt x="1596788" y="3684202"/>
                      </a:cubicBezTo>
                      <a:cubicBezTo>
                        <a:pt x="1453511" y="3600779"/>
                        <a:pt x="1321299" y="3500452"/>
                        <a:pt x="1182077" y="3410775"/>
                      </a:cubicBezTo>
                      <a:cubicBezTo>
                        <a:pt x="1033029" y="3314708"/>
                        <a:pt x="878965" y="3228605"/>
                        <a:pt x="709095" y="3174181"/>
                      </a:cubicBezTo>
                      <a:cubicBezTo>
                        <a:pt x="483290" y="3097149"/>
                        <a:pt x="236251" y="3079351"/>
                        <a:pt x="0" y="3108762"/>
                      </a:cubicBezTo>
                      <a:cubicBezTo>
                        <a:pt x="23914" y="3054338"/>
                        <a:pt x="62533" y="3028913"/>
                        <a:pt x="86447" y="3004655"/>
                      </a:cubicBezTo>
                      <a:cubicBezTo>
                        <a:pt x="121080" y="2969472"/>
                        <a:pt x="136679" y="2939442"/>
                        <a:pt x="156401" y="2895120"/>
                      </a:cubicBezTo>
                      <a:cubicBezTo>
                        <a:pt x="324140" y="2518754"/>
                        <a:pt x="487138" y="2085491"/>
                        <a:pt x="503630" y="1670987"/>
                      </a:cubicBezTo>
                      <a:cubicBezTo>
                        <a:pt x="504386" y="1651609"/>
                        <a:pt x="503630" y="1632231"/>
                        <a:pt x="503630" y="1612784"/>
                      </a:cubicBezTo>
                      <a:cubicBezTo>
                        <a:pt x="498133" y="1405051"/>
                        <a:pt x="513594" y="1343205"/>
                        <a:pt x="503836" y="1158287"/>
                      </a:cubicBezTo>
                      <a:cubicBezTo>
                        <a:pt x="487963" y="1038924"/>
                        <a:pt x="534897" y="926365"/>
                        <a:pt x="589664" y="822602"/>
                      </a:cubicBezTo>
                      <a:cubicBezTo>
                        <a:pt x="690129" y="632254"/>
                        <a:pt x="812240" y="453452"/>
                        <a:pt x="952973" y="290591"/>
                      </a:cubicBezTo>
                      <a:cubicBezTo>
                        <a:pt x="1035503" y="225791"/>
                        <a:pt x="1108138" y="152401"/>
                        <a:pt x="1200425" y="100038"/>
                      </a:cubicBezTo>
                      <a:cubicBezTo>
                        <a:pt x="1224682" y="86294"/>
                        <a:pt x="1496803" y="-27708"/>
                        <a:pt x="1504775" y="6307"/>
                      </a:cubicBezTo>
                      <a:cubicBezTo>
                        <a:pt x="1511715" y="35993"/>
                        <a:pt x="1517968" y="65817"/>
                        <a:pt x="1526077" y="95228"/>
                      </a:cubicBezTo>
                      <a:cubicBezTo>
                        <a:pt x="1530131" y="109865"/>
                        <a:pt x="1540507" y="121890"/>
                        <a:pt x="1554320" y="128350"/>
                      </a:cubicBezTo>
                      <a:cubicBezTo>
                        <a:pt x="1608675" y="153912"/>
                        <a:pt x="1664817" y="167793"/>
                        <a:pt x="1725289" y="150545"/>
                      </a:cubicBezTo>
                      <a:cubicBezTo>
                        <a:pt x="1757861" y="141200"/>
                        <a:pt x="1773804" y="122852"/>
                        <a:pt x="1767481" y="88356"/>
                      </a:cubicBezTo>
                      <a:close/>
                    </a:path>
                  </a:pathLst>
                </a:custGeom>
                <a:solidFill>
                  <a:srgbClr val="F2F5F6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9" name="Freeform: Shape 10">
                  <a:extLst>
                    <a:ext uri="{FF2B5EF4-FFF2-40B4-BE49-F238E27FC236}">
                      <a16:creationId xmlns:a16="http://schemas.microsoft.com/office/drawing/2014/main" id="{8DF11374-84BE-4A39-8684-40ADBFE7C2B2}"/>
                    </a:ext>
                  </a:extLst>
                </p:cNvPr>
                <p:cNvSpPr/>
                <p:nvPr/>
              </p:nvSpPr>
              <p:spPr>
                <a:xfrm>
                  <a:off x="3375076" y="5198493"/>
                  <a:ext cx="1418071" cy="764721"/>
                </a:xfrm>
                <a:custGeom>
                  <a:avLst/>
                  <a:gdLst>
                    <a:gd name="connsiteX0" fmla="*/ 1284608 w 2800721"/>
                    <a:gd name="connsiteY0" fmla="*/ 0 h 1510340"/>
                    <a:gd name="connsiteX1" fmla="*/ 1757590 w 2800721"/>
                    <a:gd name="connsiteY1" fmla="*/ 236594 h 1510340"/>
                    <a:gd name="connsiteX2" fmla="*/ 2172301 w 2800721"/>
                    <a:gd name="connsiteY2" fmla="*/ 510021 h 1510340"/>
                    <a:gd name="connsiteX3" fmla="*/ 2551071 w 2800721"/>
                    <a:gd name="connsiteY3" fmla="*/ 639278 h 1510340"/>
                    <a:gd name="connsiteX4" fmla="*/ 2741418 w 2800721"/>
                    <a:gd name="connsiteY4" fmla="*/ 621962 h 1510340"/>
                    <a:gd name="connsiteX5" fmla="*/ 2449300 w 2800721"/>
                    <a:gd name="connsiteY5" fmla="*/ 835260 h 1510340"/>
                    <a:gd name="connsiteX6" fmla="*/ 2295854 w 2800721"/>
                    <a:gd name="connsiteY6" fmla="*/ 882950 h 1510340"/>
                    <a:gd name="connsiteX7" fmla="*/ 2533548 w 2800721"/>
                    <a:gd name="connsiteY7" fmla="*/ 895732 h 1510340"/>
                    <a:gd name="connsiteX8" fmla="*/ 2663561 w 2800721"/>
                    <a:gd name="connsiteY8" fmla="*/ 901504 h 1510340"/>
                    <a:gd name="connsiteX9" fmla="*/ 2714480 w 2800721"/>
                    <a:gd name="connsiteY9" fmla="*/ 938199 h 1510340"/>
                    <a:gd name="connsiteX10" fmla="*/ 2727537 w 2800721"/>
                    <a:gd name="connsiteY10" fmla="*/ 965617 h 1510340"/>
                    <a:gd name="connsiteX11" fmla="*/ 2787596 w 2800721"/>
                    <a:gd name="connsiteY11" fmla="*/ 1174037 h 1510340"/>
                    <a:gd name="connsiteX12" fmla="*/ 2800721 w 2800721"/>
                    <a:gd name="connsiteY12" fmla="*/ 1338684 h 1510340"/>
                    <a:gd name="connsiteX13" fmla="*/ 2797148 w 2800721"/>
                    <a:gd name="connsiteY13" fmla="*/ 1370225 h 1510340"/>
                    <a:gd name="connsiteX14" fmla="*/ 2777770 w 2800721"/>
                    <a:gd name="connsiteY14" fmla="*/ 1444303 h 1510340"/>
                    <a:gd name="connsiteX15" fmla="*/ 2731454 w 2800721"/>
                    <a:gd name="connsiteY15" fmla="*/ 1447327 h 1510340"/>
                    <a:gd name="connsiteX16" fmla="*/ 2736127 w 2800721"/>
                    <a:gd name="connsiteY16" fmla="*/ 1455366 h 1510340"/>
                    <a:gd name="connsiteX17" fmla="*/ 2712694 w 2800721"/>
                    <a:gd name="connsiteY17" fmla="*/ 1459352 h 1510340"/>
                    <a:gd name="connsiteX18" fmla="*/ 2329388 w 2800721"/>
                    <a:gd name="connsiteY18" fmla="*/ 1474676 h 1510340"/>
                    <a:gd name="connsiteX19" fmla="*/ 2282798 w 2800721"/>
                    <a:gd name="connsiteY19" fmla="*/ 1510340 h 1510340"/>
                    <a:gd name="connsiteX20" fmla="*/ 2243285 w 2800721"/>
                    <a:gd name="connsiteY20" fmla="*/ 1473027 h 1510340"/>
                    <a:gd name="connsiteX21" fmla="*/ 1739381 w 2800721"/>
                    <a:gd name="connsiteY21" fmla="*/ 1467804 h 1510340"/>
                    <a:gd name="connsiteX22" fmla="*/ 1309690 w 2800721"/>
                    <a:gd name="connsiteY22" fmla="*/ 1440455 h 1510340"/>
                    <a:gd name="connsiteX23" fmla="*/ 953459 w 2800721"/>
                    <a:gd name="connsiteY23" fmla="*/ 1402386 h 1510340"/>
                    <a:gd name="connsiteX24" fmla="*/ 538543 w 2800721"/>
                    <a:gd name="connsiteY24" fmla="*/ 1321299 h 1510340"/>
                    <a:gd name="connsiteX25" fmla="*/ 121634 w 2800721"/>
                    <a:gd name="connsiteY25" fmla="*/ 1145863 h 1510340"/>
                    <a:gd name="connsiteX26" fmla="*/ 3166 w 2800721"/>
                    <a:gd name="connsiteY26" fmla="*/ 976750 h 1510340"/>
                    <a:gd name="connsiteX27" fmla="*/ 6945 w 2800721"/>
                    <a:gd name="connsiteY27" fmla="*/ 823235 h 1510340"/>
                    <a:gd name="connsiteX28" fmla="*/ 220519 w 2800721"/>
                    <a:gd name="connsiteY28" fmla="*/ 387566 h 1510340"/>
                    <a:gd name="connsiteX29" fmla="*/ 544247 w 2800721"/>
                    <a:gd name="connsiteY29" fmla="*/ 175161 h 1510340"/>
                    <a:gd name="connsiteX30" fmla="*/ 1051931 w 2800721"/>
                    <a:gd name="connsiteY30" fmla="*/ 31060 h 1510340"/>
                    <a:gd name="connsiteX31" fmla="*/ 1284608 w 2800721"/>
                    <a:gd name="connsiteY31" fmla="*/ 0 h 151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00721" h="1510340">
                      <a:moveTo>
                        <a:pt x="1284608" y="0"/>
                      </a:moveTo>
                      <a:cubicBezTo>
                        <a:pt x="1454546" y="54424"/>
                        <a:pt x="1608542" y="140527"/>
                        <a:pt x="1757590" y="236594"/>
                      </a:cubicBezTo>
                      <a:cubicBezTo>
                        <a:pt x="1896812" y="326270"/>
                        <a:pt x="2028955" y="426666"/>
                        <a:pt x="2172301" y="510021"/>
                      </a:cubicBezTo>
                      <a:cubicBezTo>
                        <a:pt x="2289807" y="578395"/>
                        <a:pt x="2412743" y="630688"/>
                        <a:pt x="2551071" y="639278"/>
                      </a:cubicBezTo>
                      <a:cubicBezTo>
                        <a:pt x="2615733" y="643264"/>
                        <a:pt x="2678129" y="629658"/>
                        <a:pt x="2741418" y="621962"/>
                      </a:cubicBezTo>
                      <a:cubicBezTo>
                        <a:pt x="2675037" y="735483"/>
                        <a:pt x="2566051" y="790800"/>
                        <a:pt x="2449300" y="835260"/>
                      </a:cubicBezTo>
                      <a:cubicBezTo>
                        <a:pt x="2399411" y="854295"/>
                        <a:pt x="2347735" y="867626"/>
                        <a:pt x="2295854" y="882950"/>
                      </a:cubicBezTo>
                      <a:cubicBezTo>
                        <a:pt x="2375085" y="887211"/>
                        <a:pt x="2454316" y="891540"/>
                        <a:pt x="2533548" y="895732"/>
                      </a:cubicBezTo>
                      <a:cubicBezTo>
                        <a:pt x="2576909" y="898068"/>
                        <a:pt x="2620269" y="902603"/>
                        <a:pt x="2663561" y="901504"/>
                      </a:cubicBezTo>
                      <a:cubicBezTo>
                        <a:pt x="2692766" y="900748"/>
                        <a:pt x="2707403" y="911399"/>
                        <a:pt x="2714480" y="938199"/>
                      </a:cubicBezTo>
                      <a:cubicBezTo>
                        <a:pt x="2717023" y="947820"/>
                        <a:pt x="2723070" y="956478"/>
                        <a:pt x="2727537" y="965617"/>
                      </a:cubicBezTo>
                      <a:cubicBezTo>
                        <a:pt x="2748015" y="1034953"/>
                        <a:pt x="2770760" y="1103465"/>
                        <a:pt x="2787596" y="1174037"/>
                      </a:cubicBezTo>
                      <a:cubicBezTo>
                        <a:pt x="2800652" y="1228942"/>
                        <a:pt x="2790551" y="1284329"/>
                        <a:pt x="2800721" y="1338684"/>
                      </a:cubicBezTo>
                      <a:cubicBezTo>
                        <a:pt x="2787184" y="1347549"/>
                        <a:pt x="2797079" y="1360124"/>
                        <a:pt x="2797148" y="1370225"/>
                      </a:cubicBezTo>
                      <a:cubicBezTo>
                        <a:pt x="2797354" y="1397094"/>
                        <a:pt x="2790620" y="1422382"/>
                        <a:pt x="2777770" y="1444303"/>
                      </a:cubicBezTo>
                      <a:cubicBezTo>
                        <a:pt x="2766569" y="1463406"/>
                        <a:pt x="2745747" y="1442035"/>
                        <a:pt x="2731454" y="1447327"/>
                      </a:cubicBezTo>
                      <a:cubicBezTo>
                        <a:pt x="2720528" y="1451381"/>
                        <a:pt x="2736195" y="1451312"/>
                        <a:pt x="2736127" y="1455366"/>
                      </a:cubicBezTo>
                      <a:cubicBezTo>
                        <a:pt x="2728293" y="1456741"/>
                        <a:pt x="2720596" y="1458665"/>
                        <a:pt x="2712694" y="1459352"/>
                      </a:cubicBezTo>
                      <a:cubicBezTo>
                        <a:pt x="2585223" y="1471240"/>
                        <a:pt x="2457340" y="1475569"/>
                        <a:pt x="2329388" y="1474676"/>
                      </a:cubicBezTo>
                      <a:cubicBezTo>
                        <a:pt x="2301558" y="1474470"/>
                        <a:pt x="2283279" y="1478662"/>
                        <a:pt x="2282798" y="1510340"/>
                      </a:cubicBezTo>
                      <a:cubicBezTo>
                        <a:pt x="2286303" y="1480173"/>
                        <a:pt x="2272490" y="1473302"/>
                        <a:pt x="2243285" y="1473027"/>
                      </a:cubicBezTo>
                      <a:cubicBezTo>
                        <a:pt x="2075339" y="1471309"/>
                        <a:pt x="1907394" y="1476875"/>
                        <a:pt x="1739381" y="1467804"/>
                      </a:cubicBezTo>
                      <a:cubicBezTo>
                        <a:pt x="1596035" y="1460039"/>
                        <a:pt x="1452897" y="1450556"/>
                        <a:pt x="1309690" y="1440455"/>
                      </a:cubicBezTo>
                      <a:cubicBezTo>
                        <a:pt x="1190396" y="1432003"/>
                        <a:pt x="1071584" y="1418672"/>
                        <a:pt x="953459" y="1402386"/>
                      </a:cubicBezTo>
                      <a:cubicBezTo>
                        <a:pt x="813963" y="1383144"/>
                        <a:pt x="674879" y="1358200"/>
                        <a:pt x="538543" y="1321299"/>
                      </a:cubicBezTo>
                      <a:cubicBezTo>
                        <a:pt x="391831" y="1281580"/>
                        <a:pt x="245738" y="1239388"/>
                        <a:pt x="121634" y="1145863"/>
                      </a:cubicBezTo>
                      <a:cubicBezTo>
                        <a:pt x="63912" y="1102365"/>
                        <a:pt x="12717" y="1051995"/>
                        <a:pt x="3166" y="976750"/>
                      </a:cubicBezTo>
                      <a:cubicBezTo>
                        <a:pt x="-3225" y="926242"/>
                        <a:pt x="1104" y="874635"/>
                        <a:pt x="6945" y="823235"/>
                      </a:cubicBezTo>
                      <a:cubicBezTo>
                        <a:pt x="26392" y="652060"/>
                        <a:pt x="99576" y="507066"/>
                        <a:pt x="220519" y="387566"/>
                      </a:cubicBezTo>
                      <a:cubicBezTo>
                        <a:pt x="313493" y="295760"/>
                        <a:pt x="423235" y="226492"/>
                        <a:pt x="544247" y="175161"/>
                      </a:cubicBezTo>
                      <a:cubicBezTo>
                        <a:pt x="707588" y="105825"/>
                        <a:pt x="877320" y="60471"/>
                        <a:pt x="1051931" y="31060"/>
                      </a:cubicBezTo>
                      <a:cubicBezTo>
                        <a:pt x="1129101" y="17935"/>
                        <a:pt x="1206545" y="6872"/>
                        <a:pt x="1284608" y="0"/>
                      </a:cubicBezTo>
                      <a:close/>
                    </a:path>
                  </a:pathLst>
                </a:custGeom>
                <a:solidFill>
                  <a:srgbClr val="2F6781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0" name="Freeform: Shape 11">
                  <a:extLst>
                    <a:ext uri="{FF2B5EF4-FFF2-40B4-BE49-F238E27FC236}">
                      <a16:creationId xmlns:a16="http://schemas.microsoft.com/office/drawing/2014/main" id="{1690E6BB-0988-4A8D-83BE-F8A59C2BB8FB}"/>
                    </a:ext>
                  </a:extLst>
                </p:cNvPr>
                <p:cNvSpPr/>
                <p:nvPr/>
              </p:nvSpPr>
              <p:spPr>
                <a:xfrm>
                  <a:off x="4756023" y="5631148"/>
                  <a:ext cx="598238" cy="351899"/>
                </a:xfrm>
                <a:custGeom>
                  <a:avLst/>
                  <a:gdLst>
                    <a:gd name="connsiteX0" fmla="*/ 73184 w 1181533"/>
                    <a:gd name="connsiteY0" fmla="*/ 484252 h 695008"/>
                    <a:gd name="connsiteX1" fmla="*/ 60059 w 1181533"/>
                    <a:gd name="connsiteY1" fmla="*/ 319605 h 695008"/>
                    <a:gd name="connsiteX2" fmla="*/ 0 w 1181533"/>
                    <a:gd name="connsiteY2" fmla="*/ 111185 h 695008"/>
                    <a:gd name="connsiteX3" fmla="*/ 274389 w 1181533"/>
                    <a:gd name="connsiteY3" fmla="*/ 81568 h 695008"/>
                    <a:gd name="connsiteX4" fmla="*/ 514076 w 1181533"/>
                    <a:gd name="connsiteY4" fmla="*/ 0 h 695008"/>
                    <a:gd name="connsiteX5" fmla="*/ 678997 w 1181533"/>
                    <a:gd name="connsiteY5" fmla="*/ 85416 h 695008"/>
                    <a:gd name="connsiteX6" fmla="*/ 1019424 w 1181533"/>
                    <a:gd name="connsiteY6" fmla="*/ 413954 h 695008"/>
                    <a:gd name="connsiteX7" fmla="*/ 1170327 w 1181533"/>
                    <a:gd name="connsiteY7" fmla="*/ 608493 h 695008"/>
                    <a:gd name="connsiteX8" fmla="*/ 1157820 w 1181533"/>
                    <a:gd name="connsiteY8" fmla="*/ 695008 h 695008"/>
                    <a:gd name="connsiteX9" fmla="*/ 922463 w 1181533"/>
                    <a:gd name="connsiteY9" fmla="*/ 574890 h 695008"/>
                    <a:gd name="connsiteX10" fmla="*/ 585816 w 1181533"/>
                    <a:gd name="connsiteY10" fmla="*/ 506929 h 695008"/>
                    <a:gd name="connsiteX11" fmla="*/ 227180 w 1181533"/>
                    <a:gd name="connsiteY11" fmla="*/ 489475 h 695008"/>
                    <a:gd name="connsiteX12" fmla="*/ 118057 w 1181533"/>
                    <a:gd name="connsiteY12" fmla="*/ 495384 h 695008"/>
                    <a:gd name="connsiteX13" fmla="*/ 73184 w 1181533"/>
                    <a:gd name="connsiteY13" fmla="*/ 484252 h 69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1533" h="695008">
                      <a:moveTo>
                        <a:pt x="73184" y="484252"/>
                      </a:moveTo>
                      <a:cubicBezTo>
                        <a:pt x="63014" y="429896"/>
                        <a:pt x="73115" y="374510"/>
                        <a:pt x="60059" y="319605"/>
                      </a:cubicBezTo>
                      <a:cubicBezTo>
                        <a:pt x="43224" y="249032"/>
                        <a:pt x="20478" y="180521"/>
                        <a:pt x="0" y="111185"/>
                      </a:cubicBezTo>
                      <a:cubicBezTo>
                        <a:pt x="91532" y="101702"/>
                        <a:pt x="183614" y="95998"/>
                        <a:pt x="274389" y="81568"/>
                      </a:cubicBezTo>
                      <a:cubicBezTo>
                        <a:pt x="358155" y="68236"/>
                        <a:pt x="440616" y="45972"/>
                        <a:pt x="514076" y="0"/>
                      </a:cubicBezTo>
                      <a:cubicBezTo>
                        <a:pt x="577364" y="12438"/>
                        <a:pt x="630689" y="42811"/>
                        <a:pt x="678997" y="85416"/>
                      </a:cubicBezTo>
                      <a:cubicBezTo>
                        <a:pt x="797397" y="189935"/>
                        <a:pt x="912362" y="297890"/>
                        <a:pt x="1019424" y="413954"/>
                      </a:cubicBezTo>
                      <a:cubicBezTo>
                        <a:pt x="1075222" y="474425"/>
                        <a:pt x="1131090" y="535034"/>
                        <a:pt x="1170327" y="608493"/>
                      </a:cubicBezTo>
                      <a:cubicBezTo>
                        <a:pt x="1187506" y="640584"/>
                        <a:pt x="1186132" y="669652"/>
                        <a:pt x="1157820" y="695008"/>
                      </a:cubicBezTo>
                      <a:cubicBezTo>
                        <a:pt x="1084637" y="644707"/>
                        <a:pt x="1008017" y="601278"/>
                        <a:pt x="922463" y="574890"/>
                      </a:cubicBezTo>
                      <a:cubicBezTo>
                        <a:pt x="812446" y="541013"/>
                        <a:pt x="699681" y="522871"/>
                        <a:pt x="585816" y="506929"/>
                      </a:cubicBezTo>
                      <a:cubicBezTo>
                        <a:pt x="466454" y="490162"/>
                        <a:pt x="346542" y="498477"/>
                        <a:pt x="227180" y="489475"/>
                      </a:cubicBezTo>
                      <a:cubicBezTo>
                        <a:pt x="191172" y="486726"/>
                        <a:pt x="154409" y="493185"/>
                        <a:pt x="118057" y="495384"/>
                      </a:cubicBezTo>
                      <a:cubicBezTo>
                        <a:pt x="104932" y="484252"/>
                        <a:pt x="85416" y="498820"/>
                        <a:pt x="73184" y="484252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1" name="Freeform: Shape 12">
                  <a:extLst>
                    <a:ext uri="{FF2B5EF4-FFF2-40B4-BE49-F238E27FC236}">
                      <a16:creationId xmlns:a16="http://schemas.microsoft.com/office/drawing/2014/main" id="{0B238DDC-44FF-4215-820C-501DE160A759}"/>
                    </a:ext>
                  </a:extLst>
                </p:cNvPr>
                <p:cNvSpPr/>
                <p:nvPr/>
              </p:nvSpPr>
              <p:spPr>
                <a:xfrm>
                  <a:off x="5016312" y="5592060"/>
                  <a:ext cx="504560" cy="475276"/>
                </a:xfrm>
                <a:custGeom>
                  <a:avLst/>
                  <a:gdLst>
                    <a:gd name="connsiteX0" fmla="*/ 643745 w 996517"/>
                    <a:gd name="connsiteY0" fmla="*/ 772207 h 938681"/>
                    <a:gd name="connsiteX1" fmla="*/ 656252 w 996517"/>
                    <a:gd name="connsiteY1" fmla="*/ 685691 h 938681"/>
                    <a:gd name="connsiteX2" fmla="*/ 505348 w 996517"/>
                    <a:gd name="connsiteY2" fmla="*/ 491152 h 938681"/>
                    <a:gd name="connsiteX3" fmla="*/ 164922 w 996517"/>
                    <a:gd name="connsiteY3" fmla="*/ 162614 h 938681"/>
                    <a:gd name="connsiteX4" fmla="*/ 0 w 996517"/>
                    <a:gd name="connsiteY4" fmla="*/ 77198 h 938681"/>
                    <a:gd name="connsiteX5" fmla="*/ 59510 w 996517"/>
                    <a:gd name="connsiteY5" fmla="*/ 26416 h 938681"/>
                    <a:gd name="connsiteX6" fmla="*/ 152896 w 996517"/>
                    <a:gd name="connsiteY6" fmla="*/ 7450 h 938681"/>
                    <a:gd name="connsiteX7" fmla="*/ 317818 w 996517"/>
                    <a:gd name="connsiteY7" fmla="*/ 109702 h 938681"/>
                    <a:gd name="connsiteX8" fmla="*/ 802001 w 996517"/>
                    <a:gd name="connsiteY8" fmla="*/ 583921 h 938681"/>
                    <a:gd name="connsiteX9" fmla="*/ 944590 w 996517"/>
                    <a:gd name="connsiteY9" fmla="*/ 750011 h 938681"/>
                    <a:gd name="connsiteX10" fmla="*/ 993929 w 996517"/>
                    <a:gd name="connsiteY10" fmla="*/ 858172 h 938681"/>
                    <a:gd name="connsiteX11" fmla="*/ 924181 w 996517"/>
                    <a:gd name="connsiteY11" fmla="*/ 938297 h 938681"/>
                    <a:gd name="connsiteX12" fmla="*/ 836704 w 996517"/>
                    <a:gd name="connsiteY12" fmla="*/ 910673 h 938681"/>
                    <a:gd name="connsiteX13" fmla="*/ 643745 w 996517"/>
                    <a:gd name="connsiteY13" fmla="*/ 772207 h 9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6517" h="938681">
                      <a:moveTo>
                        <a:pt x="643745" y="772207"/>
                      </a:moveTo>
                      <a:cubicBezTo>
                        <a:pt x="672056" y="746850"/>
                        <a:pt x="673362" y="717851"/>
                        <a:pt x="656252" y="685691"/>
                      </a:cubicBezTo>
                      <a:cubicBezTo>
                        <a:pt x="617014" y="612232"/>
                        <a:pt x="561147" y="551624"/>
                        <a:pt x="505348" y="491152"/>
                      </a:cubicBezTo>
                      <a:cubicBezTo>
                        <a:pt x="398286" y="375089"/>
                        <a:pt x="283253" y="267134"/>
                        <a:pt x="164922" y="162614"/>
                      </a:cubicBezTo>
                      <a:cubicBezTo>
                        <a:pt x="116613" y="119941"/>
                        <a:pt x="63288" y="89567"/>
                        <a:pt x="0" y="77198"/>
                      </a:cubicBezTo>
                      <a:cubicBezTo>
                        <a:pt x="19997" y="60431"/>
                        <a:pt x="42261" y="45657"/>
                        <a:pt x="59510" y="26416"/>
                      </a:cubicBezTo>
                      <a:cubicBezTo>
                        <a:pt x="86997" y="-4094"/>
                        <a:pt x="118056" y="-4850"/>
                        <a:pt x="152896" y="7450"/>
                      </a:cubicBezTo>
                      <a:cubicBezTo>
                        <a:pt x="215360" y="29440"/>
                        <a:pt x="267311" y="68746"/>
                        <a:pt x="317818" y="109702"/>
                      </a:cubicBezTo>
                      <a:cubicBezTo>
                        <a:pt x="493941" y="252703"/>
                        <a:pt x="647524" y="418793"/>
                        <a:pt x="802001" y="583921"/>
                      </a:cubicBezTo>
                      <a:cubicBezTo>
                        <a:pt x="851890" y="637246"/>
                        <a:pt x="904459" y="688303"/>
                        <a:pt x="944590" y="750011"/>
                      </a:cubicBezTo>
                      <a:cubicBezTo>
                        <a:pt x="966442" y="783614"/>
                        <a:pt x="985545" y="818453"/>
                        <a:pt x="993929" y="858172"/>
                      </a:cubicBezTo>
                      <a:cubicBezTo>
                        <a:pt x="1005268" y="912253"/>
                        <a:pt x="978880" y="942488"/>
                        <a:pt x="924181" y="938297"/>
                      </a:cubicBezTo>
                      <a:cubicBezTo>
                        <a:pt x="892845" y="935892"/>
                        <a:pt x="864191" y="924828"/>
                        <a:pt x="836704" y="910673"/>
                      </a:cubicBezTo>
                      <a:cubicBezTo>
                        <a:pt x="765649" y="873977"/>
                        <a:pt x="698994" y="830960"/>
                        <a:pt x="643745" y="772207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2" name="Freeform: Shape 13">
                  <a:extLst>
                    <a:ext uri="{FF2B5EF4-FFF2-40B4-BE49-F238E27FC236}">
                      <a16:creationId xmlns:a16="http://schemas.microsoft.com/office/drawing/2014/main" id="{B47B8E80-E65A-40DC-969A-FB51EBF1C4C3}"/>
                    </a:ext>
                  </a:extLst>
                </p:cNvPr>
                <p:cNvSpPr/>
                <p:nvPr/>
              </p:nvSpPr>
              <p:spPr>
                <a:xfrm>
                  <a:off x="4518246" y="5935345"/>
                  <a:ext cx="428265" cy="260253"/>
                </a:xfrm>
                <a:custGeom>
                  <a:avLst/>
                  <a:gdLst>
                    <a:gd name="connsiteX0" fmla="*/ 0 w 845832"/>
                    <a:gd name="connsiteY0" fmla="*/ 179353 h 514006"/>
                    <a:gd name="connsiteX1" fmla="*/ 24876 w 845832"/>
                    <a:gd name="connsiteY1" fmla="*/ 54974 h 514006"/>
                    <a:gd name="connsiteX2" fmla="*/ 71466 w 845832"/>
                    <a:gd name="connsiteY2" fmla="*/ 19310 h 514006"/>
                    <a:gd name="connsiteX3" fmla="*/ 454772 w 845832"/>
                    <a:gd name="connsiteY3" fmla="*/ 3986 h 514006"/>
                    <a:gd name="connsiteX4" fmla="*/ 478136 w 845832"/>
                    <a:gd name="connsiteY4" fmla="*/ 0 h 514006"/>
                    <a:gd name="connsiteX5" fmla="*/ 502875 w 845832"/>
                    <a:gd name="connsiteY5" fmla="*/ 16973 h 514006"/>
                    <a:gd name="connsiteX6" fmla="*/ 703185 w 845832"/>
                    <a:gd name="connsiteY6" fmla="*/ 237969 h 514006"/>
                    <a:gd name="connsiteX7" fmla="*/ 833337 w 845832"/>
                    <a:gd name="connsiteY7" fmla="*/ 422406 h 514006"/>
                    <a:gd name="connsiteX8" fmla="*/ 818837 w 845832"/>
                    <a:gd name="connsiteY8" fmla="*/ 514007 h 514006"/>
                    <a:gd name="connsiteX9" fmla="*/ 690610 w 845832"/>
                    <a:gd name="connsiteY9" fmla="*/ 424399 h 514006"/>
                    <a:gd name="connsiteX10" fmla="*/ 321667 w 845832"/>
                    <a:gd name="connsiteY10" fmla="*/ 265112 h 514006"/>
                    <a:gd name="connsiteX11" fmla="*/ 50095 w 845832"/>
                    <a:gd name="connsiteY11" fmla="*/ 188424 h 514006"/>
                    <a:gd name="connsiteX12" fmla="*/ 0 w 845832"/>
                    <a:gd name="connsiteY12" fmla="*/ 179353 h 514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5832" h="514006">
                      <a:moveTo>
                        <a:pt x="0" y="179353"/>
                      </a:moveTo>
                      <a:cubicBezTo>
                        <a:pt x="11339" y="138535"/>
                        <a:pt x="23295" y="97785"/>
                        <a:pt x="24876" y="54974"/>
                      </a:cubicBezTo>
                      <a:cubicBezTo>
                        <a:pt x="25357" y="23295"/>
                        <a:pt x="43635" y="19104"/>
                        <a:pt x="71466" y="19310"/>
                      </a:cubicBezTo>
                      <a:cubicBezTo>
                        <a:pt x="199418" y="20203"/>
                        <a:pt x="327301" y="15874"/>
                        <a:pt x="454772" y="3986"/>
                      </a:cubicBezTo>
                      <a:cubicBezTo>
                        <a:pt x="462605" y="3230"/>
                        <a:pt x="470371" y="1306"/>
                        <a:pt x="478136" y="0"/>
                      </a:cubicBezTo>
                      <a:cubicBezTo>
                        <a:pt x="489681" y="825"/>
                        <a:pt x="495796" y="9689"/>
                        <a:pt x="502875" y="16973"/>
                      </a:cubicBezTo>
                      <a:cubicBezTo>
                        <a:pt x="572073" y="88439"/>
                        <a:pt x="639690" y="161349"/>
                        <a:pt x="703185" y="237969"/>
                      </a:cubicBezTo>
                      <a:cubicBezTo>
                        <a:pt x="751287" y="296035"/>
                        <a:pt x="799527" y="354239"/>
                        <a:pt x="833337" y="422406"/>
                      </a:cubicBezTo>
                      <a:cubicBezTo>
                        <a:pt x="853539" y="463224"/>
                        <a:pt x="849623" y="483565"/>
                        <a:pt x="818837" y="514007"/>
                      </a:cubicBezTo>
                      <a:cubicBezTo>
                        <a:pt x="774583" y="486313"/>
                        <a:pt x="735345" y="451886"/>
                        <a:pt x="690610" y="424399"/>
                      </a:cubicBezTo>
                      <a:cubicBezTo>
                        <a:pt x="575097" y="353208"/>
                        <a:pt x="448725" y="308816"/>
                        <a:pt x="321667" y="265112"/>
                      </a:cubicBezTo>
                      <a:cubicBezTo>
                        <a:pt x="232608" y="234464"/>
                        <a:pt x="141351" y="211581"/>
                        <a:pt x="50095" y="188424"/>
                      </a:cubicBezTo>
                      <a:cubicBezTo>
                        <a:pt x="33672" y="184300"/>
                        <a:pt x="16699" y="182376"/>
                        <a:pt x="0" y="179353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3" name="Freeform: Shape 14">
                  <a:extLst>
                    <a:ext uri="{FF2B5EF4-FFF2-40B4-BE49-F238E27FC236}">
                      <a16:creationId xmlns:a16="http://schemas.microsoft.com/office/drawing/2014/main" id="{75C63769-C021-495D-B653-C2C3648EF2C3}"/>
                    </a:ext>
                  </a:extLst>
                </p:cNvPr>
                <p:cNvSpPr/>
                <p:nvPr/>
              </p:nvSpPr>
              <p:spPr>
                <a:xfrm>
                  <a:off x="4755995" y="5876301"/>
                  <a:ext cx="352652" cy="410632"/>
                </a:xfrm>
                <a:custGeom>
                  <a:avLst/>
                  <a:gdLst>
                    <a:gd name="connsiteX0" fmla="*/ 349209 w 696495"/>
                    <a:gd name="connsiteY0" fmla="*/ 630688 h 811007"/>
                    <a:gd name="connsiteX1" fmla="*/ 363708 w 696495"/>
                    <a:gd name="connsiteY1" fmla="*/ 539088 h 811007"/>
                    <a:gd name="connsiteX2" fmla="*/ 233557 w 696495"/>
                    <a:gd name="connsiteY2" fmla="*/ 354651 h 811007"/>
                    <a:gd name="connsiteX3" fmla="*/ 33246 w 696495"/>
                    <a:gd name="connsiteY3" fmla="*/ 133656 h 811007"/>
                    <a:gd name="connsiteX4" fmla="*/ 8507 w 696495"/>
                    <a:gd name="connsiteY4" fmla="*/ 116682 h 811007"/>
                    <a:gd name="connsiteX5" fmla="*/ 3904 w 696495"/>
                    <a:gd name="connsiteY5" fmla="*/ 108642 h 811007"/>
                    <a:gd name="connsiteX6" fmla="*/ 50219 w 696495"/>
                    <a:gd name="connsiteY6" fmla="*/ 105619 h 811007"/>
                    <a:gd name="connsiteX7" fmla="*/ 69597 w 696495"/>
                    <a:gd name="connsiteY7" fmla="*/ 31541 h 811007"/>
                    <a:gd name="connsiteX8" fmla="*/ 73171 w 696495"/>
                    <a:gd name="connsiteY8" fmla="*/ 0 h 811007"/>
                    <a:gd name="connsiteX9" fmla="*/ 117975 w 696495"/>
                    <a:gd name="connsiteY9" fmla="*/ 11201 h 811007"/>
                    <a:gd name="connsiteX10" fmla="*/ 580855 w 696495"/>
                    <a:gd name="connsiteY10" fmla="*/ 525139 h 811007"/>
                    <a:gd name="connsiteX11" fmla="*/ 669088 w 696495"/>
                    <a:gd name="connsiteY11" fmla="*/ 654946 h 811007"/>
                    <a:gd name="connsiteX12" fmla="*/ 692865 w 696495"/>
                    <a:gd name="connsiteY12" fmla="*/ 718715 h 811007"/>
                    <a:gd name="connsiteX13" fmla="*/ 598790 w 696495"/>
                    <a:gd name="connsiteY13" fmla="*/ 804200 h 811007"/>
                    <a:gd name="connsiteX14" fmla="*/ 397242 w 696495"/>
                    <a:gd name="connsiteY14" fmla="*/ 678172 h 811007"/>
                    <a:gd name="connsiteX15" fmla="*/ 349209 w 696495"/>
                    <a:gd name="connsiteY15" fmla="*/ 630688 h 81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6495" h="811007">
                      <a:moveTo>
                        <a:pt x="349209" y="630688"/>
                      </a:moveTo>
                      <a:cubicBezTo>
                        <a:pt x="379994" y="600315"/>
                        <a:pt x="383911" y="579907"/>
                        <a:pt x="363708" y="539088"/>
                      </a:cubicBezTo>
                      <a:cubicBezTo>
                        <a:pt x="329968" y="470920"/>
                        <a:pt x="281728" y="412786"/>
                        <a:pt x="233557" y="354651"/>
                      </a:cubicBezTo>
                      <a:cubicBezTo>
                        <a:pt x="170062" y="278030"/>
                        <a:pt x="102444" y="205121"/>
                        <a:pt x="33246" y="133656"/>
                      </a:cubicBezTo>
                      <a:cubicBezTo>
                        <a:pt x="26237" y="126371"/>
                        <a:pt x="20052" y="117507"/>
                        <a:pt x="8507" y="116682"/>
                      </a:cubicBezTo>
                      <a:cubicBezTo>
                        <a:pt x="8645" y="112696"/>
                        <a:pt x="-7091" y="112696"/>
                        <a:pt x="3904" y="108642"/>
                      </a:cubicBezTo>
                      <a:cubicBezTo>
                        <a:pt x="18265" y="103351"/>
                        <a:pt x="39018" y="124722"/>
                        <a:pt x="50219" y="105619"/>
                      </a:cubicBezTo>
                      <a:cubicBezTo>
                        <a:pt x="63069" y="83698"/>
                        <a:pt x="69735" y="58341"/>
                        <a:pt x="69597" y="31541"/>
                      </a:cubicBezTo>
                      <a:cubicBezTo>
                        <a:pt x="69528" y="21509"/>
                        <a:pt x="59702" y="8864"/>
                        <a:pt x="73171" y="0"/>
                      </a:cubicBezTo>
                      <a:cubicBezTo>
                        <a:pt x="85403" y="14637"/>
                        <a:pt x="104918" y="69"/>
                        <a:pt x="117975" y="11201"/>
                      </a:cubicBezTo>
                      <a:cubicBezTo>
                        <a:pt x="282278" y="173512"/>
                        <a:pt x="431807" y="349085"/>
                        <a:pt x="580855" y="525139"/>
                      </a:cubicBezTo>
                      <a:cubicBezTo>
                        <a:pt x="614871" y="565339"/>
                        <a:pt x="646343" y="607325"/>
                        <a:pt x="669088" y="654946"/>
                      </a:cubicBezTo>
                      <a:cubicBezTo>
                        <a:pt x="678846" y="675355"/>
                        <a:pt x="688123" y="696726"/>
                        <a:pt x="692865" y="718715"/>
                      </a:cubicBezTo>
                      <a:cubicBezTo>
                        <a:pt x="708738" y="792862"/>
                        <a:pt x="671699" y="826533"/>
                        <a:pt x="598790" y="804200"/>
                      </a:cubicBezTo>
                      <a:cubicBezTo>
                        <a:pt x="520659" y="780218"/>
                        <a:pt x="457988" y="730260"/>
                        <a:pt x="397242" y="678172"/>
                      </a:cubicBezTo>
                      <a:cubicBezTo>
                        <a:pt x="380269" y="663673"/>
                        <a:pt x="359723" y="652060"/>
                        <a:pt x="349209" y="630688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4" name="Freeform: Shape 15">
                  <a:extLst>
                    <a:ext uri="{FF2B5EF4-FFF2-40B4-BE49-F238E27FC236}">
                      <a16:creationId xmlns:a16="http://schemas.microsoft.com/office/drawing/2014/main" id="{40965EA8-98BB-4F7D-9095-ED9D040EB629}"/>
                    </a:ext>
                  </a:extLst>
                </p:cNvPr>
                <p:cNvSpPr/>
                <p:nvPr/>
              </p:nvSpPr>
              <p:spPr>
                <a:xfrm>
                  <a:off x="3026089" y="3816156"/>
                  <a:ext cx="1868817" cy="593234"/>
                </a:xfrm>
                <a:custGeom>
                  <a:avLst/>
                  <a:gdLst>
                    <a:gd name="connsiteX0" fmla="*/ 1474909 w 3690953"/>
                    <a:gd name="connsiteY0" fmla="*/ 1156035 h 1171650"/>
                    <a:gd name="connsiteX1" fmla="*/ 945235 w 3690953"/>
                    <a:gd name="connsiteY1" fmla="*/ 1139612 h 1171650"/>
                    <a:gd name="connsiteX2" fmla="*/ 624668 w 3690953"/>
                    <a:gd name="connsiteY2" fmla="*/ 1135832 h 1171650"/>
                    <a:gd name="connsiteX3" fmla="*/ 560142 w 3690953"/>
                    <a:gd name="connsiteY3" fmla="*/ 1141811 h 1171650"/>
                    <a:gd name="connsiteX4" fmla="*/ 399275 w 3690953"/>
                    <a:gd name="connsiteY4" fmla="*/ 1144010 h 1171650"/>
                    <a:gd name="connsiteX5" fmla="*/ 149968 w 3690953"/>
                    <a:gd name="connsiteY5" fmla="*/ 1083057 h 1171650"/>
                    <a:gd name="connsiteX6" fmla="*/ 54176 w 3690953"/>
                    <a:gd name="connsiteY6" fmla="*/ 1045881 h 1171650"/>
                    <a:gd name="connsiteX7" fmla="*/ 22222 w 3690953"/>
                    <a:gd name="connsiteY7" fmla="*/ 1014202 h 1171650"/>
                    <a:gd name="connsiteX8" fmla="*/ 13495 w 3690953"/>
                    <a:gd name="connsiteY8" fmla="*/ 863574 h 1171650"/>
                    <a:gd name="connsiteX9" fmla="*/ 57337 w 3690953"/>
                    <a:gd name="connsiteY9" fmla="*/ 833544 h 1171650"/>
                    <a:gd name="connsiteX10" fmla="*/ 401061 w 3690953"/>
                    <a:gd name="connsiteY10" fmla="*/ 826054 h 1171650"/>
                    <a:gd name="connsiteX11" fmla="*/ 469298 w 3690953"/>
                    <a:gd name="connsiteY11" fmla="*/ 830108 h 1171650"/>
                    <a:gd name="connsiteX12" fmla="*/ 487233 w 3690953"/>
                    <a:gd name="connsiteY12" fmla="*/ 789496 h 1171650"/>
                    <a:gd name="connsiteX13" fmla="*/ 455417 w 3690953"/>
                    <a:gd name="connsiteY13" fmla="*/ 651306 h 1171650"/>
                    <a:gd name="connsiteX14" fmla="*/ 463663 w 3690953"/>
                    <a:gd name="connsiteY14" fmla="*/ 646221 h 1171650"/>
                    <a:gd name="connsiteX15" fmla="*/ 643497 w 3690953"/>
                    <a:gd name="connsiteY15" fmla="*/ 756993 h 1171650"/>
                    <a:gd name="connsiteX16" fmla="*/ 793438 w 3690953"/>
                    <a:gd name="connsiteY16" fmla="*/ 858145 h 1171650"/>
                    <a:gd name="connsiteX17" fmla="*/ 832194 w 3690953"/>
                    <a:gd name="connsiteY17" fmla="*/ 866322 h 1171650"/>
                    <a:gd name="connsiteX18" fmla="*/ 1150356 w 3690953"/>
                    <a:gd name="connsiteY18" fmla="*/ 803721 h 1171650"/>
                    <a:gd name="connsiteX19" fmla="*/ 1460410 w 3690953"/>
                    <a:gd name="connsiteY19" fmla="*/ 755069 h 1171650"/>
                    <a:gd name="connsiteX20" fmla="*/ 1768745 w 3690953"/>
                    <a:gd name="connsiteY20" fmla="*/ 716312 h 1171650"/>
                    <a:gd name="connsiteX21" fmla="*/ 2093435 w 3690953"/>
                    <a:gd name="connsiteY21" fmla="*/ 705798 h 1171650"/>
                    <a:gd name="connsiteX22" fmla="*/ 2353461 w 3690953"/>
                    <a:gd name="connsiteY22" fmla="*/ 629453 h 1171650"/>
                    <a:gd name="connsiteX23" fmla="*/ 2777104 w 3690953"/>
                    <a:gd name="connsiteY23" fmla="*/ 336168 h 1171650"/>
                    <a:gd name="connsiteX24" fmla="*/ 3268777 w 3690953"/>
                    <a:gd name="connsiteY24" fmla="*/ 37247 h 1171650"/>
                    <a:gd name="connsiteX25" fmla="*/ 3480840 w 3690953"/>
                    <a:gd name="connsiteY25" fmla="*/ 9485 h 1171650"/>
                    <a:gd name="connsiteX26" fmla="*/ 3648854 w 3690953"/>
                    <a:gd name="connsiteY26" fmla="*/ 185745 h 1171650"/>
                    <a:gd name="connsiteX27" fmla="*/ 3688984 w 3690953"/>
                    <a:gd name="connsiteY27" fmla="*/ 340634 h 1171650"/>
                    <a:gd name="connsiteX28" fmla="*/ 3655657 w 3690953"/>
                    <a:gd name="connsiteY28" fmla="*/ 487758 h 1171650"/>
                    <a:gd name="connsiteX29" fmla="*/ 3417345 w 3690953"/>
                    <a:gd name="connsiteY29" fmla="*/ 717343 h 1171650"/>
                    <a:gd name="connsiteX30" fmla="*/ 2782808 w 3690953"/>
                    <a:gd name="connsiteY30" fmla="*/ 1007399 h 1171650"/>
                    <a:gd name="connsiteX31" fmla="*/ 2433860 w 3690953"/>
                    <a:gd name="connsiteY31" fmla="*/ 1113362 h 1171650"/>
                    <a:gd name="connsiteX32" fmla="*/ 1916075 w 3690953"/>
                    <a:gd name="connsiteY32" fmla="*/ 1169573 h 1171650"/>
                    <a:gd name="connsiteX33" fmla="*/ 1474909 w 3690953"/>
                    <a:gd name="connsiteY33" fmla="*/ 1156035 h 117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690953" h="1171650">
                      <a:moveTo>
                        <a:pt x="1474909" y="1156035"/>
                      </a:moveTo>
                      <a:cubicBezTo>
                        <a:pt x="1298305" y="1150950"/>
                        <a:pt x="1121563" y="1149370"/>
                        <a:pt x="945235" y="1139612"/>
                      </a:cubicBezTo>
                      <a:cubicBezTo>
                        <a:pt x="838242" y="1133702"/>
                        <a:pt x="731592" y="1130541"/>
                        <a:pt x="624668" y="1135832"/>
                      </a:cubicBezTo>
                      <a:cubicBezTo>
                        <a:pt x="603091" y="1136863"/>
                        <a:pt x="581651" y="1139749"/>
                        <a:pt x="560142" y="1141811"/>
                      </a:cubicBezTo>
                      <a:cubicBezTo>
                        <a:pt x="506405" y="1142017"/>
                        <a:pt x="451500" y="1135076"/>
                        <a:pt x="399275" y="1144010"/>
                      </a:cubicBezTo>
                      <a:cubicBezTo>
                        <a:pt x="305407" y="1160021"/>
                        <a:pt x="228993" y="1120302"/>
                        <a:pt x="149968" y="1083057"/>
                      </a:cubicBezTo>
                      <a:cubicBezTo>
                        <a:pt x="119045" y="1068489"/>
                        <a:pt x="86541" y="1057082"/>
                        <a:pt x="54176" y="1045881"/>
                      </a:cubicBezTo>
                      <a:cubicBezTo>
                        <a:pt x="37477" y="1040109"/>
                        <a:pt x="31293" y="1027740"/>
                        <a:pt x="22222" y="1014202"/>
                      </a:cubicBezTo>
                      <a:cubicBezTo>
                        <a:pt x="-10556" y="965001"/>
                        <a:pt x="-1348" y="913737"/>
                        <a:pt x="13495" y="863574"/>
                      </a:cubicBezTo>
                      <a:cubicBezTo>
                        <a:pt x="17824" y="849074"/>
                        <a:pt x="30674" y="836705"/>
                        <a:pt x="57337" y="833544"/>
                      </a:cubicBezTo>
                      <a:cubicBezTo>
                        <a:pt x="172095" y="819869"/>
                        <a:pt x="286715" y="832445"/>
                        <a:pt x="401061" y="826054"/>
                      </a:cubicBezTo>
                      <a:cubicBezTo>
                        <a:pt x="424013" y="824749"/>
                        <a:pt x="443116" y="840485"/>
                        <a:pt x="469298" y="830108"/>
                      </a:cubicBezTo>
                      <a:cubicBezTo>
                        <a:pt x="495135" y="819869"/>
                        <a:pt x="494654" y="807088"/>
                        <a:pt x="487233" y="789496"/>
                      </a:cubicBezTo>
                      <a:cubicBezTo>
                        <a:pt x="468473" y="745174"/>
                        <a:pt x="468130" y="696865"/>
                        <a:pt x="455417" y="651306"/>
                      </a:cubicBezTo>
                      <a:cubicBezTo>
                        <a:pt x="455142" y="650412"/>
                        <a:pt x="460777" y="647938"/>
                        <a:pt x="463663" y="646221"/>
                      </a:cubicBezTo>
                      <a:cubicBezTo>
                        <a:pt x="527983" y="676044"/>
                        <a:pt x="584675" y="718237"/>
                        <a:pt x="643497" y="756993"/>
                      </a:cubicBezTo>
                      <a:cubicBezTo>
                        <a:pt x="693797" y="790184"/>
                        <a:pt x="743961" y="823649"/>
                        <a:pt x="793438" y="858145"/>
                      </a:cubicBezTo>
                      <a:cubicBezTo>
                        <a:pt x="806013" y="866941"/>
                        <a:pt x="818726" y="869690"/>
                        <a:pt x="832194" y="866322"/>
                      </a:cubicBezTo>
                      <a:cubicBezTo>
                        <a:pt x="937126" y="839660"/>
                        <a:pt x="1043982" y="822137"/>
                        <a:pt x="1150356" y="803721"/>
                      </a:cubicBezTo>
                      <a:cubicBezTo>
                        <a:pt x="1253364" y="785854"/>
                        <a:pt x="1356784" y="769775"/>
                        <a:pt x="1460410" y="755069"/>
                      </a:cubicBezTo>
                      <a:cubicBezTo>
                        <a:pt x="1563073" y="740501"/>
                        <a:pt x="1666012" y="729643"/>
                        <a:pt x="1768745" y="716312"/>
                      </a:cubicBezTo>
                      <a:cubicBezTo>
                        <a:pt x="1877181" y="715007"/>
                        <a:pt x="1986166" y="690956"/>
                        <a:pt x="2093435" y="705798"/>
                      </a:cubicBezTo>
                      <a:cubicBezTo>
                        <a:pt x="2195617" y="719954"/>
                        <a:pt x="2274505" y="681198"/>
                        <a:pt x="2353461" y="629453"/>
                      </a:cubicBezTo>
                      <a:cubicBezTo>
                        <a:pt x="2497150" y="535242"/>
                        <a:pt x="2635752" y="433746"/>
                        <a:pt x="2777104" y="336168"/>
                      </a:cubicBezTo>
                      <a:cubicBezTo>
                        <a:pt x="2935223" y="227044"/>
                        <a:pt x="3093411" y="117852"/>
                        <a:pt x="3268777" y="37247"/>
                      </a:cubicBezTo>
                      <a:cubicBezTo>
                        <a:pt x="3336052" y="6324"/>
                        <a:pt x="3406969" y="-12367"/>
                        <a:pt x="3480840" y="9485"/>
                      </a:cubicBezTo>
                      <a:cubicBezTo>
                        <a:pt x="3569622" y="35735"/>
                        <a:pt x="3615732" y="105346"/>
                        <a:pt x="3648854" y="185745"/>
                      </a:cubicBezTo>
                      <a:cubicBezTo>
                        <a:pt x="3669331" y="235428"/>
                        <a:pt x="3681219" y="287997"/>
                        <a:pt x="3688984" y="340634"/>
                      </a:cubicBezTo>
                      <a:cubicBezTo>
                        <a:pt x="3696612" y="392516"/>
                        <a:pt x="3681357" y="441786"/>
                        <a:pt x="3655657" y="487758"/>
                      </a:cubicBezTo>
                      <a:cubicBezTo>
                        <a:pt x="3599377" y="588429"/>
                        <a:pt x="3511488" y="656322"/>
                        <a:pt x="3417345" y="717343"/>
                      </a:cubicBezTo>
                      <a:cubicBezTo>
                        <a:pt x="3220125" y="845226"/>
                        <a:pt x="3003597" y="930642"/>
                        <a:pt x="2782808" y="1007399"/>
                      </a:cubicBezTo>
                      <a:cubicBezTo>
                        <a:pt x="2667775" y="1047324"/>
                        <a:pt x="2550680" y="1079828"/>
                        <a:pt x="2433860" y="1113362"/>
                      </a:cubicBezTo>
                      <a:cubicBezTo>
                        <a:pt x="2264610" y="1162014"/>
                        <a:pt x="2091717" y="1177819"/>
                        <a:pt x="1916075" y="1169573"/>
                      </a:cubicBezTo>
                      <a:cubicBezTo>
                        <a:pt x="1866873" y="1167030"/>
                        <a:pt x="1572831" y="1158853"/>
                        <a:pt x="1474909" y="1156035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5" name="Freeform: Shape 16">
                  <a:extLst>
                    <a:ext uri="{FF2B5EF4-FFF2-40B4-BE49-F238E27FC236}">
                      <a16:creationId xmlns:a16="http://schemas.microsoft.com/office/drawing/2014/main" id="{D9386975-0527-4815-8F56-F55098409040}"/>
                    </a:ext>
                  </a:extLst>
                </p:cNvPr>
                <p:cNvSpPr/>
                <p:nvPr/>
              </p:nvSpPr>
              <p:spPr>
                <a:xfrm>
                  <a:off x="4116175" y="3179215"/>
                  <a:ext cx="445870" cy="492269"/>
                </a:xfrm>
                <a:custGeom>
                  <a:avLst/>
                  <a:gdLst>
                    <a:gd name="connsiteX0" fmla="*/ 879240 w 880602"/>
                    <a:gd name="connsiteY0" fmla="*/ 902362 h 972241"/>
                    <a:gd name="connsiteX1" fmla="*/ 837116 w 880602"/>
                    <a:gd name="connsiteY1" fmla="*/ 964552 h 972241"/>
                    <a:gd name="connsiteX2" fmla="*/ 666147 w 880602"/>
                    <a:gd name="connsiteY2" fmla="*/ 942356 h 972241"/>
                    <a:gd name="connsiteX3" fmla="*/ 636117 w 880602"/>
                    <a:gd name="connsiteY3" fmla="*/ 902637 h 972241"/>
                    <a:gd name="connsiteX4" fmla="*/ 616602 w 880602"/>
                    <a:gd name="connsiteY4" fmla="*/ 820314 h 972241"/>
                    <a:gd name="connsiteX5" fmla="*/ 559910 w 880602"/>
                    <a:gd name="connsiteY5" fmla="*/ 595333 h 972241"/>
                    <a:gd name="connsiteX6" fmla="*/ 529056 w 880602"/>
                    <a:gd name="connsiteY6" fmla="*/ 582345 h 972241"/>
                    <a:gd name="connsiteX7" fmla="*/ 455872 w 880602"/>
                    <a:gd name="connsiteY7" fmla="*/ 618972 h 972241"/>
                    <a:gd name="connsiteX8" fmla="*/ 347367 w 880602"/>
                    <a:gd name="connsiteY8" fmla="*/ 610588 h 972241"/>
                    <a:gd name="connsiteX9" fmla="*/ 106718 w 880602"/>
                    <a:gd name="connsiteY9" fmla="*/ 405879 h 972241"/>
                    <a:gd name="connsiteX10" fmla="*/ 34771 w 880602"/>
                    <a:gd name="connsiteY10" fmla="*/ 208522 h 972241"/>
                    <a:gd name="connsiteX11" fmla="*/ 0 w 880602"/>
                    <a:gd name="connsiteY11" fmla="*/ 81601 h 972241"/>
                    <a:gd name="connsiteX12" fmla="*/ 592482 w 880602"/>
                    <a:gd name="connsiteY12" fmla="*/ 4638 h 972241"/>
                    <a:gd name="connsiteX13" fmla="*/ 671438 w 880602"/>
                    <a:gd name="connsiteY13" fmla="*/ 36591 h 972241"/>
                    <a:gd name="connsiteX14" fmla="*/ 710676 w 880602"/>
                    <a:gd name="connsiteY14" fmla="*/ 247691 h 972241"/>
                    <a:gd name="connsiteX15" fmla="*/ 696108 w 880602"/>
                    <a:gd name="connsiteY15" fmla="*/ 530807 h 972241"/>
                    <a:gd name="connsiteX16" fmla="*/ 845843 w 880602"/>
                    <a:gd name="connsiteY16" fmla="*/ 859345 h 972241"/>
                    <a:gd name="connsiteX17" fmla="*/ 879240 w 880602"/>
                    <a:gd name="connsiteY17" fmla="*/ 902362 h 97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0602" h="972241">
                      <a:moveTo>
                        <a:pt x="879240" y="902362"/>
                      </a:moveTo>
                      <a:cubicBezTo>
                        <a:pt x="885562" y="936858"/>
                        <a:pt x="869619" y="955275"/>
                        <a:pt x="837116" y="964552"/>
                      </a:cubicBezTo>
                      <a:cubicBezTo>
                        <a:pt x="776644" y="981868"/>
                        <a:pt x="720503" y="967987"/>
                        <a:pt x="666147" y="942356"/>
                      </a:cubicBezTo>
                      <a:cubicBezTo>
                        <a:pt x="650342" y="934934"/>
                        <a:pt x="640653" y="919542"/>
                        <a:pt x="636117" y="902637"/>
                      </a:cubicBezTo>
                      <a:cubicBezTo>
                        <a:pt x="628833" y="875425"/>
                        <a:pt x="622992" y="847801"/>
                        <a:pt x="616602" y="820314"/>
                      </a:cubicBezTo>
                      <a:cubicBezTo>
                        <a:pt x="597567" y="745343"/>
                        <a:pt x="577639" y="670647"/>
                        <a:pt x="559910" y="595333"/>
                      </a:cubicBezTo>
                      <a:cubicBezTo>
                        <a:pt x="554619" y="572793"/>
                        <a:pt x="548090" y="570801"/>
                        <a:pt x="529056" y="582345"/>
                      </a:cubicBezTo>
                      <a:cubicBezTo>
                        <a:pt x="505761" y="596432"/>
                        <a:pt x="480335" y="606877"/>
                        <a:pt x="455872" y="618972"/>
                      </a:cubicBezTo>
                      <a:cubicBezTo>
                        <a:pt x="418008" y="637594"/>
                        <a:pt x="383856" y="635533"/>
                        <a:pt x="347367" y="610588"/>
                      </a:cubicBezTo>
                      <a:cubicBezTo>
                        <a:pt x="259752" y="550735"/>
                        <a:pt x="167670" y="496861"/>
                        <a:pt x="106718" y="405879"/>
                      </a:cubicBezTo>
                      <a:cubicBezTo>
                        <a:pt x="89745" y="337505"/>
                        <a:pt x="54149" y="275934"/>
                        <a:pt x="34771" y="208522"/>
                      </a:cubicBezTo>
                      <a:cubicBezTo>
                        <a:pt x="22677" y="166330"/>
                        <a:pt x="3573" y="126061"/>
                        <a:pt x="0" y="81601"/>
                      </a:cubicBezTo>
                      <a:cubicBezTo>
                        <a:pt x="201755" y="88542"/>
                        <a:pt x="397462" y="49235"/>
                        <a:pt x="592482" y="4638"/>
                      </a:cubicBezTo>
                      <a:cubicBezTo>
                        <a:pt x="635980" y="-5326"/>
                        <a:pt x="648143" y="-1203"/>
                        <a:pt x="671438" y="36591"/>
                      </a:cubicBezTo>
                      <a:cubicBezTo>
                        <a:pt x="711707" y="101873"/>
                        <a:pt x="719952" y="173133"/>
                        <a:pt x="710676" y="247691"/>
                      </a:cubicBezTo>
                      <a:cubicBezTo>
                        <a:pt x="698925" y="341697"/>
                        <a:pt x="685594" y="435633"/>
                        <a:pt x="696108" y="530807"/>
                      </a:cubicBezTo>
                      <a:cubicBezTo>
                        <a:pt x="710057" y="656766"/>
                        <a:pt x="767780" y="762660"/>
                        <a:pt x="845843" y="859345"/>
                      </a:cubicBezTo>
                      <a:cubicBezTo>
                        <a:pt x="857250" y="873501"/>
                        <a:pt x="868108" y="888000"/>
                        <a:pt x="879240" y="902362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17">
                  <a:extLst>
                    <a:ext uri="{FF2B5EF4-FFF2-40B4-BE49-F238E27FC236}">
                      <a16:creationId xmlns:a16="http://schemas.microsoft.com/office/drawing/2014/main" id="{9AC9B8A5-BBD3-42A1-82E6-4C9A635AD263}"/>
                    </a:ext>
                  </a:extLst>
                </p:cNvPr>
                <p:cNvSpPr/>
                <p:nvPr/>
              </p:nvSpPr>
              <p:spPr>
                <a:xfrm>
                  <a:off x="4091145" y="3384720"/>
                  <a:ext cx="337230" cy="351495"/>
                </a:xfrm>
                <a:custGeom>
                  <a:avLst/>
                  <a:gdLst>
                    <a:gd name="connsiteX0" fmla="*/ 156153 w 666037"/>
                    <a:gd name="connsiteY0" fmla="*/ 0 h 694210"/>
                    <a:gd name="connsiteX1" fmla="*/ 396802 w 666037"/>
                    <a:gd name="connsiteY1" fmla="*/ 204709 h 694210"/>
                    <a:gd name="connsiteX2" fmla="*/ 505307 w 666037"/>
                    <a:gd name="connsiteY2" fmla="*/ 213093 h 694210"/>
                    <a:gd name="connsiteX3" fmla="*/ 578491 w 666037"/>
                    <a:gd name="connsiteY3" fmla="*/ 176466 h 694210"/>
                    <a:gd name="connsiteX4" fmla="*/ 609345 w 666037"/>
                    <a:gd name="connsiteY4" fmla="*/ 189454 h 694210"/>
                    <a:gd name="connsiteX5" fmla="*/ 666037 w 666037"/>
                    <a:gd name="connsiteY5" fmla="*/ 414435 h 694210"/>
                    <a:gd name="connsiteX6" fmla="*/ 143441 w 666037"/>
                    <a:gd name="connsiteY6" fmla="*/ 676661 h 694210"/>
                    <a:gd name="connsiteX7" fmla="*/ 104272 w 666037"/>
                    <a:gd name="connsiteY7" fmla="*/ 689717 h 694210"/>
                    <a:gd name="connsiteX8" fmla="*/ 14321 w 666037"/>
                    <a:gd name="connsiteY8" fmla="*/ 363996 h 694210"/>
                    <a:gd name="connsiteX9" fmla="*/ 78022 w 666037"/>
                    <a:gd name="connsiteY9" fmla="*/ 186774 h 694210"/>
                    <a:gd name="connsiteX10" fmla="*/ 156153 w 666037"/>
                    <a:gd name="connsiteY10" fmla="*/ 0 h 69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037" h="694210">
                      <a:moveTo>
                        <a:pt x="156153" y="0"/>
                      </a:moveTo>
                      <a:cubicBezTo>
                        <a:pt x="217106" y="90982"/>
                        <a:pt x="309256" y="144856"/>
                        <a:pt x="396802" y="204709"/>
                      </a:cubicBezTo>
                      <a:cubicBezTo>
                        <a:pt x="433291" y="229654"/>
                        <a:pt x="467444" y="231715"/>
                        <a:pt x="505307" y="213093"/>
                      </a:cubicBezTo>
                      <a:cubicBezTo>
                        <a:pt x="529770" y="201067"/>
                        <a:pt x="555265" y="190554"/>
                        <a:pt x="578491" y="176466"/>
                      </a:cubicBezTo>
                      <a:cubicBezTo>
                        <a:pt x="597525" y="164991"/>
                        <a:pt x="604054" y="166915"/>
                        <a:pt x="609345" y="189454"/>
                      </a:cubicBezTo>
                      <a:cubicBezTo>
                        <a:pt x="627005" y="264700"/>
                        <a:pt x="646933" y="339464"/>
                        <a:pt x="666037" y="414435"/>
                      </a:cubicBezTo>
                      <a:cubicBezTo>
                        <a:pt x="455349" y="429140"/>
                        <a:pt x="290015" y="534347"/>
                        <a:pt x="143441" y="676661"/>
                      </a:cubicBezTo>
                      <a:cubicBezTo>
                        <a:pt x="132308" y="687518"/>
                        <a:pt x="122757" y="701536"/>
                        <a:pt x="104272" y="689717"/>
                      </a:cubicBezTo>
                      <a:cubicBezTo>
                        <a:pt x="-8425" y="617495"/>
                        <a:pt x="-13854" y="482328"/>
                        <a:pt x="14321" y="363996"/>
                      </a:cubicBezTo>
                      <a:cubicBezTo>
                        <a:pt x="28889" y="302769"/>
                        <a:pt x="52252" y="244016"/>
                        <a:pt x="78022" y="186774"/>
                      </a:cubicBezTo>
                      <a:cubicBezTo>
                        <a:pt x="92246" y="155301"/>
                        <a:pt x="172302" y="24120"/>
                        <a:pt x="156153" y="0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7" name="Freeform: Shape 18">
                  <a:extLst>
                    <a:ext uri="{FF2B5EF4-FFF2-40B4-BE49-F238E27FC236}">
                      <a16:creationId xmlns:a16="http://schemas.microsoft.com/office/drawing/2014/main" id="{6B375DB1-23B2-46AD-8A36-75A610298724}"/>
                    </a:ext>
                  </a:extLst>
                </p:cNvPr>
                <p:cNvSpPr/>
                <p:nvPr/>
              </p:nvSpPr>
              <p:spPr>
                <a:xfrm>
                  <a:off x="3246935" y="4794857"/>
                  <a:ext cx="597714" cy="550720"/>
                </a:xfrm>
                <a:custGeom>
                  <a:avLst/>
                  <a:gdLst>
                    <a:gd name="connsiteX0" fmla="*/ 0 w 1180497"/>
                    <a:gd name="connsiteY0" fmla="*/ 1060722 h 1087684"/>
                    <a:gd name="connsiteX1" fmla="*/ 453466 w 1180497"/>
                    <a:gd name="connsiteY1" fmla="*/ 621343 h 1087684"/>
                    <a:gd name="connsiteX2" fmla="*/ 671782 w 1180497"/>
                    <a:gd name="connsiteY2" fmla="*/ 488237 h 1087684"/>
                    <a:gd name="connsiteX3" fmla="*/ 731910 w 1180497"/>
                    <a:gd name="connsiteY3" fmla="*/ 450374 h 1087684"/>
                    <a:gd name="connsiteX4" fmla="*/ 1059485 w 1180497"/>
                    <a:gd name="connsiteY4" fmla="*/ 129395 h 1087684"/>
                    <a:gd name="connsiteX5" fmla="*/ 1180497 w 1180497"/>
                    <a:gd name="connsiteY5" fmla="*/ 0 h 1087684"/>
                    <a:gd name="connsiteX6" fmla="*/ 1081544 w 1180497"/>
                    <a:gd name="connsiteY6" fmla="*/ 282841 h 1087684"/>
                    <a:gd name="connsiteX7" fmla="*/ 965343 w 1180497"/>
                    <a:gd name="connsiteY7" fmla="*/ 563689 h 1087684"/>
                    <a:gd name="connsiteX8" fmla="*/ 889960 w 1180497"/>
                    <a:gd name="connsiteY8" fmla="*/ 652884 h 1087684"/>
                    <a:gd name="connsiteX9" fmla="*/ 844194 w 1180497"/>
                    <a:gd name="connsiteY9" fmla="*/ 705728 h 1087684"/>
                    <a:gd name="connsiteX10" fmla="*/ 812652 w 1180497"/>
                    <a:gd name="connsiteY10" fmla="*/ 758572 h 1087684"/>
                    <a:gd name="connsiteX11" fmla="*/ 509196 w 1180497"/>
                    <a:gd name="connsiteY11" fmla="*/ 1028288 h 1087684"/>
                    <a:gd name="connsiteX12" fmla="*/ 484389 w 1180497"/>
                    <a:gd name="connsiteY12" fmla="*/ 1033442 h 1087684"/>
                    <a:gd name="connsiteX13" fmla="*/ 488856 w 1180497"/>
                    <a:gd name="connsiteY13" fmla="*/ 1005748 h 1087684"/>
                    <a:gd name="connsiteX14" fmla="*/ 568981 w 1180497"/>
                    <a:gd name="connsiteY14" fmla="*/ 882538 h 1087684"/>
                    <a:gd name="connsiteX15" fmla="*/ 589046 w 1180497"/>
                    <a:gd name="connsiteY15" fmla="*/ 848454 h 1087684"/>
                    <a:gd name="connsiteX16" fmla="*/ 381176 w 1180497"/>
                    <a:gd name="connsiteY16" fmla="*/ 990768 h 1087684"/>
                    <a:gd name="connsiteX17" fmla="*/ 236800 w 1180497"/>
                    <a:gd name="connsiteY17" fmla="*/ 1072542 h 1087684"/>
                    <a:gd name="connsiteX18" fmla="*/ 202992 w 1180497"/>
                    <a:gd name="connsiteY18" fmla="*/ 1076734 h 1087684"/>
                    <a:gd name="connsiteX19" fmla="*/ 44735 w 1180497"/>
                    <a:gd name="connsiteY19" fmla="*/ 1076321 h 1087684"/>
                    <a:gd name="connsiteX20" fmla="*/ 0 w 1180497"/>
                    <a:gd name="connsiteY20" fmla="*/ 1060722 h 1087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80497" h="1087684">
                      <a:moveTo>
                        <a:pt x="0" y="1060722"/>
                      </a:moveTo>
                      <a:cubicBezTo>
                        <a:pt x="148086" y="911056"/>
                        <a:pt x="292118" y="757129"/>
                        <a:pt x="453466" y="621343"/>
                      </a:cubicBezTo>
                      <a:cubicBezTo>
                        <a:pt x="518885" y="566300"/>
                        <a:pt x="594818" y="525551"/>
                        <a:pt x="671782" y="488237"/>
                      </a:cubicBezTo>
                      <a:cubicBezTo>
                        <a:pt x="693634" y="477655"/>
                        <a:pt x="714112" y="466523"/>
                        <a:pt x="731910" y="450374"/>
                      </a:cubicBezTo>
                      <a:cubicBezTo>
                        <a:pt x="845156" y="347504"/>
                        <a:pt x="952836" y="238999"/>
                        <a:pt x="1059485" y="129395"/>
                      </a:cubicBezTo>
                      <a:cubicBezTo>
                        <a:pt x="1100648" y="87065"/>
                        <a:pt x="1140228" y="43154"/>
                        <a:pt x="1180497" y="0"/>
                      </a:cubicBezTo>
                      <a:cubicBezTo>
                        <a:pt x="1154797" y="96823"/>
                        <a:pt x="1116796" y="189454"/>
                        <a:pt x="1081544" y="282841"/>
                      </a:cubicBezTo>
                      <a:cubicBezTo>
                        <a:pt x="1044368" y="381451"/>
                        <a:pt x="1005474" y="466110"/>
                        <a:pt x="965343" y="563689"/>
                      </a:cubicBezTo>
                      <a:cubicBezTo>
                        <a:pt x="949813" y="601415"/>
                        <a:pt x="924731" y="615502"/>
                        <a:pt x="889960" y="652884"/>
                      </a:cubicBezTo>
                      <a:cubicBezTo>
                        <a:pt x="869276" y="671301"/>
                        <a:pt x="860136" y="684632"/>
                        <a:pt x="844194" y="705728"/>
                      </a:cubicBezTo>
                      <a:cubicBezTo>
                        <a:pt x="839452" y="710332"/>
                        <a:pt x="826671" y="737682"/>
                        <a:pt x="812652" y="758572"/>
                      </a:cubicBezTo>
                      <a:cubicBezTo>
                        <a:pt x="729023" y="883294"/>
                        <a:pt x="637904" y="957715"/>
                        <a:pt x="509196" y="1028288"/>
                      </a:cubicBezTo>
                      <a:cubicBezTo>
                        <a:pt x="501363" y="1032617"/>
                        <a:pt x="491880" y="1040382"/>
                        <a:pt x="484389" y="1033442"/>
                      </a:cubicBezTo>
                      <a:cubicBezTo>
                        <a:pt x="474769" y="1024577"/>
                        <a:pt x="484527" y="1014201"/>
                        <a:pt x="488856" y="1005748"/>
                      </a:cubicBezTo>
                      <a:cubicBezTo>
                        <a:pt x="511327" y="961975"/>
                        <a:pt x="540875" y="922669"/>
                        <a:pt x="568981" y="882538"/>
                      </a:cubicBezTo>
                      <a:cubicBezTo>
                        <a:pt x="576471" y="871818"/>
                        <a:pt x="583686" y="860961"/>
                        <a:pt x="589046" y="848454"/>
                      </a:cubicBezTo>
                      <a:cubicBezTo>
                        <a:pt x="515106" y="889891"/>
                        <a:pt x="449412" y="942116"/>
                        <a:pt x="381176" y="990768"/>
                      </a:cubicBezTo>
                      <a:cubicBezTo>
                        <a:pt x="336028" y="1022996"/>
                        <a:pt x="295004" y="1063128"/>
                        <a:pt x="236800" y="1072542"/>
                      </a:cubicBezTo>
                      <a:cubicBezTo>
                        <a:pt x="225599" y="1074329"/>
                        <a:pt x="214261" y="1075359"/>
                        <a:pt x="202992" y="1076734"/>
                      </a:cubicBezTo>
                      <a:cubicBezTo>
                        <a:pt x="120805" y="1097418"/>
                        <a:pt x="108849" y="1083811"/>
                        <a:pt x="44735" y="1076321"/>
                      </a:cubicBezTo>
                      <a:cubicBezTo>
                        <a:pt x="27212" y="1078314"/>
                        <a:pt x="14568" y="1066838"/>
                        <a:pt x="0" y="1060722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0649CE7-19D9-4E18-A465-4E11D800560D}"/>
              </a:ext>
            </a:extLst>
          </p:cNvPr>
          <p:cNvGrpSpPr/>
          <p:nvPr/>
        </p:nvGrpSpPr>
        <p:grpSpPr>
          <a:xfrm>
            <a:off x="32037" y="2209715"/>
            <a:ext cx="3653557" cy="3695497"/>
            <a:chOff x="308014" y="1087721"/>
            <a:chExt cx="4760732" cy="4815381"/>
          </a:xfrm>
        </p:grpSpPr>
        <p:sp>
          <p:nvSpPr>
            <p:cNvPr id="4" name="Oval 84">
              <a:extLst>
                <a:ext uri="{FF2B5EF4-FFF2-40B4-BE49-F238E27FC236}">
                  <a16:creationId xmlns:a16="http://schemas.microsoft.com/office/drawing/2014/main" id="{53FB394A-8B0A-4502-9E72-DF31ED56F81A}"/>
                </a:ext>
              </a:extLst>
            </p:cNvPr>
            <p:cNvSpPr/>
            <p:nvPr/>
          </p:nvSpPr>
          <p:spPr>
            <a:xfrm rot="5400000" flipV="1">
              <a:off x="1229716" y="4092211"/>
              <a:ext cx="889189" cy="2732594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id="{A4B3252E-87C7-4ED7-A5EE-67318522ADBE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6" name="Freeform: Shape 53">
                <a:extLst>
                  <a:ext uri="{FF2B5EF4-FFF2-40B4-BE49-F238E27FC236}">
                    <a16:creationId xmlns:a16="http://schemas.microsoft.com/office/drawing/2014/main" id="{5AE39F03-F388-4616-BC9B-A8040B67ED66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54">
                <a:extLst>
                  <a:ext uri="{FF2B5EF4-FFF2-40B4-BE49-F238E27FC236}">
                    <a16:creationId xmlns:a16="http://schemas.microsoft.com/office/drawing/2014/main" id="{9DD3FA00-88B6-4742-BE8A-CB644B8B67A9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55">
                <a:extLst>
                  <a:ext uri="{FF2B5EF4-FFF2-40B4-BE49-F238E27FC236}">
                    <a16:creationId xmlns:a16="http://schemas.microsoft.com/office/drawing/2014/main" id="{A51084B7-493C-453D-B943-27071F5981F3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6">
                <a:extLst>
                  <a:ext uri="{FF2B5EF4-FFF2-40B4-BE49-F238E27FC236}">
                    <a16:creationId xmlns:a16="http://schemas.microsoft.com/office/drawing/2014/main" id="{29FC72EE-F108-4597-A381-7053FD72A982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7">
                <a:extLst>
                  <a:ext uri="{FF2B5EF4-FFF2-40B4-BE49-F238E27FC236}">
                    <a16:creationId xmlns:a16="http://schemas.microsoft.com/office/drawing/2014/main" id="{818422BE-E131-4382-A8B8-3F9DED689648}"/>
                  </a:ext>
                </a:extLst>
              </p:cNvPr>
              <p:cNvSpPr/>
              <p:nvPr/>
            </p:nvSpPr>
            <p:spPr>
              <a:xfrm>
                <a:off x="6572092" y="1577927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8">
                <a:extLst>
                  <a:ext uri="{FF2B5EF4-FFF2-40B4-BE49-F238E27FC236}">
                    <a16:creationId xmlns:a16="http://schemas.microsoft.com/office/drawing/2014/main" id="{2BDCE421-96A9-4D3D-926D-8447A57C187E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59">
                <a:extLst>
                  <a:ext uri="{FF2B5EF4-FFF2-40B4-BE49-F238E27FC236}">
                    <a16:creationId xmlns:a16="http://schemas.microsoft.com/office/drawing/2014/main" id="{965271AA-0CC4-4776-AAA8-65FFC6030B69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6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9D1B1C4F-1401-4A90-BCAA-CF098B479EF2}"/>
              </a:ext>
            </a:extLst>
          </p:cNvPr>
          <p:cNvGrpSpPr/>
          <p:nvPr/>
        </p:nvGrpSpPr>
        <p:grpSpPr>
          <a:xfrm>
            <a:off x="3294346" y="2015249"/>
            <a:ext cx="3219010" cy="4135114"/>
            <a:chOff x="3660529" y="1493233"/>
            <a:chExt cx="4223096" cy="5424955"/>
          </a:xfrm>
        </p:grpSpPr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id="{D9C16207-DCEA-4E91-94DB-078FAA140E18}"/>
                </a:ext>
              </a:extLst>
            </p:cNvPr>
            <p:cNvSpPr/>
            <p:nvPr/>
          </p:nvSpPr>
          <p:spPr>
            <a:xfrm rot="2483232">
              <a:off x="3660529" y="1815603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C4B15B5E-0F03-44B9-8541-6FC288A358D5}"/>
                </a:ext>
              </a:extLst>
            </p:cNvPr>
            <p:cNvGrpSpPr/>
            <p:nvPr/>
          </p:nvGrpSpPr>
          <p:grpSpPr>
            <a:xfrm>
              <a:off x="4917277" y="1493233"/>
              <a:ext cx="2543927" cy="3534372"/>
              <a:chOff x="4917277" y="1493233"/>
              <a:chExt cx="2543927" cy="3534372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582072DC-185A-4020-9657-931A6577C561}"/>
                  </a:ext>
                </a:extLst>
              </p:cNvPr>
              <p:cNvGrpSpPr/>
              <p:nvPr/>
            </p:nvGrpSpPr>
            <p:grpSpPr>
              <a:xfrm rot="20606234">
                <a:off x="4917277" y="1493233"/>
                <a:ext cx="1770883" cy="3534372"/>
                <a:chOff x="3562232" y="2208816"/>
                <a:chExt cx="1576880" cy="3147176"/>
              </a:xfrm>
            </p:grpSpPr>
            <p:sp>
              <p:nvSpPr>
                <p:cNvPr id="15" name="Graphic 2">
                  <a:extLst>
                    <a:ext uri="{FF2B5EF4-FFF2-40B4-BE49-F238E27FC236}">
                      <a16:creationId xmlns:a16="http://schemas.microsoft.com/office/drawing/2014/main" id="{C8CB2B0B-6FFE-4FD9-AA22-1EF356409D84}"/>
                    </a:ext>
                  </a:extLst>
                </p:cNvPr>
                <p:cNvSpPr/>
                <p:nvPr/>
              </p:nvSpPr>
              <p:spPr>
                <a:xfrm>
                  <a:off x="3564673" y="2208816"/>
                  <a:ext cx="1572693" cy="3147176"/>
                </a:xfrm>
                <a:custGeom>
                  <a:avLst/>
                  <a:gdLst>
                    <a:gd name="connsiteX0" fmla="*/ 2940654 w 3387838"/>
                    <a:gd name="connsiteY0" fmla="*/ 6858876 h 6858875"/>
                    <a:gd name="connsiteX1" fmla="*/ 447185 w 3387838"/>
                    <a:gd name="connsiteY1" fmla="*/ 6858876 h 6858875"/>
                    <a:gd name="connsiteX2" fmla="*/ 0 w 3387838"/>
                    <a:gd name="connsiteY2" fmla="*/ 6411691 h 6858875"/>
                    <a:gd name="connsiteX3" fmla="*/ 0 w 3387838"/>
                    <a:gd name="connsiteY3" fmla="*/ 447185 h 6858875"/>
                    <a:gd name="connsiteX4" fmla="*/ 447185 w 3387838"/>
                    <a:gd name="connsiteY4" fmla="*/ 0 h 6858875"/>
                    <a:gd name="connsiteX5" fmla="*/ 2940654 w 3387838"/>
                    <a:gd name="connsiteY5" fmla="*/ 0 h 6858875"/>
                    <a:gd name="connsiteX6" fmla="*/ 3387838 w 3387838"/>
                    <a:gd name="connsiteY6" fmla="*/ 447185 h 6858875"/>
                    <a:gd name="connsiteX7" fmla="*/ 3387838 w 3387838"/>
                    <a:gd name="connsiteY7" fmla="*/ 6411759 h 6858875"/>
                    <a:gd name="connsiteX8" fmla="*/ 2940654 w 3387838"/>
                    <a:gd name="connsiteY8" fmla="*/ 6858876 h 68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87838" h="6858875">
                      <a:moveTo>
                        <a:pt x="2940654" y="6858876"/>
                      </a:moveTo>
                      <a:lnTo>
                        <a:pt x="447185" y="6858876"/>
                      </a:lnTo>
                      <a:cubicBezTo>
                        <a:pt x="200216" y="6858876"/>
                        <a:pt x="0" y="6658660"/>
                        <a:pt x="0" y="6411691"/>
                      </a:cubicBezTo>
                      <a:lnTo>
                        <a:pt x="0" y="447185"/>
                      </a:lnTo>
                      <a:cubicBezTo>
                        <a:pt x="67" y="200216"/>
                        <a:pt x="200216" y="0"/>
                        <a:pt x="447185" y="0"/>
                      </a:cubicBezTo>
                      <a:lnTo>
                        <a:pt x="2940654" y="0"/>
                      </a:lnTo>
                      <a:cubicBezTo>
                        <a:pt x="3187622" y="0"/>
                        <a:pt x="3387838" y="200216"/>
                        <a:pt x="3387838" y="447185"/>
                      </a:cubicBezTo>
                      <a:lnTo>
                        <a:pt x="3387838" y="6411759"/>
                      </a:lnTo>
                      <a:cubicBezTo>
                        <a:pt x="3387771" y="6658660"/>
                        <a:pt x="3187555" y="6858876"/>
                        <a:pt x="2940654" y="6858876"/>
                      </a:cubicBezTo>
                      <a:close/>
                    </a:path>
                  </a:pathLst>
                </a:custGeom>
                <a:solidFill>
                  <a:srgbClr val="D0D4D8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Graphic 2">
                  <a:extLst>
                    <a:ext uri="{FF2B5EF4-FFF2-40B4-BE49-F238E27FC236}">
                      <a16:creationId xmlns:a16="http://schemas.microsoft.com/office/drawing/2014/main" id="{FE06CD6C-DFA1-4688-9418-A0C734AA8B46}"/>
                    </a:ext>
                  </a:extLst>
                </p:cNvPr>
                <p:cNvSpPr/>
                <p:nvPr/>
              </p:nvSpPr>
              <p:spPr>
                <a:xfrm>
                  <a:off x="3585744" y="2225323"/>
                  <a:ext cx="1530550" cy="3114132"/>
                </a:xfrm>
                <a:custGeom>
                  <a:avLst/>
                  <a:gdLst>
                    <a:gd name="connsiteX0" fmla="*/ 2858870 w 3305986"/>
                    <a:gd name="connsiteY0" fmla="*/ 6786860 h 6786860"/>
                    <a:gd name="connsiteX1" fmla="*/ 447185 w 3305986"/>
                    <a:gd name="connsiteY1" fmla="*/ 6786860 h 6786860"/>
                    <a:gd name="connsiteX2" fmla="*/ 0 w 3305986"/>
                    <a:gd name="connsiteY2" fmla="*/ 6339676 h 6786860"/>
                    <a:gd name="connsiteX3" fmla="*/ 0 w 3305986"/>
                    <a:gd name="connsiteY3" fmla="*/ 447185 h 6786860"/>
                    <a:gd name="connsiteX4" fmla="*/ 447185 w 3305986"/>
                    <a:gd name="connsiteY4" fmla="*/ 0 h 6786860"/>
                    <a:gd name="connsiteX5" fmla="*/ 2858802 w 3305986"/>
                    <a:gd name="connsiteY5" fmla="*/ 0 h 6786860"/>
                    <a:gd name="connsiteX6" fmla="*/ 3305987 w 3305986"/>
                    <a:gd name="connsiteY6" fmla="*/ 447185 h 6786860"/>
                    <a:gd name="connsiteX7" fmla="*/ 3305987 w 3305986"/>
                    <a:gd name="connsiteY7" fmla="*/ 6339743 h 6786860"/>
                    <a:gd name="connsiteX8" fmla="*/ 2858870 w 3305986"/>
                    <a:gd name="connsiteY8" fmla="*/ 6786860 h 6786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5986" h="6786860">
                      <a:moveTo>
                        <a:pt x="2858870" y="6786860"/>
                      </a:moveTo>
                      <a:lnTo>
                        <a:pt x="447185" y="6786860"/>
                      </a:lnTo>
                      <a:cubicBezTo>
                        <a:pt x="200216" y="6786860"/>
                        <a:pt x="0" y="6586644"/>
                        <a:pt x="0" y="6339676"/>
                      </a:cubicBezTo>
                      <a:lnTo>
                        <a:pt x="0" y="447185"/>
                      </a:lnTo>
                      <a:cubicBezTo>
                        <a:pt x="0" y="200216"/>
                        <a:pt x="200216" y="0"/>
                        <a:pt x="447185" y="0"/>
                      </a:cubicBezTo>
                      <a:lnTo>
                        <a:pt x="2858802" y="0"/>
                      </a:lnTo>
                      <a:cubicBezTo>
                        <a:pt x="3105771" y="0"/>
                        <a:pt x="3305987" y="200216"/>
                        <a:pt x="3305987" y="447185"/>
                      </a:cubicBezTo>
                      <a:lnTo>
                        <a:pt x="3305987" y="6339743"/>
                      </a:lnTo>
                      <a:cubicBezTo>
                        <a:pt x="3305987" y="6586644"/>
                        <a:pt x="3105771" y="6786860"/>
                        <a:pt x="2858870" y="6786860"/>
                      </a:cubicBezTo>
                      <a:close/>
                    </a:path>
                  </a:pathLst>
                </a:custGeom>
                <a:solidFill>
                  <a:srgbClr val="070808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Graphic 2">
                  <a:extLst>
                    <a:ext uri="{FF2B5EF4-FFF2-40B4-BE49-F238E27FC236}">
                      <a16:creationId xmlns:a16="http://schemas.microsoft.com/office/drawing/2014/main" id="{E8F57CF0-61D1-4A69-AB6C-2846FC647566}"/>
                    </a:ext>
                  </a:extLst>
                </p:cNvPr>
                <p:cNvSpPr/>
                <p:nvPr/>
              </p:nvSpPr>
              <p:spPr>
                <a:xfrm>
                  <a:off x="3622537" y="2278954"/>
                  <a:ext cx="1456965" cy="3006900"/>
                </a:xfrm>
                <a:custGeom>
                  <a:avLst/>
                  <a:gdLst>
                    <a:gd name="connsiteX0" fmla="*/ 2682906 w 3006269"/>
                    <a:gd name="connsiteY0" fmla="*/ 0 h 6553162"/>
                    <a:gd name="connsiteX1" fmla="*/ 2383121 w 3006269"/>
                    <a:gd name="connsiteY1" fmla="*/ 0 h 6553162"/>
                    <a:gd name="connsiteX2" fmla="*/ 2355366 w 3006269"/>
                    <a:gd name="connsiteY2" fmla="*/ 27755 h 6553162"/>
                    <a:gd name="connsiteX3" fmla="*/ 2355366 w 3006269"/>
                    <a:gd name="connsiteY3" fmla="*/ 27755 h 6553162"/>
                    <a:gd name="connsiteX4" fmla="*/ 2140599 w 3006269"/>
                    <a:gd name="connsiteY4" fmla="*/ 242523 h 6553162"/>
                    <a:gd name="connsiteX5" fmla="*/ 852197 w 3006269"/>
                    <a:gd name="connsiteY5" fmla="*/ 242523 h 6553162"/>
                    <a:gd name="connsiteX6" fmla="*/ 637430 w 3006269"/>
                    <a:gd name="connsiteY6" fmla="*/ 27755 h 6553162"/>
                    <a:gd name="connsiteX7" fmla="*/ 637430 w 3006269"/>
                    <a:gd name="connsiteY7" fmla="*/ 27755 h 6553162"/>
                    <a:gd name="connsiteX8" fmla="*/ 609675 w 3006269"/>
                    <a:gd name="connsiteY8" fmla="*/ 0 h 6553162"/>
                    <a:gd name="connsiteX9" fmla="*/ 323363 w 3006269"/>
                    <a:gd name="connsiteY9" fmla="*/ 0 h 6553162"/>
                    <a:gd name="connsiteX10" fmla="*/ 0 w 3006269"/>
                    <a:gd name="connsiteY10" fmla="*/ 323363 h 6553162"/>
                    <a:gd name="connsiteX11" fmla="*/ 0 w 3006269"/>
                    <a:gd name="connsiteY11" fmla="*/ 6229799 h 6553162"/>
                    <a:gd name="connsiteX12" fmla="*/ 323363 w 3006269"/>
                    <a:gd name="connsiteY12" fmla="*/ 6553163 h 6553162"/>
                    <a:gd name="connsiteX13" fmla="*/ 2682906 w 3006269"/>
                    <a:gd name="connsiteY13" fmla="*/ 6553163 h 6553162"/>
                    <a:gd name="connsiteX14" fmla="*/ 3006269 w 3006269"/>
                    <a:gd name="connsiteY14" fmla="*/ 6229799 h 6553162"/>
                    <a:gd name="connsiteX15" fmla="*/ 3006269 w 3006269"/>
                    <a:gd name="connsiteY15" fmla="*/ 323363 h 6553162"/>
                    <a:gd name="connsiteX16" fmla="*/ 2682906 w 3006269"/>
                    <a:gd name="connsiteY16" fmla="*/ 0 h 65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006269" h="6553162">
                      <a:moveTo>
                        <a:pt x="2682906" y="0"/>
                      </a:moveTo>
                      <a:lnTo>
                        <a:pt x="2383121" y="0"/>
                      </a:lnTo>
                      <a:cubicBezTo>
                        <a:pt x="2367761" y="0"/>
                        <a:pt x="2355366" y="12463"/>
                        <a:pt x="2355366" y="27755"/>
                      </a:cubicBezTo>
                      <a:lnTo>
                        <a:pt x="2355366" y="27755"/>
                      </a:lnTo>
                      <a:cubicBezTo>
                        <a:pt x="2355366" y="146322"/>
                        <a:pt x="2259233" y="242523"/>
                        <a:pt x="2140599" y="242523"/>
                      </a:cubicBezTo>
                      <a:lnTo>
                        <a:pt x="852197" y="242523"/>
                      </a:lnTo>
                      <a:cubicBezTo>
                        <a:pt x="733631" y="242523"/>
                        <a:pt x="637430" y="146389"/>
                        <a:pt x="637430" y="27755"/>
                      </a:cubicBezTo>
                      <a:lnTo>
                        <a:pt x="637430" y="27755"/>
                      </a:lnTo>
                      <a:cubicBezTo>
                        <a:pt x="637430" y="12396"/>
                        <a:pt x="624967" y="0"/>
                        <a:pt x="609675" y="0"/>
                      </a:cubicBezTo>
                      <a:lnTo>
                        <a:pt x="323363" y="0"/>
                      </a:lnTo>
                      <a:cubicBezTo>
                        <a:pt x="144772" y="0"/>
                        <a:pt x="0" y="144773"/>
                        <a:pt x="0" y="323363"/>
                      </a:cubicBezTo>
                      <a:lnTo>
                        <a:pt x="0" y="6229799"/>
                      </a:lnTo>
                      <a:cubicBezTo>
                        <a:pt x="0" y="6408390"/>
                        <a:pt x="144772" y="6553163"/>
                        <a:pt x="323363" y="6553163"/>
                      </a:cubicBezTo>
                      <a:lnTo>
                        <a:pt x="2682906" y="6553163"/>
                      </a:lnTo>
                      <a:cubicBezTo>
                        <a:pt x="2861497" y="6553163"/>
                        <a:pt x="3006269" y="6408390"/>
                        <a:pt x="3006269" y="6229799"/>
                      </a:cubicBezTo>
                      <a:lnTo>
                        <a:pt x="3006269" y="323363"/>
                      </a:lnTo>
                      <a:cubicBezTo>
                        <a:pt x="3006269" y="144773"/>
                        <a:pt x="2861497" y="0"/>
                        <a:pt x="268290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Graphic 2">
                  <a:extLst>
                    <a:ext uri="{FF2B5EF4-FFF2-40B4-BE49-F238E27FC236}">
                      <a16:creationId xmlns:a16="http://schemas.microsoft.com/office/drawing/2014/main" id="{0B5E817B-CC5D-4D6B-8392-E5428FBAD029}"/>
                    </a:ext>
                  </a:extLst>
                </p:cNvPr>
                <p:cNvSpPr/>
                <p:nvPr/>
              </p:nvSpPr>
              <p:spPr>
                <a:xfrm>
                  <a:off x="3562510" y="2656504"/>
                  <a:ext cx="11004" cy="107231"/>
                </a:xfrm>
                <a:custGeom>
                  <a:avLst/>
                  <a:gdLst>
                    <a:gd name="connsiteX0" fmla="*/ 15158 w 23982"/>
                    <a:gd name="connsiteY0" fmla="*/ 233697 h 233697"/>
                    <a:gd name="connsiteX1" fmla="*/ 0 w 23982"/>
                    <a:gd name="connsiteY1" fmla="*/ 233697 h 233697"/>
                    <a:gd name="connsiteX2" fmla="*/ 0 w 23982"/>
                    <a:gd name="connsiteY2" fmla="*/ 0 h 233697"/>
                    <a:gd name="connsiteX3" fmla="*/ 15158 w 23982"/>
                    <a:gd name="connsiteY3" fmla="*/ 0 h 233697"/>
                    <a:gd name="connsiteX4" fmla="*/ 23983 w 23982"/>
                    <a:gd name="connsiteY4" fmla="*/ 8825 h 233697"/>
                    <a:gd name="connsiteX5" fmla="*/ 23983 w 23982"/>
                    <a:gd name="connsiteY5" fmla="*/ 224805 h 233697"/>
                    <a:gd name="connsiteX6" fmla="*/ 15158 w 23982"/>
                    <a:gd name="connsiteY6" fmla="*/ 233697 h 23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82" h="233697">
                      <a:moveTo>
                        <a:pt x="15158" y="233697"/>
                      </a:moveTo>
                      <a:lnTo>
                        <a:pt x="0" y="233697"/>
                      </a:lnTo>
                      <a:lnTo>
                        <a:pt x="0" y="0"/>
                      </a:lnTo>
                      <a:lnTo>
                        <a:pt x="15158" y="0"/>
                      </a:lnTo>
                      <a:cubicBezTo>
                        <a:pt x="20008" y="0"/>
                        <a:pt x="23983" y="3975"/>
                        <a:pt x="23983" y="8825"/>
                      </a:cubicBezTo>
                      <a:lnTo>
                        <a:pt x="23983" y="224805"/>
                      </a:lnTo>
                      <a:cubicBezTo>
                        <a:pt x="23983" y="229723"/>
                        <a:pt x="20008" y="233697"/>
                        <a:pt x="15158" y="233697"/>
                      </a:cubicBezTo>
                      <a:close/>
                    </a:path>
                  </a:pathLst>
                </a:custGeom>
                <a:solidFill>
                  <a:srgbClr val="364551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Graphic 2">
                  <a:extLst>
                    <a:ext uri="{FF2B5EF4-FFF2-40B4-BE49-F238E27FC236}">
                      <a16:creationId xmlns:a16="http://schemas.microsoft.com/office/drawing/2014/main" id="{AA1EC7A8-CA4B-4A8F-A454-41AA56EA2862}"/>
                    </a:ext>
                  </a:extLst>
                </p:cNvPr>
                <p:cNvSpPr/>
                <p:nvPr/>
              </p:nvSpPr>
              <p:spPr>
                <a:xfrm>
                  <a:off x="3562510" y="2886578"/>
                  <a:ext cx="15362" cy="213875"/>
                </a:xfrm>
                <a:custGeom>
                  <a:avLst/>
                  <a:gdLst>
                    <a:gd name="connsiteX0" fmla="*/ 24656 w 33481"/>
                    <a:gd name="connsiteY0" fmla="*/ 466115 h 466115"/>
                    <a:gd name="connsiteX1" fmla="*/ 10105 w 33481"/>
                    <a:gd name="connsiteY1" fmla="*/ 466115 h 466115"/>
                    <a:gd name="connsiteX2" fmla="*/ 0 w 33481"/>
                    <a:gd name="connsiteY2" fmla="*/ 456010 h 466115"/>
                    <a:gd name="connsiteX3" fmla="*/ 0 w 33481"/>
                    <a:gd name="connsiteY3" fmla="*/ 10105 h 466115"/>
                    <a:gd name="connsiteX4" fmla="*/ 10105 w 33481"/>
                    <a:gd name="connsiteY4" fmla="*/ 0 h 466115"/>
                    <a:gd name="connsiteX5" fmla="*/ 24656 w 33481"/>
                    <a:gd name="connsiteY5" fmla="*/ 0 h 466115"/>
                    <a:gd name="connsiteX6" fmla="*/ 33482 w 33481"/>
                    <a:gd name="connsiteY6" fmla="*/ 8825 h 466115"/>
                    <a:gd name="connsiteX7" fmla="*/ 33482 w 33481"/>
                    <a:gd name="connsiteY7" fmla="*/ 457223 h 466115"/>
                    <a:gd name="connsiteX8" fmla="*/ 24656 w 33481"/>
                    <a:gd name="connsiteY8" fmla="*/ 466115 h 46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481" h="466115">
                      <a:moveTo>
                        <a:pt x="24656" y="466115"/>
                      </a:moveTo>
                      <a:lnTo>
                        <a:pt x="10105" y="466115"/>
                      </a:lnTo>
                      <a:cubicBezTo>
                        <a:pt x="4514" y="466115"/>
                        <a:pt x="0" y="461601"/>
                        <a:pt x="0" y="456010"/>
                      </a:cubicBezTo>
                      <a:lnTo>
                        <a:pt x="0" y="10105"/>
                      </a:lnTo>
                      <a:cubicBezTo>
                        <a:pt x="0" y="4514"/>
                        <a:pt x="4514" y="0"/>
                        <a:pt x="10105" y="0"/>
                      </a:cubicBezTo>
                      <a:lnTo>
                        <a:pt x="24656" y="0"/>
                      </a:lnTo>
                      <a:cubicBezTo>
                        <a:pt x="29507" y="0"/>
                        <a:pt x="33482" y="3975"/>
                        <a:pt x="33482" y="8825"/>
                      </a:cubicBezTo>
                      <a:lnTo>
                        <a:pt x="33482" y="457223"/>
                      </a:lnTo>
                      <a:cubicBezTo>
                        <a:pt x="33482" y="462140"/>
                        <a:pt x="29507" y="466115"/>
                        <a:pt x="24656" y="466115"/>
                      </a:cubicBezTo>
                      <a:close/>
                    </a:path>
                  </a:pathLst>
                </a:custGeom>
                <a:solidFill>
                  <a:srgbClr val="364551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Graphic 2">
                  <a:extLst>
                    <a:ext uri="{FF2B5EF4-FFF2-40B4-BE49-F238E27FC236}">
                      <a16:creationId xmlns:a16="http://schemas.microsoft.com/office/drawing/2014/main" id="{0CAABE03-904F-47F0-B78C-7CBE41328F5A}"/>
                    </a:ext>
                  </a:extLst>
                </p:cNvPr>
                <p:cNvSpPr/>
                <p:nvPr/>
              </p:nvSpPr>
              <p:spPr>
                <a:xfrm>
                  <a:off x="3562541" y="2901941"/>
                  <a:ext cx="8686" cy="179100"/>
                </a:xfrm>
                <a:custGeom>
                  <a:avLst/>
                  <a:gdLst>
                    <a:gd name="connsiteX0" fmla="*/ 17650 w 18930"/>
                    <a:gd name="connsiteY0" fmla="*/ 390327 h 390326"/>
                    <a:gd name="connsiteX1" fmla="*/ 1886 w 18930"/>
                    <a:gd name="connsiteY1" fmla="*/ 390327 h 390326"/>
                    <a:gd name="connsiteX2" fmla="*/ 0 w 18930"/>
                    <a:gd name="connsiteY2" fmla="*/ 388440 h 390326"/>
                    <a:gd name="connsiteX3" fmla="*/ 0 w 18930"/>
                    <a:gd name="connsiteY3" fmla="*/ 1886 h 390326"/>
                    <a:gd name="connsiteX4" fmla="*/ 1886 w 18930"/>
                    <a:gd name="connsiteY4" fmla="*/ 0 h 390326"/>
                    <a:gd name="connsiteX5" fmla="*/ 17650 w 18930"/>
                    <a:gd name="connsiteY5" fmla="*/ 0 h 390326"/>
                    <a:gd name="connsiteX6" fmla="*/ 18930 w 18930"/>
                    <a:gd name="connsiteY6" fmla="*/ 1280 h 390326"/>
                    <a:gd name="connsiteX7" fmla="*/ 18930 w 18930"/>
                    <a:gd name="connsiteY7" fmla="*/ 389047 h 390326"/>
                    <a:gd name="connsiteX8" fmla="*/ 17650 w 18930"/>
                    <a:gd name="connsiteY8" fmla="*/ 390327 h 39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30" h="390326">
                      <a:moveTo>
                        <a:pt x="17650" y="390327"/>
                      </a:moveTo>
                      <a:lnTo>
                        <a:pt x="1886" y="390327"/>
                      </a:lnTo>
                      <a:cubicBezTo>
                        <a:pt x="808" y="390327"/>
                        <a:pt x="0" y="389451"/>
                        <a:pt x="0" y="388440"/>
                      </a:cubicBezTo>
                      <a:lnTo>
                        <a:pt x="0" y="1886"/>
                      </a:lnTo>
                      <a:cubicBezTo>
                        <a:pt x="0" y="808"/>
                        <a:pt x="876" y="0"/>
                        <a:pt x="1886" y="0"/>
                      </a:cubicBezTo>
                      <a:lnTo>
                        <a:pt x="17650" y="0"/>
                      </a:lnTo>
                      <a:cubicBezTo>
                        <a:pt x="18324" y="0"/>
                        <a:pt x="18930" y="539"/>
                        <a:pt x="18930" y="1280"/>
                      </a:cubicBezTo>
                      <a:lnTo>
                        <a:pt x="18930" y="389047"/>
                      </a:lnTo>
                      <a:cubicBezTo>
                        <a:pt x="18930" y="389788"/>
                        <a:pt x="18324" y="390327"/>
                        <a:pt x="17650" y="390327"/>
                      </a:cubicBezTo>
                      <a:close/>
                    </a:path>
                  </a:pathLst>
                </a:custGeom>
                <a:solidFill>
                  <a:srgbClr val="FAFDFF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Graphic 2">
                  <a:extLst>
                    <a:ext uri="{FF2B5EF4-FFF2-40B4-BE49-F238E27FC236}">
                      <a16:creationId xmlns:a16="http://schemas.microsoft.com/office/drawing/2014/main" id="{916E9D75-8EB7-4511-8527-B3BE6D10A1C4}"/>
                    </a:ext>
                  </a:extLst>
                </p:cNvPr>
                <p:cNvSpPr/>
                <p:nvPr/>
              </p:nvSpPr>
              <p:spPr>
                <a:xfrm>
                  <a:off x="3562232" y="3172168"/>
                  <a:ext cx="15362" cy="213875"/>
                </a:xfrm>
                <a:custGeom>
                  <a:avLst/>
                  <a:gdLst>
                    <a:gd name="connsiteX0" fmla="*/ 24656 w 33481"/>
                    <a:gd name="connsiteY0" fmla="*/ 466115 h 466114"/>
                    <a:gd name="connsiteX1" fmla="*/ 10105 w 33481"/>
                    <a:gd name="connsiteY1" fmla="*/ 466115 h 466114"/>
                    <a:gd name="connsiteX2" fmla="*/ 0 w 33481"/>
                    <a:gd name="connsiteY2" fmla="*/ 456010 h 466114"/>
                    <a:gd name="connsiteX3" fmla="*/ 0 w 33481"/>
                    <a:gd name="connsiteY3" fmla="*/ 10105 h 466114"/>
                    <a:gd name="connsiteX4" fmla="*/ 10105 w 33481"/>
                    <a:gd name="connsiteY4" fmla="*/ 0 h 466114"/>
                    <a:gd name="connsiteX5" fmla="*/ 24656 w 33481"/>
                    <a:gd name="connsiteY5" fmla="*/ 0 h 466114"/>
                    <a:gd name="connsiteX6" fmla="*/ 33482 w 33481"/>
                    <a:gd name="connsiteY6" fmla="*/ 8825 h 466114"/>
                    <a:gd name="connsiteX7" fmla="*/ 33482 w 33481"/>
                    <a:gd name="connsiteY7" fmla="*/ 457222 h 466114"/>
                    <a:gd name="connsiteX8" fmla="*/ 24656 w 33481"/>
                    <a:gd name="connsiteY8" fmla="*/ 466115 h 466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481" h="466114">
                      <a:moveTo>
                        <a:pt x="24656" y="466115"/>
                      </a:moveTo>
                      <a:lnTo>
                        <a:pt x="10105" y="466115"/>
                      </a:lnTo>
                      <a:cubicBezTo>
                        <a:pt x="4514" y="466115"/>
                        <a:pt x="0" y="461601"/>
                        <a:pt x="0" y="456010"/>
                      </a:cubicBezTo>
                      <a:lnTo>
                        <a:pt x="0" y="10105"/>
                      </a:lnTo>
                      <a:cubicBezTo>
                        <a:pt x="0" y="4514"/>
                        <a:pt x="4514" y="0"/>
                        <a:pt x="10105" y="0"/>
                      </a:cubicBezTo>
                      <a:lnTo>
                        <a:pt x="24656" y="0"/>
                      </a:lnTo>
                      <a:cubicBezTo>
                        <a:pt x="29507" y="0"/>
                        <a:pt x="33482" y="3975"/>
                        <a:pt x="33482" y="8825"/>
                      </a:cubicBezTo>
                      <a:lnTo>
                        <a:pt x="33482" y="457222"/>
                      </a:lnTo>
                      <a:cubicBezTo>
                        <a:pt x="33482" y="462208"/>
                        <a:pt x="29507" y="466115"/>
                        <a:pt x="24656" y="466115"/>
                      </a:cubicBezTo>
                      <a:close/>
                    </a:path>
                  </a:pathLst>
                </a:custGeom>
                <a:solidFill>
                  <a:srgbClr val="364551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Graphic 2">
                  <a:extLst>
                    <a:ext uri="{FF2B5EF4-FFF2-40B4-BE49-F238E27FC236}">
                      <a16:creationId xmlns:a16="http://schemas.microsoft.com/office/drawing/2014/main" id="{9F615F8B-B9FB-491E-8FD1-25B6E15386D4}"/>
                    </a:ext>
                  </a:extLst>
                </p:cNvPr>
                <p:cNvSpPr/>
                <p:nvPr/>
              </p:nvSpPr>
              <p:spPr>
                <a:xfrm>
                  <a:off x="3562232" y="3187531"/>
                  <a:ext cx="8686" cy="179100"/>
                </a:xfrm>
                <a:custGeom>
                  <a:avLst/>
                  <a:gdLst>
                    <a:gd name="connsiteX0" fmla="*/ 17718 w 18930"/>
                    <a:gd name="connsiteY0" fmla="*/ 390327 h 390326"/>
                    <a:gd name="connsiteX1" fmla="*/ 1886 w 18930"/>
                    <a:gd name="connsiteY1" fmla="*/ 390327 h 390326"/>
                    <a:gd name="connsiteX2" fmla="*/ 0 w 18930"/>
                    <a:gd name="connsiteY2" fmla="*/ 388440 h 390326"/>
                    <a:gd name="connsiteX3" fmla="*/ 0 w 18930"/>
                    <a:gd name="connsiteY3" fmla="*/ 1886 h 390326"/>
                    <a:gd name="connsiteX4" fmla="*/ 1886 w 18930"/>
                    <a:gd name="connsiteY4" fmla="*/ 0 h 390326"/>
                    <a:gd name="connsiteX5" fmla="*/ 17650 w 18930"/>
                    <a:gd name="connsiteY5" fmla="*/ 0 h 390326"/>
                    <a:gd name="connsiteX6" fmla="*/ 18930 w 18930"/>
                    <a:gd name="connsiteY6" fmla="*/ 1280 h 390326"/>
                    <a:gd name="connsiteX7" fmla="*/ 18930 w 18930"/>
                    <a:gd name="connsiteY7" fmla="*/ 389047 h 390326"/>
                    <a:gd name="connsiteX8" fmla="*/ 17718 w 18930"/>
                    <a:gd name="connsiteY8" fmla="*/ 390327 h 39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30" h="390326">
                      <a:moveTo>
                        <a:pt x="17718" y="390327"/>
                      </a:moveTo>
                      <a:lnTo>
                        <a:pt x="1886" y="390327"/>
                      </a:lnTo>
                      <a:cubicBezTo>
                        <a:pt x="808" y="390327"/>
                        <a:pt x="0" y="389451"/>
                        <a:pt x="0" y="388440"/>
                      </a:cubicBezTo>
                      <a:lnTo>
                        <a:pt x="0" y="1886"/>
                      </a:lnTo>
                      <a:cubicBezTo>
                        <a:pt x="0" y="808"/>
                        <a:pt x="876" y="0"/>
                        <a:pt x="1886" y="0"/>
                      </a:cubicBezTo>
                      <a:lnTo>
                        <a:pt x="17650" y="0"/>
                      </a:lnTo>
                      <a:cubicBezTo>
                        <a:pt x="18324" y="0"/>
                        <a:pt x="18930" y="539"/>
                        <a:pt x="18930" y="1280"/>
                      </a:cubicBezTo>
                      <a:lnTo>
                        <a:pt x="18930" y="389047"/>
                      </a:lnTo>
                      <a:cubicBezTo>
                        <a:pt x="18930" y="389788"/>
                        <a:pt x="18391" y="390327"/>
                        <a:pt x="17718" y="390327"/>
                      </a:cubicBezTo>
                      <a:close/>
                    </a:path>
                  </a:pathLst>
                </a:custGeom>
                <a:solidFill>
                  <a:srgbClr val="FAFDFF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Graphic 2">
                  <a:extLst>
                    <a:ext uri="{FF2B5EF4-FFF2-40B4-BE49-F238E27FC236}">
                      <a16:creationId xmlns:a16="http://schemas.microsoft.com/office/drawing/2014/main" id="{881174D5-B2B9-4486-A86C-991DB344069D}"/>
                    </a:ext>
                  </a:extLst>
                </p:cNvPr>
                <p:cNvSpPr/>
                <p:nvPr/>
              </p:nvSpPr>
              <p:spPr>
                <a:xfrm>
                  <a:off x="5123750" y="2958323"/>
                  <a:ext cx="15362" cy="346145"/>
                </a:xfrm>
                <a:custGeom>
                  <a:avLst/>
                  <a:gdLst>
                    <a:gd name="connsiteX0" fmla="*/ 24656 w 33481"/>
                    <a:gd name="connsiteY0" fmla="*/ 754380 h 754380"/>
                    <a:gd name="connsiteX1" fmla="*/ 10105 w 33481"/>
                    <a:gd name="connsiteY1" fmla="*/ 754380 h 754380"/>
                    <a:gd name="connsiteX2" fmla="*/ 0 w 33481"/>
                    <a:gd name="connsiteY2" fmla="*/ 744275 h 754380"/>
                    <a:gd name="connsiteX3" fmla="*/ 0 w 33481"/>
                    <a:gd name="connsiteY3" fmla="*/ 10105 h 754380"/>
                    <a:gd name="connsiteX4" fmla="*/ 10105 w 33481"/>
                    <a:gd name="connsiteY4" fmla="*/ 0 h 754380"/>
                    <a:gd name="connsiteX5" fmla="*/ 24656 w 33481"/>
                    <a:gd name="connsiteY5" fmla="*/ 0 h 754380"/>
                    <a:gd name="connsiteX6" fmla="*/ 33482 w 33481"/>
                    <a:gd name="connsiteY6" fmla="*/ 8825 h 754380"/>
                    <a:gd name="connsiteX7" fmla="*/ 33482 w 33481"/>
                    <a:gd name="connsiteY7" fmla="*/ 745555 h 754380"/>
                    <a:gd name="connsiteX8" fmla="*/ 24656 w 33481"/>
                    <a:gd name="connsiteY8" fmla="*/ 754380 h 754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481" h="754380">
                      <a:moveTo>
                        <a:pt x="24656" y="754380"/>
                      </a:moveTo>
                      <a:lnTo>
                        <a:pt x="10105" y="754380"/>
                      </a:lnTo>
                      <a:cubicBezTo>
                        <a:pt x="4514" y="754380"/>
                        <a:pt x="0" y="749866"/>
                        <a:pt x="0" y="744275"/>
                      </a:cubicBezTo>
                      <a:lnTo>
                        <a:pt x="0" y="10105"/>
                      </a:lnTo>
                      <a:cubicBezTo>
                        <a:pt x="0" y="4514"/>
                        <a:pt x="4514" y="0"/>
                        <a:pt x="10105" y="0"/>
                      </a:cubicBezTo>
                      <a:lnTo>
                        <a:pt x="24656" y="0"/>
                      </a:lnTo>
                      <a:cubicBezTo>
                        <a:pt x="29507" y="0"/>
                        <a:pt x="33482" y="3975"/>
                        <a:pt x="33482" y="8825"/>
                      </a:cubicBezTo>
                      <a:lnTo>
                        <a:pt x="33482" y="745555"/>
                      </a:lnTo>
                      <a:cubicBezTo>
                        <a:pt x="33482" y="750405"/>
                        <a:pt x="29507" y="754380"/>
                        <a:pt x="24656" y="754380"/>
                      </a:cubicBezTo>
                      <a:close/>
                    </a:path>
                  </a:pathLst>
                </a:custGeom>
                <a:solidFill>
                  <a:srgbClr val="8A9096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vl="0"/>
                  <a:endParaRPr lang="en-US"/>
                </a:p>
              </p:txBody>
            </p:sp>
            <p:sp>
              <p:nvSpPr>
                <p:cNvPr id="24" name="Graphic 2">
                  <a:extLst>
                    <a:ext uri="{FF2B5EF4-FFF2-40B4-BE49-F238E27FC236}">
                      <a16:creationId xmlns:a16="http://schemas.microsoft.com/office/drawing/2014/main" id="{537A55E3-861E-4380-97E4-0B009FCE6D25}"/>
                    </a:ext>
                  </a:extLst>
                </p:cNvPr>
                <p:cNvSpPr/>
                <p:nvPr/>
              </p:nvSpPr>
              <p:spPr>
                <a:xfrm>
                  <a:off x="5130426" y="2983206"/>
                  <a:ext cx="8686" cy="289856"/>
                </a:xfrm>
                <a:custGeom>
                  <a:avLst/>
                  <a:gdLst>
                    <a:gd name="connsiteX0" fmla="*/ 17650 w 18930"/>
                    <a:gd name="connsiteY0" fmla="*/ 631704 h 631704"/>
                    <a:gd name="connsiteX1" fmla="*/ 1886 w 18930"/>
                    <a:gd name="connsiteY1" fmla="*/ 631704 h 631704"/>
                    <a:gd name="connsiteX2" fmla="*/ 0 w 18930"/>
                    <a:gd name="connsiteY2" fmla="*/ 629818 h 631704"/>
                    <a:gd name="connsiteX3" fmla="*/ 0 w 18930"/>
                    <a:gd name="connsiteY3" fmla="*/ 1886 h 631704"/>
                    <a:gd name="connsiteX4" fmla="*/ 1886 w 18930"/>
                    <a:gd name="connsiteY4" fmla="*/ 0 h 631704"/>
                    <a:gd name="connsiteX5" fmla="*/ 17650 w 18930"/>
                    <a:gd name="connsiteY5" fmla="*/ 0 h 631704"/>
                    <a:gd name="connsiteX6" fmla="*/ 18930 w 18930"/>
                    <a:gd name="connsiteY6" fmla="*/ 1280 h 631704"/>
                    <a:gd name="connsiteX7" fmla="*/ 18930 w 18930"/>
                    <a:gd name="connsiteY7" fmla="*/ 630491 h 631704"/>
                    <a:gd name="connsiteX8" fmla="*/ 17650 w 18930"/>
                    <a:gd name="connsiteY8" fmla="*/ 631704 h 63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30" h="631704">
                      <a:moveTo>
                        <a:pt x="17650" y="631704"/>
                      </a:moveTo>
                      <a:lnTo>
                        <a:pt x="1886" y="631704"/>
                      </a:lnTo>
                      <a:cubicBezTo>
                        <a:pt x="808" y="631704"/>
                        <a:pt x="0" y="630828"/>
                        <a:pt x="0" y="629818"/>
                      </a:cubicBezTo>
                      <a:lnTo>
                        <a:pt x="0" y="1886"/>
                      </a:lnTo>
                      <a:cubicBezTo>
                        <a:pt x="0" y="808"/>
                        <a:pt x="876" y="0"/>
                        <a:pt x="1886" y="0"/>
                      </a:cubicBezTo>
                      <a:lnTo>
                        <a:pt x="17650" y="0"/>
                      </a:lnTo>
                      <a:cubicBezTo>
                        <a:pt x="18324" y="0"/>
                        <a:pt x="18930" y="539"/>
                        <a:pt x="18930" y="1280"/>
                      </a:cubicBezTo>
                      <a:lnTo>
                        <a:pt x="18930" y="630491"/>
                      </a:lnTo>
                      <a:cubicBezTo>
                        <a:pt x="18863" y="631098"/>
                        <a:pt x="18324" y="631704"/>
                        <a:pt x="17650" y="631704"/>
                      </a:cubicBezTo>
                      <a:close/>
                    </a:path>
                  </a:pathLst>
                </a:custGeom>
                <a:solidFill>
                  <a:srgbClr val="4A4C4D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Graphic 2">
                  <a:extLst>
                    <a:ext uri="{FF2B5EF4-FFF2-40B4-BE49-F238E27FC236}">
                      <a16:creationId xmlns:a16="http://schemas.microsoft.com/office/drawing/2014/main" id="{1A4ED2FB-F343-4CF4-8BDA-6A56560580A1}"/>
                    </a:ext>
                  </a:extLst>
                </p:cNvPr>
                <p:cNvSpPr/>
                <p:nvPr/>
              </p:nvSpPr>
              <p:spPr>
                <a:xfrm>
                  <a:off x="5126686" y="3682452"/>
                  <a:ext cx="12426" cy="237214"/>
                </a:xfrm>
                <a:custGeom>
                  <a:avLst/>
                  <a:gdLst>
                    <a:gd name="connsiteX0" fmla="*/ 18257 w 27081"/>
                    <a:gd name="connsiteY0" fmla="*/ 516977 h 516977"/>
                    <a:gd name="connsiteX1" fmla="*/ 10105 w 27081"/>
                    <a:gd name="connsiteY1" fmla="*/ 516977 h 516977"/>
                    <a:gd name="connsiteX2" fmla="*/ 0 w 27081"/>
                    <a:gd name="connsiteY2" fmla="*/ 506872 h 516977"/>
                    <a:gd name="connsiteX3" fmla="*/ 0 w 27081"/>
                    <a:gd name="connsiteY3" fmla="*/ 10105 h 516977"/>
                    <a:gd name="connsiteX4" fmla="*/ 10105 w 27081"/>
                    <a:gd name="connsiteY4" fmla="*/ 0 h 516977"/>
                    <a:gd name="connsiteX5" fmla="*/ 18257 w 27081"/>
                    <a:gd name="connsiteY5" fmla="*/ 0 h 516977"/>
                    <a:gd name="connsiteX6" fmla="*/ 27082 w 27081"/>
                    <a:gd name="connsiteY6" fmla="*/ 8825 h 516977"/>
                    <a:gd name="connsiteX7" fmla="*/ 27082 w 27081"/>
                    <a:gd name="connsiteY7" fmla="*/ 508152 h 516977"/>
                    <a:gd name="connsiteX8" fmla="*/ 18257 w 27081"/>
                    <a:gd name="connsiteY8" fmla="*/ 516977 h 516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81" h="516977">
                      <a:moveTo>
                        <a:pt x="18257" y="516977"/>
                      </a:moveTo>
                      <a:lnTo>
                        <a:pt x="10105" y="516977"/>
                      </a:lnTo>
                      <a:cubicBezTo>
                        <a:pt x="4514" y="516977"/>
                        <a:pt x="0" y="512464"/>
                        <a:pt x="0" y="506872"/>
                      </a:cubicBezTo>
                      <a:lnTo>
                        <a:pt x="0" y="10105"/>
                      </a:lnTo>
                      <a:cubicBezTo>
                        <a:pt x="0" y="4514"/>
                        <a:pt x="4514" y="0"/>
                        <a:pt x="10105" y="0"/>
                      </a:cubicBezTo>
                      <a:lnTo>
                        <a:pt x="18257" y="0"/>
                      </a:lnTo>
                      <a:cubicBezTo>
                        <a:pt x="23107" y="0"/>
                        <a:pt x="27082" y="3975"/>
                        <a:pt x="27082" y="8825"/>
                      </a:cubicBezTo>
                      <a:lnTo>
                        <a:pt x="27082" y="508152"/>
                      </a:lnTo>
                      <a:cubicBezTo>
                        <a:pt x="27082" y="513003"/>
                        <a:pt x="23107" y="516977"/>
                        <a:pt x="18257" y="516977"/>
                      </a:cubicBezTo>
                      <a:close/>
                    </a:path>
                  </a:pathLst>
                </a:custGeom>
                <a:solidFill>
                  <a:srgbClr val="8A9096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Graphic 2">
                  <a:extLst>
                    <a:ext uri="{FF2B5EF4-FFF2-40B4-BE49-F238E27FC236}">
                      <a16:creationId xmlns:a16="http://schemas.microsoft.com/office/drawing/2014/main" id="{62F055D6-55FF-4A73-8AB8-EC713F6B14F5}"/>
                    </a:ext>
                  </a:extLst>
                </p:cNvPr>
                <p:cNvSpPr/>
                <p:nvPr/>
              </p:nvSpPr>
              <p:spPr>
                <a:xfrm>
                  <a:off x="5132065" y="3699484"/>
                  <a:ext cx="7047" cy="198636"/>
                </a:xfrm>
                <a:custGeom>
                  <a:avLst/>
                  <a:gdLst>
                    <a:gd name="connsiteX0" fmla="*/ 14080 w 15359"/>
                    <a:gd name="connsiteY0" fmla="*/ 432903 h 432902"/>
                    <a:gd name="connsiteX1" fmla="*/ 1886 w 15359"/>
                    <a:gd name="connsiteY1" fmla="*/ 432903 h 432902"/>
                    <a:gd name="connsiteX2" fmla="*/ 0 w 15359"/>
                    <a:gd name="connsiteY2" fmla="*/ 431016 h 432902"/>
                    <a:gd name="connsiteX3" fmla="*/ 0 w 15359"/>
                    <a:gd name="connsiteY3" fmla="*/ 1886 h 432902"/>
                    <a:gd name="connsiteX4" fmla="*/ 1886 w 15359"/>
                    <a:gd name="connsiteY4" fmla="*/ 0 h 432902"/>
                    <a:gd name="connsiteX5" fmla="*/ 14080 w 15359"/>
                    <a:gd name="connsiteY5" fmla="*/ 0 h 432902"/>
                    <a:gd name="connsiteX6" fmla="*/ 15360 w 15359"/>
                    <a:gd name="connsiteY6" fmla="*/ 1280 h 432902"/>
                    <a:gd name="connsiteX7" fmla="*/ 15360 w 15359"/>
                    <a:gd name="connsiteY7" fmla="*/ 431690 h 432902"/>
                    <a:gd name="connsiteX8" fmla="*/ 14080 w 15359"/>
                    <a:gd name="connsiteY8" fmla="*/ 432903 h 432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359" h="432902">
                      <a:moveTo>
                        <a:pt x="14080" y="432903"/>
                      </a:moveTo>
                      <a:lnTo>
                        <a:pt x="1886" y="432903"/>
                      </a:lnTo>
                      <a:cubicBezTo>
                        <a:pt x="808" y="432903"/>
                        <a:pt x="0" y="432027"/>
                        <a:pt x="0" y="431016"/>
                      </a:cubicBezTo>
                      <a:lnTo>
                        <a:pt x="0" y="1886"/>
                      </a:lnTo>
                      <a:cubicBezTo>
                        <a:pt x="0" y="808"/>
                        <a:pt x="876" y="0"/>
                        <a:pt x="1886" y="0"/>
                      </a:cubicBezTo>
                      <a:lnTo>
                        <a:pt x="14080" y="0"/>
                      </a:lnTo>
                      <a:cubicBezTo>
                        <a:pt x="14753" y="0"/>
                        <a:pt x="15360" y="539"/>
                        <a:pt x="15360" y="1280"/>
                      </a:cubicBezTo>
                      <a:lnTo>
                        <a:pt x="15360" y="431690"/>
                      </a:lnTo>
                      <a:cubicBezTo>
                        <a:pt x="15360" y="432364"/>
                        <a:pt x="14821" y="432903"/>
                        <a:pt x="14080" y="432903"/>
                      </a:cubicBezTo>
                      <a:close/>
                    </a:path>
                  </a:pathLst>
                </a:custGeom>
                <a:solidFill>
                  <a:srgbClr val="4A4C4D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Oval 216">
                  <a:extLst>
                    <a:ext uri="{FF2B5EF4-FFF2-40B4-BE49-F238E27FC236}">
                      <a16:creationId xmlns:a16="http://schemas.microsoft.com/office/drawing/2014/main" id="{CEC4655B-C03E-4695-AAE4-F9CDFFFE2F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09157" y="2273621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17">
                  <a:extLst>
                    <a:ext uri="{FF2B5EF4-FFF2-40B4-BE49-F238E27FC236}">
                      <a16:creationId xmlns:a16="http://schemas.microsoft.com/office/drawing/2014/main" id="{C430A5CF-E57C-4E3C-A7A8-3C7A5593AC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13729" y="2278193"/>
                  <a:ext cx="64008" cy="64008"/>
                </a:xfrm>
                <a:prstGeom prst="ellipse">
                  <a:avLst/>
                </a:prstGeom>
                <a:solidFill>
                  <a:srgbClr val="070808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18">
                  <a:extLst>
                    <a:ext uri="{FF2B5EF4-FFF2-40B4-BE49-F238E27FC236}">
                      <a16:creationId xmlns:a16="http://schemas.microsoft.com/office/drawing/2014/main" id="{40DAA4C3-E53D-42F0-86DB-5C907120A952}"/>
                    </a:ext>
                  </a:extLst>
                </p:cNvPr>
                <p:cNvSpPr/>
                <p:nvPr/>
              </p:nvSpPr>
              <p:spPr>
                <a:xfrm>
                  <a:off x="4629914" y="2294378"/>
                  <a:ext cx="31638" cy="3163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72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19">
                  <a:extLst>
                    <a:ext uri="{FF2B5EF4-FFF2-40B4-BE49-F238E27FC236}">
                      <a16:creationId xmlns:a16="http://schemas.microsoft.com/office/drawing/2014/main" id="{130D0DD4-C5E4-49FC-820C-5A3724A4CF1F}"/>
                    </a:ext>
                  </a:extLst>
                </p:cNvPr>
                <p:cNvSpPr/>
                <p:nvPr/>
              </p:nvSpPr>
              <p:spPr>
                <a:xfrm>
                  <a:off x="4637342" y="2301806"/>
                  <a:ext cx="16783" cy="16783"/>
                </a:xfrm>
                <a:prstGeom prst="ellipse">
                  <a:avLst/>
                </a:prstGeom>
                <a:solidFill>
                  <a:srgbClr val="081422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Graphic 2">
                  <a:extLst>
                    <a:ext uri="{FF2B5EF4-FFF2-40B4-BE49-F238E27FC236}">
                      <a16:creationId xmlns:a16="http://schemas.microsoft.com/office/drawing/2014/main" id="{C641444A-4996-4712-8888-A518D4356F4D}"/>
                    </a:ext>
                  </a:extLst>
                </p:cNvPr>
                <p:cNvSpPr/>
                <p:nvPr userDrawn="1"/>
              </p:nvSpPr>
              <p:spPr>
                <a:xfrm flipH="1">
                  <a:off x="3563602" y="2669288"/>
                  <a:ext cx="5842" cy="81663"/>
                </a:xfrm>
                <a:custGeom>
                  <a:avLst/>
                  <a:gdLst>
                    <a:gd name="connsiteX0" fmla="*/ 17650 w 18930"/>
                    <a:gd name="connsiteY0" fmla="*/ 390327 h 390326"/>
                    <a:gd name="connsiteX1" fmla="*/ 1886 w 18930"/>
                    <a:gd name="connsiteY1" fmla="*/ 390327 h 390326"/>
                    <a:gd name="connsiteX2" fmla="*/ 0 w 18930"/>
                    <a:gd name="connsiteY2" fmla="*/ 388440 h 390326"/>
                    <a:gd name="connsiteX3" fmla="*/ 0 w 18930"/>
                    <a:gd name="connsiteY3" fmla="*/ 1886 h 390326"/>
                    <a:gd name="connsiteX4" fmla="*/ 1886 w 18930"/>
                    <a:gd name="connsiteY4" fmla="*/ 0 h 390326"/>
                    <a:gd name="connsiteX5" fmla="*/ 17650 w 18930"/>
                    <a:gd name="connsiteY5" fmla="*/ 0 h 390326"/>
                    <a:gd name="connsiteX6" fmla="*/ 18930 w 18930"/>
                    <a:gd name="connsiteY6" fmla="*/ 1280 h 390326"/>
                    <a:gd name="connsiteX7" fmla="*/ 18930 w 18930"/>
                    <a:gd name="connsiteY7" fmla="*/ 389047 h 390326"/>
                    <a:gd name="connsiteX8" fmla="*/ 17650 w 18930"/>
                    <a:gd name="connsiteY8" fmla="*/ 390327 h 39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30" h="390326">
                      <a:moveTo>
                        <a:pt x="17650" y="390327"/>
                      </a:moveTo>
                      <a:lnTo>
                        <a:pt x="1886" y="390327"/>
                      </a:lnTo>
                      <a:cubicBezTo>
                        <a:pt x="808" y="390327"/>
                        <a:pt x="0" y="389451"/>
                        <a:pt x="0" y="388440"/>
                      </a:cubicBezTo>
                      <a:lnTo>
                        <a:pt x="0" y="1886"/>
                      </a:lnTo>
                      <a:cubicBezTo>
                        <a:pt x="0" y="808"/>
                        <a:pt x="876" y="0"/>
                        <a:pt x="1886" y="0"/>
                      </a:cubicBezTo>
                      <a:lnTo>
                        <a:pt x="17650" y="0"/>
                      </a:lnTo>
                      <a:cubicBezTo>
                        <a:pt x="18324" y="0"/>
                        <a:pt x="18930" y="539"/>
                        <a:pt x="18930" y="1280"/>
                      </a:cubicBezTo>
                      <a:lnTo>
                        <a:pt x="18930" y="389047"/>
                      </a:lnTo>
                      <a:cubicBezTo>
                        <a:pt x="18930" y="389788"/>
                        <a:pt x="18324" y="390327"/>
                        <a:pt x="17650" y="390327"/>
                      </a:cubicBezTo>
                      <a:close/>
                    </a:path>
                  </a:pathLst>
                </a:custGeom>
                <a:solidFill>
                  <a:srgbClr val="FAFDFF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E7466D8A-F2D1-4519-83B4-2B53C8B41320}"/>
                    </a:ext>
                  </a:extLst>
                </p:cNvPr>
                <p:cNvSpPr/>
                <p:nvPr/>
              </p:nvSpPr>
              <p:spPr>
                <a:xfrm>
                  <a:off x="3958304" y="2278953"/>
                  <a:ext cx="1121198" cy="3006901"/>
                </a:xfrm>
                <a:custGeom>
                  <a:avLst/>
                  <a:gdLst>
                    <a:gd name="connsiteX0" fmla="*/ 819194 w 1121198"/>
                    <a:gd name="connsiteY0" fmla="*/ 0 h 3006901"/>
                    <a:gd name="connsiteX1" fmla="*/ 964483 w 1121198"/>
                    <a:gd name="connsiteY1" fmla="*/ 0 h 3006901"/>
                    <a:gd name="connsiteX2" fmla="*/ 1121198 w 1121198"/>
                    <a:gd name="connsiteY2" fmla="*/ 148374 h 3006901"/>
                    <a:gd name="connsiteX3" fmla="*/ 1121198 w 1121198"/>
                    <a:gd name="connsiteY3" fmla="*/ 2858526 h 3006901"/>
                    <a:gd name="connsiteX4" fmla="*/ 964483 w 1121198"/>
                    <a:gd name="connsiteY4" fmla="*/ 3006901 h 3006901"/>
                    <a:gd name="connsiteX5" fmla="*/ 0 w 1121198"/>
                    <a:gd name="connsiteY5" fmla="*/ 3006901 h 3006901"/>
                    <a:gd name="connsiteX6" fmla="*/ 701837 w 1121198"/>
                    <a:gd name="connsiteY6" fmla="*/ 111247 h 3006901"/>
                    <a:gd name="connsiteX7" fmla="*/ 742177 w 1121198"/>
                    <a:gd name="connsiteY7" fmla="*/ 103534 h 3006901"/>
                    <a:gd name="connsiteX8" fmla="*/ 805743 w 1121198"/>
                    <a:gd name="connsiteY8" fmla="*/ 12735 h 3006901"/>
                    <a:gd name="connsiteX9" fmla="*/ 819194 w 1121198"/>
                    <a:gd name="connsiteY9" fmla="*/ 0 h 3006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1198" h="3006901">
                      <a:moveTo>
                        <a:pt x="819194" y="0"/>
                      </a:moveTo>
                      <a:lnTo>
                        <a:pt x="964483" y="0"/>
                      </a:lnTo>
                      <a:cubicBezTo>
                        <a:pt x="1051036" y="0"/>
                        <a:pt x="1121198" y="66429"/>
                        <a:pt x="1121198" y="148374"/>
                      </a:cubicBezTo>
                      <a:lnTo>
                        <a:pt x="1121198" y="2858526"/>
                      </a:lnTo>
                      <a:cubicBezTo>
                        <a:pt x="1121198" y="2940472"/>
                        <a:pt x="1051036" y="3006901"/>
                        <a:pt x="964483" y="3006901"/>
                      </a:cubicBezTo>
                      <a:lnTo>
                        <a:pt x="0" y="3006901"/>
                      </a:lnTo>
                      <a:lnTo>
                        <a:pt x="701837" y="111247"/>
                      </a:lnTo>
                      <a:lnTo>
                        <a:pt x="742177" y="103534"/>
                      </a:lnTo>
                      <a:cubicBezTo>
                        <a:pt x="779536" y="88569"/>
                        <a:pt x="805743" y="53539"/>
                        <a:pt x="805743" y="12735"/>
                      </a:cubicBezTo>
                      <a:cubicBezTo>
                        <a:pt x="805743" y="5719"/>
                        <a:pt x="811750" y="0"/>
                        <a:pt x="81919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40000"/>
                  </a:schemeClr>
                </a:solidFill>
                <a:ln w="6728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" name="Freeform: Shape 40">
                <a:extLst>
                  <a:ext uri="{FF2B5EF4-FFF2-40B4-BE49-F238E27FC236}">
                    <a16:creationId xmlns:a16="http://schemas.microsoft.com/office/drawing/2014/main" id="{A2AFCABA-407B-4711-87FB-44EDF4F5E893}"/>
                  </a:ext>
                </a:extLst>
              </p:cNvPr>
              <p:cNvSpPr/>
              <p:nvPr/>
            </p:nvSpPr>
            <p:spPr>
              <a:xfrm rot="3148397">
                <a:off x="6243488" y="2822388"/>
                <a:ext cx="1316954" cy="1118479"/>
              </a:xfrm>
              <a:custGeom>
                <a:avLst/>
                <a:gdLst>
                  <a:gd name="connsiteX0" fmla="*/ 75030 w 1316954"/>
                  <a:gd name="connsiteY0" fmla="*/ 75030 h 1118479"/>
                  <a:gd name="connsiteX1" fmla="*/ 256167 w 1316954"/>
                  <a:gd name="connsiteY1" fmla="*/ 0 h 1118479"/>
                  <a:gd name="connsiteX2" fmla="*/ 512334 w 1316954"/>
                  <a:gd name="connsiteY2" fmla="*/ 256167 h 1118479"/>
                  <a:gd name="connsiteX3" fmla="*/ 512334 w 1316954"/>
                  <a:gd name="connsiteY3" fmla="*/ 325549 h 1118479"/>
                  <a:gd name="connsiteX4" fmla="*/ 573788 w 1316954"/>
                  <a:gd name="connsiteY4" fmla="*/ 284115 h 1118479"/>
                  <a:gd name="connsiteX5" fmla="*/ 673500 w 1316954"/>
                  <a:gd name="connsiteY5" fmla="*/ 263984 h 1118479"/>
                  <a:gd name="connsiteX6" fmla="*/ 929667 w 1316954"/>
                  <a:gd name="connsiteY6" fmla="*/ 520151 h 1118479"/>
                  <a:gd name="connsiteX7" fmla="*/ 929667 w 1316954"/>
                  <a:gd name="connsiteY7" fmla="*/ 585238 h 1118479"/>
                  <a:gd name="connsiteX8" fmla="*/ 979505 w 1316954"/>
                  <a:gd name="connsiteY8" fmla="*/ 551637 h 1118479"/>
                  <a:gd name="connsiteX9" fmla="*/ 1074053 w 1316954"/>
                  <a:gd name="connsiteY9" fmla="*/ 532548 h 1118479"/>
                  <a:gd name="connsiteX10" fmla="*/ 1316954 w 1316954"/>
                  <a:gd name="connsiteY10" fmla="*/ 775449 h 1118479"/>
                  <a:gd name="connsiteX11" fmla="*/ 1316953 w 1316954"/>
                  <a:gd name="connsiteY11" fmla="*/ 875578 h 1118479"/>
                  <a:gd name="connsiteX12" fmla="*/ 1074052 w 1316954"/>
                  <a:gd name="connsiteY12" fmla="*/ 1118479 h 1118479"/>
                  <a:gd name="connsiteX13" fmla="*/ 1074053 w 1316954"/>
                  <a:gd name="connsiteY13" fmla="*/ 1118478 h 1118479"/>
                  <a:gd name="connsiteX14" fmla="*/ 836087 w 1316954"/>
                  <a:gd name="connsiteY14" fmla="*/ 924530 h 1118479"/>
                  <a:gd name="connsiteX15" fmla="*/ 832547 w 1316954"/>
                  <a:gd name="connsiteY15" fmla="*/ 889407 h 1118479"/>
                  <a:gd name="connsiteX16" fmla="*/ 773212 w 1316954"/>
                  <a:gd name="connsiteY16" fmla="*/ 929412 h 1118479"/>
                  <a:gd name="connsiteX17" fmla="*/ 673500 w 1316954"/>
                  <a:gd name="connsiteY17" fmla="*/ 949543 h 1118479"/>
                  <a:gd name="connsiteX18" fmla="*/ 417333 w 1316954"/>
                  <a:gd name="connsiteY18" fmla="*/ 693376 h 1118479"/>
                  <a:gd name="connsiteX19" fmla="*/ 417333 w 1316954"/>
                  <a:gd name="connsiteY19" fmla="*/ 623994 h 1118479"/>
                  <a:gd name="connsiteX20" fmla="*/ 355879 w 1316954"/>
                  <a:gd name="connsiteY20" fmla="*/ 665428 h 1118479"/>
                  <a:gd name="connsiteX21" fmla="*/ 256167 w 1316954"/>
                  <a:gd name="connsiteY21" fmla="*/ 685559 h 1118479"/>
                  <a:gd name="connsiteX22" fmla="*/ 0 w 1316954"/>
                  <a:gd name="connsiteY22" fmla="*/ 429392 h 1118479"/>
                  <a:gd name="connsiteX23" fmla="*/ 0 w 1316954"/>
                  <a:gd name="connsiteY23" fmla="*/ 256167 h 1118479"/>
                  <a:gd name="connsiteX24" fmla="*/ 75030 w 1316954"/>
                  <a:gd name="connsiteY24" fmla="*/ 75030 h 111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16954" h="1118479">
                    <a:moveTo>
                      <a:pt x="75030" y="75030"/>
                    </a:moveTo>
                    <a:cubicBezTo>
                      <a:pt x="121387" y="28673"/>
                      <a:pt x="185428" y="0"/>
                      <a:pt x="256167" y="0"/>
                    </a:cubicBezTo>
                    <a:cubicBezTo>
                      <a:pt x="397644" y="0"/>
                      <a:pt x="512334" y="114690"/>
                      <a:pt x="512334" y="256167"/>
                    </a:cubicBezTo>
                    <a:lnTo>
                      <a:pt x="512334" y="325549"/>
                    </a:lnTo>
                    <a:lnTo>
                      <a:pt x="573788" y="284115"/>
                    </a:lnTo>
                    <a:cubicBezTo>
                      <a:pt x="604436" y="271152"/>
                      <a:pt x="638131" y="263984"/>
                      <a:pt x="673500" y="263984"/>
                    </a:cubicBezTo>
                    <a:cubicBezTo>
                      <a:pt x="814977" y="263984"/>
                      <a:pt x="929667" y="378674"/>
                      <a:pt x="929667" y="520151"/>
                    </a:cubicBezTo>
                    <a:lnTo>
                      <a:pt x="929667" y="585238"/>
                    </a:lnTo>
                    <a:lnTo>
                      <a:pt x="979505" y="551637"/>
                    </a:lnTo>
                    <a:cubicBezTo>
                      <a:pt x="1008565" y="539345"/>
                      <a:pt x="1040516" y="532548"/>
                      <a:pt x="1074053" y="532548"/>
                    </a:cubicBezTo>
                    <a:cubicBezTo>
                      <a:pt x="1208204" y="532548"/>
                      <a:pt x="1316954" y="641298"/>
                      <a:pt x="1316954" y="775449"/>
                    </a:cubicBezTo>
                    <a:cubicBezTo>
                      <a:pt x="1316954" y="808825"/>
                      <a:pt x="1316953" y="842202"/>
                      <a:pt x="1316953" y="875578"/>
                    </a:cubicBezTo>
                    <a:cubicBezTo>
                      <a:pt x="1316953" y="1009729"/>
                      <a:pt x="1208203" y="1118479"/>
                      <a:pt x="1074052" y="1118479"/>
                    </a:cubicBezTo>
                    <a:lnTo>
                      <a:pt x="1074053" y="1118478"/>
                    </a:lnTo>
                    <a:cubicBezTo>
                      <a:pt x="956671" y="1118478"/>
                      <a:pt x="858737" y="1035217"/>
                      <a:pt x="836087" y="924530"/>
                    </a:cubicBezTo>
                    <a:lnTo>
                      <a:pt x="832547" y="889407"/>
                    </a:lnTo>
                    <a:lnTo>
                      <a:pt x="773212" y="929412"/>
                    </a:lnTo>
                    <a:cubicBezTo>
                      <a:pt x="742565" y="942375"/>
                      <a:pt x="708869" y="949543"/>
                      <a:pt x="673500" y="949543"/>
                    </a:cubicBezTo>
                    <a:cubicBezTo>
                      <a:pt x="532023" y="949543"/>
                      <a:pt x="417333" y="834853"/>
                      <a:pt x="417333" y="693376"/>
                    </a:cubicBezTo>
                    <a:lnTo>
                      <a:pt x="417333" y="623994"/>
                    </a:lnTo>
                    <a:lnTo>
                      <a:pt x="355879" y="665428"/>
                    </a:lnTo>
                    <a:cubicBezTo>
                      <a:pt x="325231" y="678391"/>
                      <a:pt x="291536" y="685559"/>
                      <a:pt x="256167" y="685559"/>
                    </a:cubicBezTo>
                    <a:cubicBezTo>
                      <a:pt x="114690" y="685559"/>
                      <a:pt x="0" y="570869"/>
                      <a:pt x="0" y="429392"/>
                    </a:cubicBezTo>
                    <a:lnTo>
                      <a:pt x="0" y="256167"/>
                    </a:lnTo>
                    <a:cubicBezTo>
                      <a:pt x="0" y="185429"/>
                      <a:pt x="28672" y="121387"/>
                      <a:pt x="75030" y="75030"/>
                    </a:cubicBezTo>
                    <a:close/>
                  </a:path>
                </a:pathLst>
              </a:custGeom>
              <a:solidFill>
                <a:srgbClr val="F7DABA"/>
              </a:solidFill>
              <a:ln w="371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4C5275D-F454-4D19-8FA4-07046C4E1E76}"/>
              </a:ext>
            </a:extLst>
          </p:cNvPr>
          <p:cNvGrpSpPr/>
          <p:nvPr/>
        </p:nvGrpSpPr>
        <p:grpSpPr>
          <a:xfrm>
            <a:off x="6038870" y="1800884"/>
            <a:ext cx="2913925" cy="4296589"/>
            <a:chOff x="7234691" y="1630925"/>
            <a:chExt cx="3545688" cy="52281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ED1177B-D7F1-4536-BE19-D1331E4CD8A6}"/>
                </a:ext>
              </a:extLst>
            </p:cNvPr>
            <p:cNvGrpSpPr/>
            <p:nvPr/>
          </p:nvGrpSpPr>
          <p:grpSpPr>
            <a:xfrm>
              <a:off x="7234691" y="3860078"/>
              <a:ext cx="821974" cy="1575143"/>
              <a:chOff x="8636134" y="3859027"/>
              <a:chExt cx="821974" cy="1575143"/>
            </a:xfrm>
          </p:grpSpPr>
          <p:sp>
            <p:nvSpPr>
              <p:cNvPr id="35" name="Graphic 106">
                <a:extLst>
                  <a:ext uri="{FF2B5EF4-FFF2-40B4-BE49-F238E27FC236}">
                    <a16:creationId xmlns:a16="http://schemas.microsoft.com/office/drawing/2014/main" id="{05147D6D-E06E-4B8A-A121-D55711AD1F4B}"/>
                  </a:ext>
                </a:extLst>
              </p:cNvPr>
              <p:cNvSpPr/>
              <p:nvPr/>
            </p:nvSpPr>
            <p:spPr>
              <a:xfrm>
                <a:off x="9119656" y="5082547"/>
                <a:ext cx="338452" cy="351623"/>
              </a:xfrm>
              <a:custGeom>
                <a:avLst/>
                <a:gdLst>
                  <a:gd name="connsiteX0" fmla="*/ 584 w 285546"/>
                  <a:gd name="connsiteY0" fmla="*/ 17226 h 296658"/>
                  <a:gd name="connsiteX1" fmla="*/ 268607 w 285546"/>
                  <a:gd name="connsiteY1" fmla="*/ 0 h 296658"/>
                  <a:gd name="connsiteX2" fmla="*/ 283000 w 285546"/>
                  <a:gd name="connsiteY2" fmla="*/ 65110 h 296658"/>
                  <a:gd name="connsiteX3" fmla="*/ 275278 w 285546"/>
                  <a:gd name="connsiteY3" fmla="*/ 203370 h 296658"/>
                  <a:gd name="connsiteX4" fmla="*/ 195958 w 285546"/>
                  <a:gd name="connsiteY4" fmla="*/ 288218 h 296658"/>
                  <a:gd name="connsiteX5" fmla="*/ 76431 w 285546"/>
                  <a:gd name="connsiteY5" fmla="*/ 278121 h 296658"/>
                  <a:gd name="connsiteX6" fmla="*/ 33984 w 285546"/>
                  <a:gd name="connsiteY6" fmla="*/ 227358 h 296658"/>
                  <a:gd name="connsiteX7" fmla="*/ 904 w 285546"/>
                  <a:gd name="connsiteY7" fmla="*/ 33903 h 296658"/>
                  <a:gd name="connsiteX8" fmla="*/ 584 w 285546"/>
                  <a:gd name="connsiteY8" fmla="*/ 17226 h 29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546" h="296658">
                    <a:moveTo>
                      <a:pt x="584" y="17226"/>
                    </a:moveTo>
                    <a:cubicBezTo>
                      <a:pt x="89819" y="10189"/>
                      <a:pt x="179007" y="1691"/>
                      <a:pt x="268607" y="0"/>
                    </a:cubicBezTo>
                    <a:cubicBezTo>
                      <a:pt x="286746" y="18596"/>
                      <a:pt x="281263" y="43498"/>
                      <a:pt x="283000" y="65110"/>
                    </a:cubicBezTo>
                    <a:cubicBezTo>
                      <a:pt x="286746" y="111212"/>
                      <a:pt x="287934" y="158319"/>
                      <a:pt x="275278" y="203370"/>
                    </a:cubicBezTo>
                    <a:cubicBezTo>
                      <a:pt x="263809" y="244172"/>
                      <a:pt x="239045" y="273917"/>
                      <a:pt x="195958" y="288218"/>
                    </a:cubicBezTo>
                    <a:cubicBezTo>
                      <a:pt x="153649" y="302245"/>
                      <a:pt x="113212" y="298727"/>
                      <a:pt x="76431" y="278121"/>
                    </a:cubicBezTo>
                    <a:cubicBezTo>
                      <a:pt x="58337" y="267977"/>
                      <a:pt x="43990" y="248193"/>
                      <a:pt x="33984" y="227358"/>
                    </a:cubicBezTo>
                    <a:cubicBezTo>
                      <a:pt x="4468" y="165904"/>
                      <a:pt x="-2843" y="100931"/>
                      <a:pt x="904" y="33903"/>
                    </a:cubicBezTo>
                    <a:cubicBezTo>
                      <a:pt x="1178" y="28328"/>
                      <a:pt x="675" y="22754"/>
                      <a:pt x="584" y="17226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106">
                <a:extLst>
                  <a:ext uri="{FF2B5EF4-FFF2-40B4-BE49-F238E27FC236}">
                    <a16:creationId xmlns:a16="http://schemas.microsoft.com/office/drawing/2014/main" id="{18582320-90AC-408A-8490-47DB0EF71CDE}"/>
                  </a:ext>
                </a:extLst>
              </p:cNvPr>
              <p:cNvSpPr/>
              <p:nvPr/>
            </p:nvSpPr>
            <p:spPr>
              <a:xfrm>
                <a:off x="8636134" y="3859027"/>
                <a:ext cx="241646" cy="426267"/>
              </a:xfrm>
              <a:custGeom>
                <a:avLst/>
                <a:gdLst>
                  <a:gd name="connsiteX0" fmla="*/ 183815 w 203872"/>
                  <a:gd name="connsiteY0" fmla="*/ 0 h 359634"/>
                  <a:gd name="connsiteX1" fmla="*/ 203873 w 203872"/>
                  <a:gd name="connsiteY1" fmla="*/ 228820 h 359634"/>
                  <a:gd name="connsiteX2" fmla="*/ 202045 w 203872"/>
                  <a:gd name="connsiteY2" fmla="*/ 303113 h 359634"/>
                  <a:gd name="connsiteX3" fmla="*/ 173123 w 203872"/>
                  <a:gd name="connsiteY3" fmla="*/ 348347 h 359634"/>
                  <a:gd name="connsiteX4" fmla="*/ 102576 w 203872"/>
                  <a:gd name="connsiteY4" fmla="*/ 359633 h 359634"/>
                  <a:gd name="connsiteX5" fmla="*/ 0 w 203872"/>
                  <a:gd name="connsiteY5" fmla="*/ 258976 h 359634"/>
                  <a:gd name="connsiteX6" fmla="*/ 60495 w 203872"/>
                  <a:gd name="connsiteY6" fmla="*/ 123183 h 359634"/>
                  <a:gd name="connsiteX7" fmla="*/ 163071 w 203872"/>
                  <a:gd name="connsiteY7" fmla="*/ 7082 h 359634"/>
                  <a:gd name="connsiteX8" fmla="*/ 183815 w 203872"/>
                  <a:gd name="connsiteY8" fmla="*/ 0 h 35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872" h="359634">
                    <a:moveTo>
                      <a:pt x="183815" y="0"/>
                    </a:moveTo>
                    <a:cubicBezTo>
                      <a:pt x="192587" y="76075"/>
                      <a:pt x="198847" y="152379"/>
                      <a:pt x="203873" y="228820"/>
                    </a:cubicBezTo>
                    <a:cubicBezTo>
                      <a:pt x="197294" y="253402"/>
                      <a:pt x="199852" y="278532"/>
                      <a:pt x="202045" y="303113"/>
                    </a:cubicBezTo>
                    <a:cubicBezTo>
                      <a:pt x="204787" y="333772"/>
                      <a:pt x="202274" y="343550"/>
                      <a:pt x="173123" y="348347"/>
                    </a:cubicBezTo>
                    <a:cubicBezTo>
                      <a:pt x="149775" y="352231"/>
                      <a:pt x="127204" y="359542"/>
                      <a:pt x="102576" y="359633"/>
                    </a:cubicBezTo>
                    <a:cubicBezTo>
                      <a:pt x="46651" y="359862"/>
                      <a:pt x="46" y="316866"/>
                      <a:pt x="0" y="258976"/>
                    </a:cubicBezTo>
                    <a:cubicBezTo>
                      <a:pt x="-46" y="203462"/>
                      <a:pt x="28785" y="162614"/>
                      <a:pt x="60495" y="123183"/>
                    </a:cubicBezTo>
                    <a:cubicBezTo>
                      <a:pt x="92844" y="83020"/>
                      <a:pt x="128848" y="45782"/>
                      <a:pt x="163071" y="7082"/>
                    </a:cubicBezTo>
                    <a:cubicBezTo>
                      <a:pt x="168874" y="457"/>
                      <a:pt x="176093" y="46"/>
                      <a:pt x="183815" y="0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106">
                <a:extLst>
                  <a:ext uri="{FF2B5EF4-FFF2-40B4-BE49-F238E27FC236}">
                    <a16:creationId xmlns:a16="http://schemas.microsoft.com/office/drawing/2014/main" id="{EA0744B6-FF79-499C-9434-69238A2018A2}"/>
                  </a:ext>
                </a:extLst>
              </p:cNvPr>
              <p:cNvSpPr/>
              <p:nvPr/>
            </p:nvSpPr>
            <p:spPr>
              <a:xfrm>
                <a:off x="8803965" y="4573289"/>
                <a:ext cx="154562" cy="516709"/>
              </a:xfrm>
              <a:custGeom>
                <a:avLst/>
                <a:gdLst>
                  <a:gd name="connsiteX0" fmla="*/ 101708 w 130401"/>
                  <a:gd name="connsiteY0" fmla="*/ 78725 h 435938"/>
                  <a:gd name="connsiteX1" fmla="*/ 117928 w 130401"/>
                  <a:gd name="connsiteY1" fmla="*/ 266378 h 435938"/>
                  <a:gd name="connsiteX2" fmla="*/ 130402 w 130401"/>
                  <a:gd name="connsiteY2" fmla="*/ 433652 h 435938"/>
                  <a:gd name="connsiteX3" fmla="*/ 10052 w 130401"/>
                  <a:gd name="connsiteY3" fmla="*/ 353511 h 435938"/>
                  <a:gd name="connsiteX4" fmla="*/ 7630 w 130401"/>
                  <a:gd name="connsiteY4" fmla="*/ 247051 h 435938"/>
                  <a:gd name="connsiteX5" fmla="*/ 33354 w 130401"/>
                  <a:gd name="connsiteY5" fmla="*/ 146348 h 435938"/>
                  <a:gd name="connsiteX6" fmla="*/ 72511 w 130401"/>
                  <a:gd name="connsiteY6" fmla="*/ 32304 h 435938"/>
                  <a:gd name="connsiteX7" fmla="*/ 87818 w 130401"/>
                  <a:gd name="connsiteY7" fmla="*/ 0 h 435938"/>
                  <a:gd name="connsiteX8" fmla="*/ 98601 w 130401"/>
                  <a:gd name="connsiteY8" fmla="*/ 90422 h 435938"/>
                  <a:gd name="connsiteX9" fmla="*/ 101708 w 130401"/>
                  <a:gd name="connsiteY9" fmla="*/ 78725 h 43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401" h="435938">
                    <a:moveTo>
                      <a:pt x="101708" y="78725"/>
                    </a:moveTo>
                    <a:cubicBezTo>
                      <a:pt x="107191" y="141276"/>
                      <a:pt x="113313" y="203781"/>
                      <a:pt x="117928" y="266378"/>
                    </a:cubicBezTo>
                    <a:cubicBezTo>
                      <a:pt x="122040" y="322121"/>
                      <a:pt x="129625" y="377635"/>
                      <a:pt x="130402" y="433652"/>
                    </a:cubicBezTo>
                    <a:cubicBezTo>
                      <a:pt x="76944" y="444892"/>
                      <a:pt x="34771" y="414142"/>
                      <a:pt x="10052" y="353511"/>
                    </a:cubicBezTo>
                    <a:cubicBezTo>
                      <a:pt x="-4158" y="318694"/>
                      <a:pt x="-1736" y="283192"/>
                      <a:pt x="7630" y="247051"/>
                    </a:cubicBezTo>
                    <a:cubicBezTo>
                      <a:pt x="16312" y="213514"/>
                      <a:pt x="21475" y="179154"/>
                      <a:pt x="33354" y="146348"/>
                    </a:cubicBezTo>
                    <a:cubicBezTo>
                      <a:pt x="47016" y="108562"/>
                      <a:pt x="59124" y="70181"/>
                      <a:pt x="72511" y="32304"/>
                    </a:cubicBezTo>
                    <a:cubicBezTo>
                      <a:pt x="76304" y="21612"/>
                      <a:pt x="75664" y="8818"/>
                      <a:pt x="87818" y="0"/>
                    </a:cubicBezTo>
                    <a:cubicBezTo>
                      <a:pt x="95997" y="29927"/>
                      <a:pt x="91245" y="61043"/>
                      <a:pt x="98601" y="90422"/>
                    </a:cubicBezTo>
                    <a:cubicBezTo>
                      <a:pt x="102668" y="87909"/>
                      <a:pt x="99058" y="82244"/>
                      <a:pt x="101708" y="78725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1">
              <a:extLst>
                <a:ext uri="{FF2B5EF4-FFF2-40B4-BE49-F238E27FC236}">
                  <a16:creationId xmlns:a16="http://schemas.microsoft.com/office/drawing/2014/main" id="{638A60B4-D433-4EF3-AF33-8B26A76A1524}"/>
                </a:ext>
              </a:extLst>
            </p:cNvPr>
            <p:cNvGrpSpPr/>
            <p:nvPr/>
          </p:nvGrpSpPr>
          <p:grpSpPr>
            <a:xfrm rot="21333023">
              <a:off x="7387223" y="1630925"/>
              <a:ext cx="1751781" cy="3496249"/>
              <a:chOff x="8767903" y="321074"/>
              <a:chExt cx="1576880" cy="3147176"/>
            </a:xfrm>
          </p:grpSpPr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527F92AB-EC3A-4825-BB17-268944ED1A75}"/>
                  </a:ext>
                </a:extLst>
              </p:cNvPr>
              <p:cNvSpPr/>
              <p:nvPr/>
            </p:nvSpPr>
            <p:spPr>
              <a:xfrm>
                <a:off x="8770344" y="321074"/>
                <a:ext cx="1572693" cy="3147176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A520FF2A-6937-4D97-B613-FFAEC9B593A2}"/>
                  </a:ext>
                </a:extLst>
              </p:cNvPr>
              <p:cNvSpPr/>
              <p:nvPr/>
            </p:nvSpPr>
            <p:spPr>
              <a:xfrm>
                <a:off x="8791415" y="337581"/>
                <a:ext cx="1530550" cy="3114132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7FF8DD4A-02BE-472D-83AF-E8D58E12C838}"/>
                  </a:ext>
                </a:extLst>
              </p:cNvPr>
              <p:cNvSpPr/>
              <p:nvPr/>
            </p:nvSpPr>
            <p:spPr>
              <a:xfrm>
                <a:off x="8828208" y="391212"/>
                <a:ext cx="1456965" cy="3006900"/>
              </a:xfrm>
              <a:custGeom>
                <a:avLst/>
                <a:gdLst>
                  <a:gd name="connsiteX0" fmla="*/ 2682906 w 3006269"/>
                  <a:gd name="connsiteY0" fmla="*/ 0 h 6553162"/>
                  <a:gd name="connsiteX1" fmla="*/ 2383121 w 3006269"/>
                  <a:gd name="connsiteY1" fmla="*/ 0 h 6553162"/>
                  <a:gd name="connsiteX2" fmla="*/ 2355366 w 3006269"/>
                  <a:gd name="connsiteY2" fmla="*/ 27755 h 6553162"/>
                  <a:gd name="connsiteX3" fmla="*/ 2355366 w 3006269"/>
                  <a:gd name="connsiteY3" fmla="*/ 27755 h 6553162"/>
                  <a:gd name="connsiteX4" fmla="*/ 2140599 w 3006269"/>
                  <a:gd name="connsiteY4" fmla="*/ 242523 h 6553162"/>
                  <a:gd name="connsiteX5" fmla="*/ 852197 w 3006269"/>
                  <a:gd name="connsiteY5" fmla="*/ 242523 h 6553162"/>
                  <a:gd name="connsiteX6" fmla="*/ 637430 w 3006269"/>
                  <a:gd name="connsiteY6" fmla="*/ 27755 h 6553162"/>
                  <a:gd name="connsiteX7" fmla="*/ 637430 w 3006269"/>
                  <a:gd name="connsiteY7" fmla="*/ 27755 h 6553162"/>
                  <a:gd name="connsiteX8" fmla="*/ 609675 w 3006269"/>
                  <a:gd name="connsiteY8" fmla="*/ 0 h 6553162"/>
                  <a:gd name="connsiteX9" fmla="*/ 323363 w 3006269"/>
                  <a:gd name="connsiteY9" fmla="*/ 0 h 6553162"/>
                  <a:gd name="connsiteX10" fmla="*/ 0 w 3006269"/>
                  <a:gd name="connsiteY10" fmla="*/ 323363 h 6553162"/>
                  <a:gd name="connsiteX11" fmla="*/ 0 w 3006269"/>
                  <a:gd name="connsiteY11" fmla="*/ 6229799 h 6553162"/>
                  <a:gd name="connsiteX12" fmla="*/ 323363 w 3006269"/>
                  <a:gd name="connsiteY12" fmla="*/ 6553163 h 6553162"/>
                  <a:gd name="connsiteX13" fmla="*/ 2682906 w 3006269"/>
                  <a:gd name="connsiteY13" fmla="*/ 6553163 h 6553162"/>
                  <a:gd name="connsiteX14" fmla="*/ 3006269 w 3006269"/>
                  <a:gd name="connsiteY14" fmla="*/ 6229799 h 6553162"/>
                  <a:gd name="connsiteX15" fmla="*/ 3006269 w 3006269"/>
                  <a:gd name="connsiteY15" fmla="*/ 323363 h 6553162"/>
                  <a:gd name="connsiteX16" fmla="*/ 2682906 w 3006269"/>
                  <a:gd name="connsiteY16" fmla="*/ 0 h 65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6269" h="6553162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323BD2C0-6921-4D44-9AF9-7EDDE2D95F1F}"/>
                  </a:ext>
                </a:extLst>
              </p:cNvPr>
              <p:cNvSpPr/>
              <p:nvPr/>
            </p:nvSpPr>
            <p:spPr>
              <a:xfrm>
                <a:off x="8768181" y="768762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6510CB7F-AA29-4110-A25E-462423854681}"/>
                  </a:ext>
                </a:extLst>
              </p:cNvPr>
              <p:cNvSpPr/>
              <p:nvPr/>
            </p:nvSpPr>
            <p:spPr>
              <a:xfrm>
                <a:off x="8768181" y="99883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E0F984EA-7C12-4A53-A616-9D3C6EC01FE9}"/>
                  </a:ext>
                </a:extLst>
              </p:cNvPr>
              <p:cNvSpPr/>
              <p:nvPr/>
            </p:nvSpPr>
            <p:spPr>
              <a:xfrm>
                <a:off x="8768212" y="1014199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10EE383B-5665-4EFE-90E2-2FA943380E58}"/>
                  </a:ext>
                </a:extLst>
              </p:cNvPr>
              <p:cNvSpPr/>
              <p:nvPr/>
            </p:nvSpPr>
            <p:spPr>
              <a:xfrm>
                <a:off x="8767903" y="128442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9793F1A7-1B4D-451E-8803-21281B51C85C}"/>
                  </a:ext>
                </a:extLst>
              </p:cNvPr>
              <p:cNvSpPr/>
              <p:nvPr/>
            </p:nvSpPr>
            <p:spPr>
              <a:xfrm>
                <a:off x="8767903" y="1299789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4AB4FF8E-5E44-410C-945A-FED80D0B0E72}"/>
                  </a:ext>
                </a:extLst>
              </p:cNvPr>
              <p:cNvSpPr/>
              <p:nvPr/>
            </p:nvSpPr>
            <p:spPr>
              <a:xfrm>
                <a:off x="10329421" y="1070581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3BC4540E-5AED-4C89-A0FF-DBD0F0F9AA1E}"/>
                  </a:ext>
                </a:extLst>
              </p:cNvPr>
              <p:cNvSpPr/>
              <p:nvPr/>
            </p:nvSpPr>
            <p:spPr>
              <a:xfrm>
                <a:off x="10336097" y="1095464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EB02C3FB-F044-4249-8CBE-85B21C23F342}"/>
                  </a:ext>
                </a:extLst>
              </p:cNvPr>
              <p:cNvSpPr/>
              <p:nvPr/>
            </p:nvSpPr>
            <p:spPr>
              <a:xfrm>
                <a:off x="10332357" y="1794710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D014E88F-0E5D-4B73-BCEE-8D8B06347DF4}"/>
                  </a:ext>
                </a:extLst>
              </p:cNvPr>
              <p:cNvSpPr/>
              <p:nvPr/>
            </p:nvSpPr>
            <p:spPr>
              <a:xfrm>
                <a:off x="10337736" y="1811742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Oval 216">
                <a:extLst>
                  <a:ext uri="{FF2B5EF4-FFF2-40B4-BE49-F238E27FC236}">
                    <a16:creationId xmlns:a16="http://schemas.microsoft.com/office/drawing/2014/main" id="{1FD71337-0D22-4B47-BD2C-4A5944B5D3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28" y="385879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217">
                <a:extLst>
                  <a:ext uri="{FF2B5EF4-FFF2-40B4-BE49-F238E27FC236}">
                    <a16:creationId xmlns:a16="http://schemas.microsoft.com/office/drawing/2014/main" id="{E2BB9C7D-1BA4-497F-8FAA-78962EDF1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00" y="390451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218">
                <a:extLst>
                  <a:ext uri="{FF2B5EF4-FFF2-40B4-BE49-F238E27FC236}">
                    <a16:creationId xmlns:a16="http://schemas.microsoft.com/office/drawing/2014/main" id="{683FBCBA-A8C4-4D46-8A78-07B15C8BD249}"/>
                  </a:ext>
                </a:extLst>
              </p:cNvPr>
              <p:cNvSpPr/>
              <p:nvPr/>
            </p:nvSpPr>
            <p:spPr>
              <a:xfrm>
                <a:off x="9835585" y="406636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219">
                <a:extLst>
                  <a:ext uri="{FF2B5EF4-FFF2-40B4-BE49-F238E27FC236}">
                    <a16:creationId xmlns:a16="http://schemas.microsoft.com/office/drawing/2014/main" id="{FD280D9F-AFCC-4B08-89DE-9D59114A481E}"/>
                  </a:ext>
                </a:extLst>
              </p:cNvPr>
              <p:cNvSpPr/>
              <p:nvPr/>
            </p:nvSpPr>
            <p:spPr>
              <a:xfrm>
                <a:off x="9843013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D90DFF8E-BE74-4FE7-9791-7B09AB9EC51E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FB4CF624-79B4-4D40-AC51-9560F0306C99}"/>
                </a:ext>
              </a:extLst>
            </p:cNvPr>
            <p:cNvGrpSpPr/>
            <p:nvPr/>
          </p:nvGrpSpPr>
          <p:grpSpPr>
            <a:xfrm rot="21337386">
              <a:off x="7891777" y="3251040"/>
              <a:ext cx="833238" cy="840362"/>
              <a:chOff x="3949971" y="3289143"/>
              <a:chExt cx="879217" cy="886735"/>
            </a:xfrm>
          </p:grpSpPr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E5932275-D644-4690-83CC-AB7F7FAFA573}"/>
                  </a:ext>
                </a:extLst>
              </p:cNvPr>
              <p:cNvSpPr/>
              <p:nvPr/>
            </p:nvSpPr>
            <p:spPr>
              <a:xfrm>
                <a:off x="3949971" y="3289143"/>
                <a:ext cx="879217" cy="886734"/>
              </a:xfrm>
              <a:custGeom>
                <a:avLst/>
                <a:gdLst>
                  <a:gd name="connsiteX0" fmla="*/ 2093370 w 6797527"/>
                  <a:gd name="connsiteY0" fmla="*/ 5591383 h 6855646"/>
                  <a:gd name="connsiteX1" fmla="*/ 2253467 w 6797527"/>
                  <a:gd name="connsiteY1" fmla="*/ 5685286 h 6855646"/>
                  <a:gd name="connsiteX2" fmla="*/ 2252544 w 6797527"/>
                  <a:gd name="connsiteY2" fmla="*/ 5875940 h 6855646"/>
                  <a:gd name="connsiteX3" fmla="*/ 1899176 w 6797527"/>
                  <a:gd name="connsiteY3" fmla="*/ 6342608 h 6855646"/>
                  <a:gd name="connsiteX4" fmla="*/ 1638633 w 6797527"/>
                  <a:gd name="connsiteY4" fmla="*/ 6355384 h 6855646"/>
                  <a:gd name="connsiteX5" fmla="*/ 1615696 w 6797527"/>
                  <a:gd name="connsiteY5" fmla="*/ 6095380 h 6855646"/>
                  <a:gd name="connsiteX6" fmla="*/ 1938430 w 6797527"/>
                  <a:gd name="connsiteY6" fmla="*/ 5668892 h 6855646"/>
                  <a:gd name="connsiteX7" fmla="*/ 2093370 w 6797527"/>
                  <a:gd name="connsiteY7" fmla="*/ 5591383 h 6855646"/>
                  <a:gd name="connsiteX8" fmla="*/ 3586502 w 6797527"/>
                  <a:gd name="connsiteY8" fmla="*/ 5588368 h 6855646"/>
                  <a:gd name="connsiteX9" fmla="*/ 3658934 w 6797527"/>
                  <a:gd name="connsiteY9" fmla="*/ 5611087 h 6855646"/>
                  <a:gd name="connsiteX10" fmla="*/ 3730131 w 6797527"/>
                  <a:gd name="connsiteY10" fmla="*/ 5872707 h 6855646"/>
                  <a:gd name="connsiteX11" fmla="*/ 3179797 w 6797527"/>
                  <a:gd name="connsiteY11" fmla="*/ 6752856 h 6855646"/>
                  <a:gd name="connsiteX12" fmla="*/ 3018007 w 6797527"/>
                  <a:gd name="connsiteY12" fmla="*/ 6838215 h 6855646"/>
                  <a:gd name="connsiteX13" fmla="*/ 2855524 w 6797527"/>
                  <a:gd name="connsiteY13" fmla="*/ 6738232 h 6855646"/>
                  <a:gd name="connsiteX14" fmla="*/ 2868455 w 6797527"/>
                  <a:gd name="connsiteY14" fmla="*/ 6538264 h 6855646"/>
                  <a:gd name="connsiteX15" fmla="*/ 3171331 w 6797527"/>
                  <a:gd name="connsiteY15" fmla="*/ 6074445 h 6855646"/>
                  <a:gd name="connsiteX16" fmla="*/ 3399238 w 6797527"/>
                  <a:gd name="connsiteY16" fmla="*/ 5690058 h 6855646"/>
                  <a:gd name="connsiteX17" fmla="*/ 3586502 w 6797527"/>
                  <a:gd name="connsiteY17" fmla="*/ 5588368 h 6855646"/>
                  <a:gd name="connsiteX18" fmla="*/ 1146313 w 6797527"/>
                  <a:gd name="connsiteY18" fmla="*/ 4775343 h 6855646"/>
                  <a:gd name="connsiteX19" fmla="*/ 1215839 w 6797527"/>
                  <a:gd name="connsiteY19" fmla="*/ 4801058 h 6855646"/>
                  <a:gd name="connsiteX20" fmla="*/ 1281725 w 6797527"/>
                  <a:gd name="connsiteY20" fmla="*/ 5053827 h 6855646"/>
                  <a:gd name="connsiteX21" fmla="*/ 955912 w 6797527"/>
                  <a:gd name="connsiteY21" fmla="*/ 5507410 h 6855646"/>
                  <a:gd name="connsiteX22" fmla="*/ 803589 w 6797527"/>
                  <a:gd name="connsiteY22" fmla="*/ 5568985 h 6855646"/>
                  <a:gd name="connsiteX23" fmla="*/ 646802 w 6797527"/>
                  <a:gd name="connsiteY23" fmla="*/ 5461843 h 6855646"/>
                  <a:gd name="connsiteX24" fmla="*/ 669200 w 6797527"/>
                  <a:gd name="connsiteY24" fmla="*/ 5263338 h 6855646"/>
                  <a:gd name="connsiteX25" fmla="*/ 959222 w 6797527"/>
                  <a:gd name="connsiteY25" fmla="*/ 4859402 h 6855646"/>
                  <a:gd name="connsiteX26" fmla="*/ 1146313 w 6797527"/>
                  <a:gd name="connsiteY26" fmla="*/ 4775343 h 6855646"/>
                  <a:gd name="connsiteX27" fmla="*/ 5271911 w 6797527"/>
                  <a:gd name="connsiteY27" fmla="*/ 4285054 h 6855646"/>
                  <a:gd name="connsiteX28" fmla="*/ 5443091 w 6797527"/>
                  <a:gd name="connsiteY28" fmla="*/ 4494181 h 6855646"/>
                  <a:gd name="connsiteX29" fmla="*/ 5404452 w 6797527"/>
                  <a:gd name="connsiteY29" fmla="*/ 4706463 h 6855646"/>
                  <a:gd name="connsiteX30" fmla="*/ 4766836 w 6797527"/>
                  <a:gd name="connsiteY30" fmla="*/ 6560201 h 6855646"/>
                  <a:gd name="connsiteX31" fmla="*/ 4513682 w 6797527"/>
                  <a:gd name="connsiteY31" fmla="*/ 6652180 h 6855646"/>
                  <a:gd name="connsiteX32" fmla="*/ 4426707 w 6797527"/>
                  <a:gd name="connsiteY32" fmla="*/ 6395101 h 6855646"/>
                  <a:gd name="connsiteX33" fmla="*/ 4618284 w 6797527"/>
                  <a:gd name="connsiteY33" fmla="*/ 5982698 h 6855646"/>
                  <a:gd name="connsiteX34" fmla="*/ 5067172 w 6797527"/>
                  <a:gd name="connsiteY34" fmla="*/ 4448153 h 6855646"/>
                  <a:gd name="connsiteX35" fmla="*/ 5271911 w 6797527"/>
                  <a:gd name="connsiteY35" fmla="*/ 4285054 h 6855646"/>
                  <a:gd name="connsiteX36" fmla="*/ 2779786 w 6797527"/>
                  <a:gd name="connsiteY36" fmla="*/ 3896434 h 6855646"/>
                  <a:gd name="connsiteX37" fmla="*/ 2952660 w 6797527"/>
                  <a:gd name="connsiteY37" fmla="*/ 4104945 h 6855646"/>
                  <a:gd name="connsiteX38" fmla="*/ 2911866 w 6797527"/>
                  <a:gd name="connsiteY38" fmla="*/ 4314148 h 6855646"/>
                  <a:gd name="connsiteX39" fmla="*/ 2506621 w 6797527"/>
                  <a:gd name="connsiteY39" fmla="*/ 5444295 h 6855646"/>
                  <a:gd name="connsiteX40" fmla="*/ 2230685 w 6797527"/>
                  <a:gd name="connsiteY40" fmla="*/ 5524882 h 6855646"/>
                  <a:gd name="connsiteX41" fmla="*/ 2166184 w 6797527"/>
                  <a:gd name="connsiteY41" fmla="*/ 5279040 h 6855646"/>
                  <a:gd name="connsiteX42" fmla="*/ 2366228 w 6797527"/>
                  <a:gd name="connsiteY42" fmla="*/ 4826613 h 6855646"/>
                  <a:gd name="connsiteX43" fmla="*/ 2576586 w 6797527"/>
                  <a:gd name="connsiteY43" fmla="*/ 4058917 h 6855646"/>
                  <a:gd name="connsiteX44" fmla="*/ 2779786 w 6797527"/>
                  <a:gd name="connsiteY44" fmla="*/ 3896434 h 6855646"/>
                  <a:gd name="connsiteX45" fmla="*/ 4704259 w 6797527"/>
                  <a:gd name="connsiteY45" fmla="*/ 3551763 h 6855646"/>
                  <a:gd name="connsiteX46" fmla="*/ 4893297 w 6797527"/>
                  <a:gd name="connsiteY46" fmla="*/ 3755886 h 6855646"/>
                  <a:gd name="connsiteX47" fmla="*/ 4834723 w 6797527"/>
                  <a:gd name="connsiteY47" fmla="*/ 4298677 h 6855646"/>
                  <a:gd name="connsiteX48" fmla="*/ 4531539 w 6797527"/>
                  <a:gd name="connsiteY48" fmla="*/ 5514413 h 6855646"/>
                  <a:gd name="connsiteX49" fmla="*/ 3931483 w 6797527"/>
                  <a:gd name="connsiteY49" fmla="*/ 6761014 h 6855646"/>
                  <a:gd name="connsiteX50" fmla="*/ 3727591 w 6797527"/>
                  <a:gd name="connsiteY50" fmla="*/ 6851300 h 6855646"/>
                  <a:gd name="connsiteX51" fmla="*/ 3580117 w 6797527"/>
                  <a:gd name="connsiteY51" fmla="*/ 6687047 h 6855646"/>
                  <a:gd name="connsiteX52" fmla="*/ 3611366 w 6797527"/>
                  <a:gd name="connsiteY52" fmla="*/ 6559739 h 6855646"/>
                  <a:gd name="connsiteX53" fmla="*/ 3959500 w 6797527"/>
                  <a:gd name="connsiteY53" fmla="*/ 5914887 h 6855646"/>
                  <a:gd name="connsiteX54" fmla="*/ 4435327 w 6797527"/>
                  <a:gd name="connsiteY54" fmla="*/ 4403124 h 6855646"/>
                  <a:gd name="connsiteX55" fmla="*/ 4515837 w 6797527"/>
                  <a:gd name="connsiteY55" fmla="*/ 3736336 h 6855646"/>
                  <a:gd name="connsiteX56" fmla="*/ 4704259 w 6797527"/>
                  <a:gd name="connsiteY56" fmla="*/ 3551763 h 6855646"/>
                  <a:gd name="connsiteX57" fmla="*/ 913194 w 6797527"/>
                  <a:gd name="connsiteY57" fmla="*/ 3542296 h 6855646"/>
                  <a:gd name="connsiteX58" fmla="*/ 1093611 w 6797527"/>
                  <a:gd name="connsiteY58" fmla="*/ 3754193 h 6855646"/>
                  <a:gd name="connsiteX59" fmla="*/ 617168 w 6797527"/>
                  <a:gd name="connsiteY59" fmla="*/ 4919745 h 6855646"/>
                  <a:gd name="connsiteX60" fmla="*/ 460843 w 6797527"/>
                  <a:gd name="connsiteY60" fmla="*/ 5000025 h 6855646"/>
                  <a:gd name="connsiteX61" fmla="*/ 296359 w 6797527"/>
                  <a:gd name="connsiteY61" fmla="*/ 4898963 h 6855646"/>
                  <a:gd name="connsiteX62" fmla="*/ 309136 w 6797527"/>
                  <a:gd name="connsiteY62" fmla="*/ 4701613 h 6855646"/>
                  <a:gd name="connsiteX63" fmla="*/ 536812 w 6797527"/>
                  <a:gd name="connsiteY63" fmla="*/ 4308529 h 6855646"/>
                  <a:gd name="connsiteX64" fmla="*/ 717075 w 6797527"/>
                  <a:gd name="connsiteY64" fmla="*/ 3716555 h 6855646"/>
                  <a:gd name="connsiteX65" fmla="*/ 913194 w 6797527"/>
                  <a:gd name="connsiteY65" fmla="*/ 3542296 h 6855646"/>
                  <a:gd name="connsiteX66" fmla="*/ 6585301 w 6797527"/>
                  <a:gd name="connsiteY66" fmla="*/ 3151303 h 6855646"/>
                  <a:gd name="connsiteX67" fmla="*/ 6680841 w 6797527"/>
                  <a:gd name="connsiteY67" fmla="*/ 3165376 h 6855646"/>
                  <a:gd name="connsiteX68" fmla="*/ 6787290 w 6797527"/>
                  <a:gd name="connsiteY68" fmla="*/ 3278905 h 6855646"/>
                  <a:gd name="connsiteX69" fmla="*/ 6797450 w 6797527"/>
                  <a:gd name="connsiteY69" fmla="*/ 3305847 h 6855646"/>
                  <a:gd name="connsiteX70" fmla="*/ 6797527 w 6797527"/>
                  <a:gd name="connsiteY70" fmla="*/ 3552225 h 6855646"/>
                  <a:gd name="connsiteX71" fmla="*/ 6788291 w 6797527"/>
                  <a:gd name="connsiteY71" fmla="*/ 3725253 h 6855646"/>
                  <a:gd name="connsiteX72" fmla="*/ 6672836 w 6797527"/>
                  <a:gd name="connsiteY72" fmla="*/ 4780661 h 6855646"/>
                  <a:gd name="connsiteX73" fmla="*/ 6489956 w 6797527"/>
                  <a:gd name="connsiteY73" fmla="*/ 4948686 h 6855646"/>
                  <a:gd name="connsiteX74" fmla="*/ 6303382 w 6797527"/>
                  <a:gd name="connsiteY74" fmla="*/ 4809525 h 6855646"/>
                  <a:gd name="connsiteX75" fmla="*/ 6301226 w 6797527"/>
                  <a:gd name="connsiteY75" fmla="*/ 4711850 h 6855646"/>
                  <a:gd name="connsiteX76" fmla="*/ 6419144 w 6797527"/>
                  <a:gd name="connsiteY76" fmla="*/ 3350949 h 6855646"/>
                  <a:gd name="connsiteX77" fmla="*/ 6585301 w 6797527"/>
                  <a:gd name="connsiteY77" fmla="*/ 3151303 h 6855646"/>
                  <a:gd name="connsiteX78" fmla="*/ 3454503 w 6797527"/>
                  <a:gd name="connsiteY78" fmla="*/ 3150597 h 6855646"/>
                  <a:gd name="connsiteX79" fmla="*/ 3646696 w 6797527"/>
                  <a:gd name="connsiteY79" fmla="*/ 3336633 h 6855646"/>
                  <a:gd name="connsiteX80" fmla="*/ 3646773 w 6797527"/>
                  <a:gd name="connsiteY80" fmla="*/ 3510661 h 6855646"/>
                  <a:gd name="connsiteX81" fmla="*/ 3048026 w 6797527"/>
                  <a:gd name="connsiteY81" fmla="*/ 5768490 h 6855646"/>
                  <a:gd name="connsiteX82" fmla="*/ 2504620 w 6797527"/>
                  <a:gd name="connsiteY82" fmla="*/ 6601149 h 6855646"/>
                  <a:gd name="connsiteX83" fmla="*/ 2302112 w 6797527"/>
                  <a:gd name="connsiteY83" fmla="*/ 6669575 h 6855646"/>
                  <a:gd name="connsiteX84" fmla="*/ 2165568 w 6797527"/>
                  <a:gd name="connsiteY84" fmla="*/ 6511171 h 6855646"/>
                  <a:gd name="connsiteX85" fmla="*/ 2212981 w 6797527"/>
                  <a:gd name="connsiteY85" fmla="*/ 6360002 h 6855646"/>
                  <a:gd name="connsiteX86" fmla="*/ 2577433 w 6797527"/>
                  <a:gd name="connsiteY86" fmla="*/ 5834684 h 6855646"/>
                  <a:gd name="connsiteX87" fmla="*/ 3192652 w 6797527"/>
                  <a:gd name="connsiteY87" fmla="*/ 4192613 h 6855646"/>
                  <a:gd name="connsiteX88" fmla="*/ 3268313 w 6797527"/>
                  <a:gd name="connsiteY88" fmla="*/ 3348409 h 6855646"/>
                  <a:gd name="connsiteX89" fmla="*/ 3454503 w 6797527"/>
                  <a:gd name="connsiteY89" fmla="*/ 3150597 h 6855646"/>
                  <a:gd name="connsiteX90" fmla="*/ 3479193 w 6797527"/>
                  <a:gd name="connsiteY90" fmla="*/ 2521216 h 6855646"/>
                  <a:gd name="connsiteX91" fmla="*/ 4260222 w 6797527"/>
                  <a:gd name="connsiteY91" fmla="*/ 3175074 h 6855646"/>
                  <a:gd name="connsiteX92" fmla="*/ 4274846 w 6797527"/>
                  <a:gd name="connsiteY92" fmla="*/ 3471099 h 6855646"/>
                  <a:gd name="connsiteX93" fmla="*/ 4006376 w 6797527"/>
                  <a:gd name="connsiteY93" fmla="*/ 5097777 h 6855646"/>
                  <a:gd name="connsiteX94" fmla="*/ 3791245 w 6797527"/>
                  <a:gd name="connsiteY94" fmla="*/ 5228856 h 6855646"/>
                  <a:gd name="connsiteX95" fmla="*/ 3637383 w 6797527"/>
                  <a:gd name="connsiteY95" fmla="*/ 5034661 h 6855646"/>
                  <a:gd name="connsiteX96" fmla="*/ 3650929 w 6797527"/>
                  <a:gd name="connsiteY96" fmla="*/ 4969468 h 6855646"/>
                  <a:gd name="connsiteX97" fmla="*/ 3868215 w 6797527"/>
                  <a:gd name="connsiteY97" fmla="*/ 3912059 h 6855646"/>
                  <a:gd name="connsiteX98" fmla="*/ 3898156 w 6797527"/>
                  <a:gd name="connsiteY98" fmla="*/ 3337327 h 6855646"/>
                  <a:gd name="connsiteX99" fmla="*/ 3563646 w 6797527"/>
                  <a:gd name="connsiteY99" fmla="*/ 2911145 h 6855646"/>
                  <a:gd name="connsiteX100" fmla="*/ 3069654 w 6797527"/>
                  <a:gd name="connsiteY100" fmla="*/ 3129354 h 6855646"/>
                  <a:gd name="connsiteX101" fmla="*/ 3015776 w 6797527"/>
                  <a:gd name="connsiteY101" fmla="*/ 3345332 h 6855646"/>
                  <a:gd name="connsiteX102" fmla="*/ 2884619 w 6797527"/>
                  <a:gd name="connsiteY102" fmla="*/ 3519744 h 6855646"/>
                  <a:gd name="connsiteX103" fmla="*/ 2676647 w 6797527"/>
                  <a:gd name="connsiteY103" fmla="*/ 3453011 h 6855646"/>
                  <a:gd name="connsiteX104" fmla="*/ 2638932 w 6797527"/>
                  <a:gd name="connsiteY104" fmla="*/ 3340867 h 6855646"/>
                  <a:gd name="connsiteX105" fmla="*/ 3316034 w 6797527"/>
                  <a:gd name="connsiteY105" fmla="*/ 2532993 h 6855646"/>
                  <a:gd name="connsiteX106" fmla="*/ 3479193 w 6797527"/>
                  <a:gd name="connsiteY106" fmla="*/ 2521216 h 6855646"/>
                  <a:gd name="connsiteX107" fmla="*/ 3505307 w 6797527"/>
                  <a:gd name="connsiteY107" fmla="*/ 1890232 h 6855646"/>
                  <a:gd name="connsiteX108" fmla="*/ 4795315 w 6797527"/>
                  <a:gd name="connsiteY108" fmla="*/ 2781375 h 6855646"/>
                  <a:gd name="connsiteX109" fmla="*/ 4697024 w 6797527"/>
                  <a:gd name="connsiteY109" fmla="*/ 3032219 h 6855646"/>
                  <a:gd name="connsiteX110" fmla="*/ 4446796 w 6797527"/>
                  <a:gd name="connsiteY110" fmla="*/ 2927387 h 6855646"/>
                  <a:gd name="connsiteX111" fmla="*/ 3893230 w 6797527"/>
                  <a:gd name="connsiteY111" fmla="*/ 2360812 h 6855646"/>
                  <a:gd name="connsiteX112" fmla="*/ 2404636 w 6797527"/>
                  <a:gd name="connsiteY112" fmla="*/ 3147135 h 6855646"/>
                  <a:gd name="connsiteX113" fmla="*/ 2380159 w 6797527"/>
                  <a:gd name="connsiteY113" fmla="*/ 3405137 h 6855646"/>
                  <a:gd name="connsiteX114" fmla="*/ 2387625 w 6797527"/>
                  <a:gd name="connsiteY114" fmla="*/ 3406522 h 6855646"/>
                  <a:gd name="connsiteX115" fmla="*/ 1399027 w 6797527"/>
                  <a:gd name="connsiteY115" fmla="*/ 5958991 h 6855646"/>
                  <a:gd name="connsiteX116" fmla="*/ 1194518 w 6797527"/>
                  <a:gd name="connsiteY116" fmla="*/ 6021875 h 6855646"/>
                  <a:gd name="connsiteX117" fmla="*/ 1062284 w 6797527"/>
                  <a:gd name="connsiteY117" fmla="*/ 5854004 h 6855646"/>
                  <a:gd name="connsiteX118" fmla="*/ 1112930 w 6797527"/>
                  <a:gd name="connsiteY118" fmla="*/ 5711841 h 6855646"/>
                  <a:gd name="connsiteX119" fmla="*/ 1480999 w 6797527"/>
                  <a:gd name="connsiteY119" fmla="*/ 5212308 h 6855646"/>
                  <a:gd name="connsiteX120" fmla="*/ 1959443 w 6797527"/>
                  <a:gd name="connsiteY120" fmla="*/ 3928838 h 6855646"/>
                  <a:gd name="connsiteX121" fmla="*/ 2009396 w 6797527"/>
                  <a:gd name="connsiteY121" fmla="*/ 3304922 h 6855646"/>
                  <a:gd name="connsiteX122" fmla="*/ 3137310 w 6797527"/>
                  <a:gd name="connsiteY122" fmla="*/ 1925550 h 6855646"/>
                  <a:gd name="connsiteX123" fmla="*/ 3393813 w 6797527"/>
                  <a:gd name="connsiteY123" fmla="*/ 1890793 h 6855646"/>
                  <a:gd name="connsiteX124" fmla="*/ 3505307 w 6797527"/>
                  <a:gd name="connsiteY124" fmla="*/ 1890232 h 6855646"/>
                  <a:gd name="connsiteX125" fmla="*/ 2778686 w 6797527"/>
                  <a:gd name="connsiteY125" fmla="*/ 1380518 h 6855646"/>
                  <a:gd name="connsiteX126" fmla="*/ 2983756 w 6797527"/>
                  <a:gd name="connsiteY126" fmla="*/ 1569102 h 6855646"/>
                  <a:gd name="connsiteX127" fmla="*/ 2857217 w 6797527"/>
                  <a:gd name="connsiteY127" fmla="*/ 1746979 h 6855646"/>
                  <a:gd name="connsiteX128" fmla="*/ 2381929 w 6797527"/>
                  <a:gd name="connsiteY128" fmla="*/ 2021684 h 6855646"/>
                  <a:gd name="connsiteX129" fmla="*/ 1772099 w 6797527"/>
                  <a:gd name="connsiteY129" fmla="*/ 3117347 h 6855646"/>
                  <a:gd name="connsiteX130" fmla="*/ 1756320 w 6797527"/>
                  <a:gd name="connsiteY130" fmla="*/ 3395054 h 6855646"/>
                  <a:gd name="connsiteX131" fmla="*/ 1575826 w 6797527"/>
                  <a:gd name="connsiteY131" fmla="*/ 4421675 h 6855646"/>
                  <a:gd name="connsiteX132" fmla="*/ 1336296 w 6797527"/>
                  <a:gd name="connsiteY132" fmla="*/ 4544519 h 6855646"/>
                  <a:gd name="connsiteX133" fmla="*/ 1218148 w 6797527"/>
                  <a:gd name="connsiteY133" fmla="*/ 4300602 h 6855646"/>
                  <a:gd name="connsiteX134" fmla="*/ 1378245 w 6797527"/>
                  <a:gd name="connsiteY134" fmla="*/ 3333093 h 6855646"/>
                  <a:gd name="connsiteX135" fmla="*/ 2483606 w 6797527"/>
                  <a:gd name="connsiteY135" fmla="*/ 1502831 h 6855646"/>
                  <a:gd name="connsiteX136" fmla="*/ 2732526 w 6797527"/>
                  <a:gd name="connsiteY136" fmla="*/ 1391533 h 6855646"/>
                  <a:gd name="connsiteX137" fmla="*/ 2778686 w 6797527"/>
                  <a:gd name="connsiteY137" fmla="*/ 1380518 h 6855646"/>
                  <a:gd name="connsiteX138" fmla="*/ 5263954 w 6797527"/>
                  <a:gd name="connsiteY138" fmla="*/ 1369442 h 6855646"/>
                  <a:gd name="connsiteX139" fmla="*/ 5371356 w 6797527"/>
                  <a:gd name="connsiteY139" fmla="*/ 1422321 h 6855646"/>
                  <a:gd name="connsiteX140" fmla="*/ 5518676 w 6797527"/>
                  <a:gd name="connsiteY140" fmla="*/ 1581418 h 6855646"/>
                  <a:gd name="connsiteX141" fmla="*/ 6125890 w 6797527"/>
                  <a:gd name="connsiteY141" fmla="*/ 2868197 h 6855646"/>
                  <a:gd name="connsiteX142" fmla="*/ 6167377 w 6797527"/>
                  <a:gd name="connsiteY142" fmla="*/ 3412449 h 6855646"/>
                  <a:gd name="connsiteX143" fmla="*/ 5678080 w 6797527"/>
                  <a:gd name="connsiteY143" fmla="*/ 6048583 h 6855646"/>
                  <a:gd name="connsiteX144" fmla="*/ 5434394 w 6797527"/>
                  <a:gd name="connsiteY144" fmla="*/ 6167655 h 6855646"/>
                  <a:gd name="connsiteX145" fmla="*/ 5323711 w 6797527"/>
                  <a:gd name="connsiteY145" fmla="*/ 5918120 h 6855646"/>
                  <a:gd name="connsiteX146" fmla="*/ 5609269 w 6797527"/>
                  <a:gd name="connsiteY146" fmla="*/ 4957076 h 6855646"/>
                  <a:gd name="connsiteX147" fmla="*/ 5763516 w 6797527"/>
                  <a:gd name="connsiteY147" fmla="*/ 3933764 h 6855646"/>
                  <a:gd name="connsiteX148" fmla="*/ 5787223 w 6797527"/>
                  <a:gd name="connsiteY148" fmla="*/ 3307924 h 6855646"/>
                  <a:gd name="connsiteX149" fmla="*/ 5121512 w 6797527"/>
                  <a:gd name="connsiteY149" fmla="*/ 1706955 h 6855646"/>
                  <a:gd name="connsiteX150" fmla="*/ 5056242 w 6797527"/>
                  <a:gd name="connsiteY150" fmla="*/ 1601584 h 6855646"/>
                  <a:gd name="connsiteX151" fmla="*/ 5146450 w 6797527"/>
                  <a:gd name="connsiteY151" fmla="*/ 1393226 h 6855646"/>
                  <a:gd name="connsiteX152" fmla="*/ 5263954 w 6797527"/>
                  <a:gd name="connsiteY152" fmla="*/ 1369442 h 6855646"/>
                  <a:gd name="connsiteX153" fmla="*/ 3461891 w 6797527"/>
                  <a:gd name="connsiteY153" fmla="*/ 1260300 h 6855646"/>
                  <a:gd name="connsiteX154" fmla="*/ 4501136 w 6797527"/>
                  <a:gd name="connsiteY154" fmla="*/ 1541701 h 6855646"/>
                  <a:gd name="connsiteX155" fmla="*/ 5493429 w 6797527"/>
                  <a:gd name="connsiteY155" fmla="*/ 2915225 h 6855646"/>
                  <a:gd name="connsiteX156" fmla="*/ 5531452 w 6797527"/>
                  <a:gd name="connsiteY156" fmla="*/ 3410294 h 6855646"/>
                  <a:gd name="connsiteX157" fmla="*/ 5530837 w 6797527"/>
                  <a:gd name="connsiteY157" fmla="*/ 3629811 h 6855646"/>
                  <a:gd name="connsiteX158" fmla="*/ 5261828 w 6797527"/>
                  <a:gd name="connsiteY158" fmla="*/ 3797990 h 6855646"/>
                  <a:gd name="connsiteX159" fmla="*/ 5153531 w 6797527"/>
                  <a:gd name="connsiteY159" fmla="*/ 3624269 h 6855646"/>
                  <a:gd name="connsiteX160" fmla="*/ 5157764 w 6797527"/>
                  <a:gd name="connsiteY160" fmla="*/ 3335094 h 6855646"/>
                  <a:gd name="connsiteX161" fmla="*/ 4523457 w 6797527"/>
                  <a:gd name="connsiteY161" fmla="*/ 2014988 h 6855646"/>
                  <a:gd name="connsiteX162" fmla="*/ 3467510 w 6797527"/>
                  <a:gd name="connsiteY162" fmla="*/ 1638606 h 6855646"/>
                  <a:gd name="connsiteX163" fmla="*/ 3271468 w 6797527"/>
                  <a:gd name="connsiteY163" fmla="*/ 1479971 h 6855646"/>
                  <a:gd name="connsiteX164" fmla="*/ 3461891 w 6797527"/>
                  <a:gd name="connsiteY164" fmla="*/ 1260300 h 6855646"/>
                  <a:gd name="connsiteX165" fmla="*/ 1226133 w 6797527"/>
                  <a:gd name="connsiteY165" fmla="*/ 922605 h 6855646"/>
                  <a:gd name="connsiteX166" fmla="*/ 1361465 w 6797527"/>
                  <a:gd name="connsiteY166" fmla="*/ 976282 h 6855646"/>
                  <a:gd name="connsiteX167" fmla="*/ 1359310 w 6797527"/>
                  <a:gd name="connsiteY167" fmla="*/ 1249370 h 6855646"/>
                  <a:gd name="connsiteX168" fmla="*/ 676127 w 6797527"/>
                  <a:gd name="connsiteY168" fmla="*/ 2322789 h 6855646"/>
                  <a:gd name="connsiteX169" fmla="*/ 495325 w 6797527"/>
                  <a:gd name="connsiteY169" fmla="*/ 3364342 h 6855646"/>
                  <a:gd name="connsiteX170" fmla="*/ 367556 w 6797527"/>
                  <a:gd name="connsiteY170" fmla="*/ 4058609 h 6855646"/>
                  <a:gd name="connsiteX171" fmla="*/ 187524 w 6797527"/>
                  <a:gd name="connsiteY171" fmla="*/ 4185840 h 6855646"/>
                  <a:gd name="connsiteX172" fmla="*/ 11340 w 6797527"/>
                  <a:gd name="connsiteY172" fmla="*/ 3932995 h 6855646"/>
                  <a:gd name="connsiteX173" fmla="*/ 96391 w 6797527"/>
                  <a:gd name="connsiteY173" fmla="*/ 3601871 h 6855646"/>
                  <a:gd name="connsiteX174" fmla="*/ 117404 w 6797527"/>
                  <a:gd name="connsiteY174" fmla="*/ 3297765 h 6855646"/>
                  <a:gd name="connsiteX175" fmla="*/ 1090224 w 6797527"/>
                  <a:gd name="connsiteY175" fmla="*/ 984209 h 6855646"/>
                  <a:gd name="connsiteX176" fmla="*/ 1226133 w 6797527"/>
                  <a:gd name="connsiteY176" fmla="*/ 922605 h 6855646"/>
                  <a:gd name="connsiteX177" fmla="*/ 3423099 w 6797527"/>
                  <a:gd name="connsiteY177" fmla="*/ 632227 h 6855646"/>
                  <a:gd name="connsiteX178" fmla="*/ 4751750 w 6797527"/>
                  <a:gd name="connsiteY178" fmla="*/ 959194 h 6855646"/>
                  <a:gd name="connsiteX179" fmla="*/ 4850887 w 6797527"/>
                  <a:gd name="connsiteY179" fmla="*/ 1179943 h 6855646"/>
                  <a:gd name="connsiteX180" fmla="*/ 4660002 w 6797527"/>
                  <a:gd name="connsiteY180" fmla="*/ 1316951 h 6855646"/>
                  <a:gd name="connsiteX181" fmla="*/ 4569024 w 6797527"/>
                  <a:gd name="connsiteY181" fmla="*/ 1289471 h 6855646"/>
                  <a:gd name="connsiteX182" fmla="*/ 3739906 w 6797527"/>
                  <a:gd name="connsiteY182" fmla="*/ 1025696 h 6855646"/>
                  <a:gd name="connsiteX183" fmla="*/ 2317583 w 6797527"/>
                  <a:gd name="connsiteY183" fmla="*/ 1307021 h 6855646"/>
                  <a:gd name="connsiteX184" fmla="*/ 1185590 w 6797527"/>
                  <a:gd name="connsiteY184" fmla="*/ 2814011 h 6855646"/>
                  <a:gd name="connsiteX185" fmla="*/ 1163577 w 6797527"/>
                  <a:gd name="connsiteY185" fmla="*/ 2918766 h 6855646"/>
                  <a:gd name="connsiteX186" fmla="*/ 937748 w 6797527"/>
                  <a:gd name="connsiteY186" fmla="*/ 3069011 h 6855646"/>
                  <a:gd name="connsiteX187" fmla="*/ 793198 w 6797527"/>
                  <a:gd name="connsiteY187" fmla="*/ 2843567 h 6855646"/>
                  <a:gd name="connsiteX188" fmla="*/ 1870389 w 6797527"/>
                  <a:gd name="connsiteY188" fmla="*/ 1144846 h 6855646"/>
                  <a:gd name="connsiteX189" fmla="*/ 3283938 w 6797527"/>
                  <a:gd name="connsiteY189" fmla="*/ 636383 h 6855646"/>
                  <a:gd name="connsiteX190" fmla="*/ 3353442 w 6797527"/>
                  <a:gd name="connsiteY190" fmla="*/ 632458 h 6855646"/>
                  <a:gd name="connsiteX191" fmla="*/ 3423099 w 6797527"/>
                  <a:gd name="connsiteY191" fmla="*/ 632227 h 6855646"/>
                  <a:gd name="connsiteX192" fmla="*/ 3202504 w 6797527"/>
                  <a:gd name="connsiteY192" fmla="*/ 0 h 6855646"/>
                  <a:gd name="connsiteX193" fmla="*/ 3582965 w 6797527"/>
                  <a:gd name="connsiteY193" fmla="*/ 77 h 6855646"/>
                  <a:gd name="connsiteX194" fmla="*/ 3702807 w 6797527"/>
                  <a:gd name="connsiteY194" fmla="*/ 9390 h 6855646"/>
                  <a:gd name="connsiteX195" fmla="*/ 5355731 w 6797527"/>
                  <a:gd name="connsiteY195" fmla="*/ 593513 h 6855646"/>
                  <a:gd name="connsiteX196" fmla="*/ 6741648 w 6797527"/>
                  <a:gd name="connsiteY196" fmla="*/ 2732269 h 6855646"/>
                  <a:gd name="connsiteX197" fmla="*/ 6596791 w 6797527"/>
                  <a:gd name="connsiteY197" fmla="*/ 2952480 h 6855646"/>
                  <a:gd name="connsiteX198" fmla="*/ 6373117 w 6797527"/>
                  <a:gd name="connsiteY198" fmla="*/ 2810779 h 6855646"/>
                  <a:gd name="connsiteX199" fmla="*/ 6236496 w 6797527"/>
                  <a:gd name="connsiteY199" fmla="*/ 2316094 h 6855646"/>
                  <a:gd name="connsiteX200" fmla="*/ 4688481 w 6797527"/>
                  <a:gd name="connsiteY200" fmla="*/ 646852 h 6855646"/>
                  <a:gd name="connsiteX201" fmla="*/ 3715353 w 6797527"/>
                  <a:gd name="connsiteY201" fmla="*/ 390620 h 6855646"/>
                  <a:gd name="connsiteX202" fmla="*/ 2814885 w 6797527"/>
                  <a:gd name="connsiteY202" fmla="*/ 412250 h 6855646"/>
                  <a:gd name="connsiteX203" fmla="*/ 2186581 w 6797527"/>
                  <a:gd name="connsiteY203" fmla="*/ 651241 h 6855646"/>
                  <a:gd name="connsiteX204" fmla="*/ 2067432 w 6797527"/>
                  <a:gd name="connsiteY204" fmla="*/ 728209 h 6855646"/>
                  <a:gd name="connsiteX205" fmla="*/ 1802271 w 6797527"/>
                  <a:gd name="connsiteY205" fmla="*/ 680026 h 6855646"/>
                  <a:gd name="connsiteX206" fmla="*/ 1854765 w 6797527"/>
                  <a:gd name="connsiteY206" fmla="*/ 415867 h 6855646"/>
                  <a:gd name="connsiteX207" fmla="*/ 2568889 w 6797527"/>
                  <a:gd name="connsiteY207" fmla="*/ 76431 h 6855646"/>
                  <a:gd name="connsiteX208" fmla="*/ 3018470 w 6797527"/>
                  <a:gd name="connsiteY208" fmla="*/ 10545 h 6855646"/>
                  <a:gd name="connsiteX209" fmla="*/ 3202504 w 6797527"/>
                  <a:gd name="connsiteY209" fmla="*/ 0 h 685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6797527" h="6855646">
                    <a:moveTo>
                      <a:pt x="2093370" y="5591383"/>
                    </a:moveTo>
                    <a:cubicBezTo>
                      <a:pt x="2161181" y="5593230"/>
                      <a:pt x="2217445" y="5623249"/>
                      <a:pt x="2253467" y="5685286"/>
                    </a:cubicBezTo>
                    <a:cubicBezTo>
                      <a:pt x="2289951" y="5748170"/>
                      <a:pt x="2291798" y="5814980"/>
                      <a:pt x="2252544" y="5875940"/>
                    </a:cubicBezTo>
                    <a:cubicBezTo>
                      <a:pt x="2146710" y="6040347"/>
                      <a:pt x="2029178" y="6196519"/>
                      <a:pt x="1899176" y="6342608"/>
                    </a:cubicBezTo>
                    <a:cubicBezTo>
                      <a:pt x="1830904" y="6419269"/>
                      <a:pt x="1714910" y="6422194"/>
                      <a:pt x="1638633" y="6355384"/>
                    </a:cubicBezTo>
                    <a:cubicBezTo>
                      <a:pt x="1562048" y="6288266"/>
                      <a:pt x="1549964" y="6174274"/>
                      <a:pt x="1615696" y="6095380"/>
                    </a:cubicBezTo>
                    <a:cubicBezTo>
                      <a:pt x="1730073" y="5958297"/>
                      <a:pt x="1838062" y="5816596"/>
                      <a:pt x="1938430" y="5668892"/>
                    </a:cubicBezTo>
                    <a:cubicBezTo>
                      <a:pt x="1973836" y="5617014"/>
                      <a:pt x="2026714" y="5592845"/>
                      <a:pt x="2093370" y="5591383"/>
                    </a:cubicBezTo>
                    <a:close/>
                    <a:moveTo>
                      <a:pt x="3586502" y="5588368"/>
                    </a:moveTo>
                    <a:cubicBezTo>
                      <a:pt x="3610910" y="5590845"/>
                      <a:pt x="3635420" y="5598291"/>
                      <a:pt x="3658934" y="5611087"/>
                    </a:cubicBezTo>
                    <a:cubicBezTo>
                      <a:pt x="3751759" y="5661656"/>
                      <a:pt x="3784009" y="5776033"/>
                      <a:pt x="3730131" y="5872707"/>
                    </a:cubicBezTo>
                    <a:cubicBezTo>
                      <a:pt x="3561567" y="6175352"/>
                      <a:pt x="3377224" y="6468222"/>
                      <a:pt x="3179797" y="6752856"/>
                    </a:cubicBezTo>
                    <a:cubicBezTo>
                      <a:pt x="3141543" y="6808043"/>
                      <a:pt x="3088665" y="6836676"/>
                      <a:pt x="3018007" y="6838215"/>
                    </a:cubicBezTo>
                    <a:cubicBezTo>
                      <a:pt x="2947580" y="6835367"/>
                      <a:pt x="2890314" y="6803656"/>
                      <a:pt x="2855524" y="6738232"/>
                    </a:cubicBezTo>
                    <a:cubicBezTo>
                      <a:pt x="2819194" y="6669960"/>
                      <a:pt x="2825890" y="6602842"/>
                      <a:pt x="2868455" y="6538264"/>
                    </a:cubicBezTo>
                    <a:cubicBezTo>
                      <a:pt x="2969978" y="6384017"/>
                      <a:pt x="3073040" y="6230693"/>
                      <a:pt x="3171331" y="6074445"/>
                    </a:cubicBezTo>
                    <a:cubicBezTo>
                      <a:pt x="3250532" y="5948369"/>
                      <a:pt x="3324423" y="5818906"/>
                      <a:pt x="3399238" y="5690058"/>
                    </a:cubicBezTo>
                    <a:cubicBezTo>
                      <a:pt x="3440975" y="5618246"/>
                      <a:pt x="3513279" y="5580940"/>
                      <a:pt x="3586502" y="5588368"/>
                    </a:cubicBezTo>
                    <a:close/>
                    <a:moveTo>
                      <a:pt x="1146313" y="4775343"/>
                    </a:moveTo>
                    <a:cubicBezTo>
                      <a:pt x="1170239" y="4779223"/>
                      <a:pt x="1193864" y="4787723"/>
                      <a:pt x="1215839" y="4801058"/>
                    </a:cubicBezTo>
                    <a:cubicBezTo>
                      <a:pt x="1301891" y="4853321"/>
                      <a:pt x="1333218" y="4965927"/>
                      <a:pt x="1281725" y="5053827"/>
                    </a:cubicBezTo>
                    <a:cubicBezTo>
                      <a:pt x="1187283" y="5215002"/>
                      <a:pt x="1078140" y="5366093"/>
                      <a:pt x="955912" y="5507410"/>
                    </a:cubicBezTo>
                    <a:cubicBezTo>
                      <a:pt x="918890" y="5550205"/>
                      <a:pt x="869860" y="5569678"/>
                      <a:pt x="803589" y="5568985"/>
                    </a:cubicBezTo>
                    <a:cubicBezTo>
                      <a:pt x="737242" y="5565060"/>
                      <a:pt x="679745" y="5530654"/>
                      <a:pt x="646802" y="5461843"/>
                    </a:cubicBezTo>
                    <a:cubicBezTo>
                      <a:pt x="613397" y="5392032"/>
                      <a:pt x="620094" y="5322913"/>
                      <a:pt x="669200" y="5263338"/>
                    </a:cubicBezTo>
                    <a:cubicBezTo>
                      <a:pt x="774880" y="5135030"/>
                      <a:pt x="871477" y="5000641"/>
                      <a:pt x="959222" y="4859402"/>
                    </a:cubicBezTo>
                    <a:cubicBezTo>
                      <a:pt x="1000035" y="4793650"/>
                      <a:pt x="1074533" y="4763704"/>
                      <a:pt x="1146313" y="4775343"/>
                    </a:cubicBezTo>
                    <a:close/>
                    <a:moveTo>
                      <a:pt x="5271911" y="4285054"/>
                    </a:moveTo>
                    <a:cubicBezTo>
                      <a:pt x="5369431" y="4292982"/>
                      <a:pt x="5443784" y="4375108"/>
                      <a:pt x="5443091" y="4494181"/>
                    </a:cubicBezTo>
                    <a:cubicBezTo>
                      <a:pt x="5432624" y="4552139"/>
                      <a:pt x="5419539" y="4629493"/>
                      <a:pt x="5404452" y="4706463"/>
                    </a:cubicBezTo>
                    <a:cubicBezTo>
                      <a:pt x="5277607" y="5353855"/>
                      <a:pt x="5065016" y="5971768"/>
                      <a:pt x="4766836" y="6560201"/>
                    </a:cubicBezTo>
                    <a:cubicBezTo>
                      <a:pt x="4717036" y="6658569"/>
                      <a:pt x="4608817" y="6697592"/>
                      <a:pt x="4513682" y="6652180"/>
                    </a:cubicBezTo>
                    <a:cubicBezTo>
                      <a:pt x="4417470" y="6606229"/>
                      <a:pt x="4380063" y="6494007"/>
                      <a:pt x="4426707" y="6395101"/>
                    </a:cubicBezTo>
                    <a:cubicBezTo>
                      <a:pt x="4491361" y="6258018"/>
                      <a:pt x="4558402" y="6121859"/>
                      <a:pt x="4618284" y="5982698"/>
                    </a:cubicBezTo>
                    <a:cubicBezTo>
                      <a:pt x="4830490" y="5489630"/>
                      <a:pt x="4978657" y="4977550"/>
                      <a:pt x="5067172" y="4448153"/>
                    </a:cubicBezTo>
                    <a:cubicBezTo>
                      <a:pt x="5084490" y="4344551"/>
                      <a:pt x="5169387" y="4276664"/>
                      <a:pt x="5271911" y="4285054"/>
                    </a:cubicBezTo>
                    <a:close/>
                    <a:moveTo>
                      <a:pt x="2779786" y="3896434"/>
                    </a:moveTo>
                    <a:cubicBezTo>
                      <a:pt x="2878462" y="3905670"/>
                      <a:pt x="2952660" y="3986642"/>
                      <a:pt x="2952660" y="4104945"/>
                    </a:cubicBezTo>
                    <a:cubicBezTo>
                      <a:pt x="2941577" y="4161979"/>
                      <a:pt x="2928261" y="4238333"/>
                      <a:pt x="2911866" y="4314148"/>
                    </a:cubicBezTo>
                    <a:cubicBezTo>
                      <a:pt x="2826276" y="4708541"/>
                      <a:pt x="2690963" y="5085231"/>
                      <a:pt x="2506621" y="5444295"/>
                    </a:cubicBezTo>
                    <a:cubicBezTo>
                      <a:pt x="2451126" y="5552360"/>
                      <a:pt x="2327820" y="5588536"/>
                      <a:pt x="2230685" y="5524882"/>
                    </a:cubicBezTo>
                    <a:cubicBezTo>
                      <a:pt x="2149174" y="5471542"/>
                      <a:pt x="2124466" y="5370558"/>
                      <a:pt x="2166184" y="5279040"/>
                    </a:cubicBezTo>
                    <a:cubicBezTo>
                      <a:pt x="2234610" y="5129027"/>
                      <a:pt x="2305499" y="4979782"/>
                      <a:pt x="2366228" y="4826613"/>
                    </a:cubicBezTo>
                    <a:cubicBezTo>
                      <a:pt x="2464595" y="4578847"/>
                      <a:pt x="2530866" y="4321538"/>
                      <a:pt x="2576586" y="4058917"/>
                    </a:cubicBezTo>
                    <a:cubicBezTo>
                      <a:pt x="2594443" y="3956393"/>
                      <a:pt x="2681419" y="3887352"/>
                      <a:pt x="2779786" y="3896434"/>
                    </a:cubicBezTo>
                    <a:close/>
                    <a:moveTo>
                      <a:pt x="4704259" y="3551763"/>
                    </a:moveTo>
                    <a:cubicBezTo>
                      <a:pt x="4815249" y="3551301"/>
                      <a:pt x="4903764" y="3643895"/>
                      <a:pt x="4893297" y="3755886"/>
                    </a:cubicBezTo>
                    <a:cubicBezTo>
                      <a:pt x="4876286" y="3937073"/>
                      <a:pt x="4860430" y="4118645"/>
                      <a:pt x="4834723" y="4298677"/>
                    </a:cubicBezTo>
                    <a:cubicBezTo>
                      <a:pt x="4775379" y="4714082"/>
                      <a:pt x="4672240" y="5119020"/>
                      <a:pt x="4531539" y="5514413"/>
                    </a:cubicBezTo>
                    <a:cubicBezTo>
                      <a:pt x="4376060" y="5951370"/>
                      <a:pt x="4175862" y="6366852"/>
                      <a:pt x="3931483" y="6761014"/>
                    </a:cubicBezTo>
                    <a:cubicBezTo>
                      <a:pt x="3886225" y="6834059"/>
                      <a:pt x="3808255" y="6868464"/>
                      <a:pt x="3727591" y="6851300"/>
                    </a:cubicBezTo>
                    <a:cubicBezTo>
                      <a:pt x="3649543" y="6834751"/>
                      <a:pt x="3591354" y="6770559"/>
                      <a:pt x="3580117" y="6687047"/>
                    </a:cubicBezTo>
                    <a:cubicBezTo>
                      <a:pt x="3573882" y="6640865"/>
                      <a:pt x="3587121" y="6598916"/>
                      <a:pt x="3611366" y="6559739"/>
                    </a:cubicBezTo>
                    <a:cubicBezTo>
                      <a:pt x="3740214" y="6351690"/>
                      <a:pt x="3856438" y="6136867"/>
                      <a:pt x="3959500" y="5914887"/>
                    </a:cubicBezTo>
                    <a:cubicBezTo>
                      <a:pt x="4183790" y="5431671"/>
                      <a:pt x="4342502" y="4927750"/>
                      <a:pt x="4435327" y="4403124"/>
                    </a:cubicBezTo>
                    <a:cubicBezTo>
                      <a:pt x="4474428" y="4182298"/>
                      <a:pt x="4501059" y="3960087"/>
                      <a:pt x="4515837" y="3736336"/>
                    </a:cubicBezTo>
                    <a:cubicBezTo>
                      <a:pt x="4522919" y="3629194"/>
                      <a:pt x="4601890" y="3552225"/>
                      <a:pt x="4704259" y="3551763"/>
                    </a:cubicBezTo>
                    <a:close/>
                    <a:moveTo>
                      <a:pt x="913194" y="3542296"/>
                    </a:moveTo>
                    <a:cubicBezTo>
                      <a:pt x="1022876" y="3545528"/>
                      <a:pt x="1110313" y="3646974"/>
                      <a:pt x="1093611" y="3754193"/>
                    </a:cubicBezTo>
                    <a:cubicBezTo>
                      <a:pt x="1027186" y="4180374"/>
                      <a:pt x="867936" y="4568841"/>
                      <a:pt x="617168" y="4919745"/>
                    </a:cubicBezTo>
                    <a:cubicBezTo>
                      <a:pt x="579992" y="4971700"/>
                      <a:pt x="528345" y="4998024"/>
                      <a:pt x="460843" y="5000025"/>
                    </a:cubicBezTo>
                    <a:cubicBezTo>
                      <a:pt x="389338" y="4997716"/>
                      <a:pt x="331457" y="4965312"/>
                      <a:pt x="296359" y="4898963"/>
                    </a:cubicBezTo>
                    <a:cubicBezTo>
                      <a:pt x="260722" y="4831615"/>
                      <a:pt x="265340" y="4763882"/>
                      <a:pt x="309136" y="4701613"/>
                    </a:cubicBezTo>
                    <a:cubicBezTo>
                      <a:pt x="396573" y="4577230"/>
                      <a:pt x="473774" y="4446998"/>
                      <a:pt x="536812" y="4308529"/>
                    </a:cubicBezTo>
                    <a:cubicBezTo>
                      <a:pt x="623018" y="4119183"/>
                      <a:pt x="683439" y="3921910"/>
                      <a:pt x="717075" y="3716555"/>
                    </a:cubicBezTo>
                    <a:cubicBezTo>
                      <a:pt x="735009" y="3607181"/>
                      <a:pt x="811825" y="3539294"/>
                      <a:pt x="913194" y="3542296"/>
                    </a:cubicBezTo>
                    <a:close/>
                    <a:moveTo>
                      <a:pt x="6585301" y="3151303"/>
                    </a:moveTo>
                    <a:cubicBezTo>
                      <a:pt x="6615893" y="3147831"/>
                      <a:pt x="6648437" y="3152041"/>
                      <a:pt x="6680841" y="3165376"/>
                    </a:cubicBezTo>
                    <a:cubicBezTo>
                      <a:pt x="6733180" y="3186928"/>
                      <a:pt x="6768432" y="3225490"/>
                      <a:pt x="6787290" y="3278905"/>
                    </a:cubicBezTo>
                    <a:cubicBezTo>
                      <a:pt x="6790523" y="3287913"/>
                      <a:pt x="6794063" y="3296840"/>
                      <a:pt x="6797450" y="3305847"/>
                    </a:cubicBezTo>
                    <a:cubicBezTo>
                      <a:pt x="6797527" y="3387896"/>
                      <a:pt x="6797527" y="3470021"/>
                      <a:pt x="6797527" y="3552225"/>
                    </a:cubicBezTo>
                    <a:cubicBezTo>
                      <a:pt x="6794448" y="3609875"/>
                      <a:pt x="6790831" y="3667526"/>
                      <a:pt x="6788291" y="3725253"/>
                    </a:cubicBezTo>
                    <a:cubicBezTo>
                      <a:pt x="6772666" y="4079544"/>
                      <a:pt x="6732795" y="4431219"/>
                      <a:pt x="6672836" y="4780661"/>
                    </a:cubicBezTo>
                    <a:cubicBezTo>
                      <a:pt x="6655903" y="4879490"/>
                      <a:pt x="6584937" y="4944453"/>
                      <a:pt x="6489956" y="4948686"/>
                    </a:cubicBezTo>
                    <a:cubicBezTo>
                      <a:pt x="6404982" y="4952458"/>
                      <a:pt x="6323932" y="4894500"/>
                      <a:pt x="6303382" y="4809525"/>
                    </a:cubicBezTo>
                    <a:cubicBezTo>
                      <a:pt x="6295915" y="4778506"/>
                      <a:pt x="6295762" y="4743485"/>
                      <a:pt x="6301226" y="4711850"/>
                    </a:cubicBezTo>
                    <a:cubicBezTo>
                      <a:pt x="6378658" y="4261424"/>
                      <a:pt x="6418374" y="3807995"/>
                      <a:pt x="6419144" y="3350949"/>
                    </a:cubicBezTo>
                    <a:cubicBezTo>
                      <a:pt x="6419317" y="3241269"/>
                      <a:pt x="6493526" y="3161720"/>
                      <a:pt x="6585301" y="3151303"/>
                    </a:cubicBezTo>
                    <a:close/>
                    <a:moveTo>
                      <a:pt x="3454503" y="3150597"/>
                    </a:moveTo>
                    <a:cubicBezTo>
                      <a:pt x="3558951" y="3149059"/>
                      <a:pt x="3645233" y="3232186"/>
                      <a:pt x="3646696" y="3336633"/>
                    </a:cubicBezTo>
                    <a:cubicBezTo>
                      <a:pt x="3647466" y="3394668"/>
                      <a:pt x="3646773" y="3452703"/>
                      <a:pt x="3646773" y="3510661"/>
                    </a:cubicBezTo>
                    <a:cubicBezTo>
                      <a:pt x="3615138" y="4308144"/>
                      <a:pt x="3417634" y="5061062"/>
                      <a:pt x="3048026" y="5768490"/>
                    </a:cubicBezTo>
                    <a:cubicBezTo>
                      <a:pt x="2893855" y="6063592"/>
                      <a:pt x="2712284" y="6340914"/>
                      <a:pt x="2504620" y="6601149"/>
                    </a:cubicBezTo>
                    <a:cubicBezTo>
                      <a:pt x="2452126" y="6666881"/>
                      <a:pt x="2383238" y="6692204"/>
                      <a:pt x="2302112" y="6669575"/>
                    </a:cubicBezTo>
                    <a:cubicBezTo>
                      <a:pt x="2223295" y="6647638"/>
                      <a:pt x="2177421" y="6592220"/>
                      <a:pt x="2165568" y="6511171"/>
                    </a:cubicBezTo>
                    <a:cubicBezTo>
                      <a:pt x="2157178" y="6453906"/>
                      <a:pt x="2177421" y="6404645"/>
                      <a:pt x="2212981" y="6360002"/>
                    </a:cubicBezTo>
                    <a:cubicBezTo>
                      <a:pt x="2346293" y="6193132"/>
                      <a:pt x="2467751" y="6017949"/>
                      <a:pt x="2577433" y="5834684"/>
                    </a:cubicBezTo>
                    <a:cubicBezTo>
                      <a:pt x="2882387" y="5324760"/>
                      <a:pt x="3087819" y="4777506"/>
                      <a:pt x="3192652" y="4192613"/>
                    </a:cubicBezTo>
                    <a:cubicBezTo>
                      <a:pt x="3242682" y="3913367"/>
                      <a:pt x="3267851" y="3632042"/>
                      <a:pt x="3268313" y="3348409"/>
                    </a:cubicBezTo>
                    <a:cubicBezTo>
                      <a:pt x="3268467" y="3236188"/>
                      <a:pt x="3348669" y="3152214"/>
                      <a:pt x="3454503" y="3150597"/>
                    </a:cubicBezTo>
                    <a:close/>
                    <a:moveTo>
                      <a:pt x="3479193" y="2521216"/>
                    </a:moveTo>
                    <a:cubicBezTo>
                      <a:pt x="3854228" y="2530802"/>
                      <a:pt x="4180211" y="2793478"/>
                      <a:pt x="4260222" y="3175074"/>
                    </a:cubicBezTo>
                    <a:cubicBezTo>
                      <a:pt x="4280849" y="3273134"/>
                      <a:pt x="4277309" y="3372040"/>
                      <a:pt x="4274846" y="3471099"/>
                    </a:cubicBezTo>
                    <a:cubicBezTo>
                      <a:pt x="4262300" y="4025974"/>
                      <a:pt x="4172938" y="4568302"/>
                      <a:pt x="4006376" y="5097777"/>
                    </a:cubicBezTo>
                    <a:cubicBezTo>
                      <a:pt x="3976742" y="5191988"/>
                      <a:pt x="3887611" y="5245405"/>
                      <a:pt x="3791245" y="5228856"/>
                    </a:cubicBezTo>
                    <a:cubicBezTo>
                      <a:pt x="3700421" y="5213231"/>
                      <a:pt x="3632226" y="5128257"/>
                      <a:pt x="3637383" y="5034661"/>
                    </a:cubicBezTo>
                    <a:cubicBezTo>
                      <a:pt x="3638614" y="5012725"/>
                      <a:pt x="3644387" y="4990635"/>
                      <a:pt x="3650929" y="4969468"/>
                    </a:cubicBezTo>
                    <a:cubicBezTo>
                      <a:pt x="3757379" y="4623951"/>
                      <a:pt x="3830962" y="4271815"/>
                      <a:pt x="3868215" y="3912059"/>
                    </a:cubicBezTo>
                    <a:cubicBezTo>
                      <a:pt x="3887996" y="3720943"/>
                      <a:pt x="3898926" y="3529442"/>
                      <a:pt x="3898156" y="3337327"/>
                    </a:cubicBezTo>
                    <a:cubicBezTo>
                      <a:pt x="3897309" y="3135049"/>
                      <a:pt x="3761227" y="2961484"/>
                      <a:pt x="3563646" y="2911145"/>
                    </a:cubicBezTo>
                    <a:cubicBezTo>
                      <a:pt x="3370991" y="2862116"/>
                      <a:pt x="3165251" y="2952940"/>
                      <a:pt x="3069654" y="3129354"/>
                    </a:cubicBezTo>
                    <a:cubicBezTo>
                      <a:pt x="3033094" y="3196703"/>
                      <a:pt x="3017623" y="3269055"/>
                      <a:pt x="3015776" y="3345332"/>
                    </a:cubicBezTo>
                    <a:cubicBezTo>
                      <a:pt x="3013851" y="3426688"/>
                      <a:pt x="2960665" y="3495729"/>
                      <a:pt x="2884619" y="3519744"/>
                    </a:cubicBezTo>
                    <a:cubicBezTo>
                      <a:pt x="2807957" y="3543989"/>
                      <a:pt x="2725446" y="3517666"/>
                      <a:pt x="2676647" y="3453011"/>
                    </a:cubicBezTo>
                    <a:cubicBezTo>
                      <a:pt x="2651632" y="3419915"/>
                      <a:pt x="2639317" y="3382585"/>
                      <a:pt x="2638932" y="3340867"/>
                    </a:cubicBezTo>
                    <a:cubicBezTo>
                      <a:pt x="2635468" y="2945552"/>
                      <a:pt x="2925490" y="2599418"/>
                      <a:pt x="3316034" y="2532993"/>
                    </a:cubicBezTo>
                    <a:cubicBezTo>
                      <a:pt x="3371039" y="2523641"/>
                      <a:pt x="3425616" y="2519846"/>
                      <a:pt x="3479193" y="2521216"/>
                    </a:cubicBezTo>
                    <a:close/>
                    <a:moveTo>
                      <a:pt x="3505307" y="1890232"/>
                    </a:moveTo>
                    <a:cubicBezTo>
                      <a:pt x="4060443" y="1909076"/>
                      <a:pt x="4574895" y="2249743"/>
                      <a:pt x="4795315" y="2781375"/>
                    </a:cubicBezTo>
                    <a:cubicBezTo>
                      <a:pt x="4836878" y="2881589"/>
                      <a:pt x="4794006" y="2990888"/>
                      <a:pt x="4697024" y="3032219"/>
                    </a:cubicBezTo>
                    <a:cubicBezTo>
                      <a:pt x="4599042" y="3074014"/>
                      <a:pt x="4490976" y="3029448"/>
                      <a:pt x="4446796" y="2927387"/>
                    </a:cubicBezTo>
                    <a:cubicBezTo>
                      <a:pt x="4334497" y="2667768"/>
                      <a:pt x="4150539" y="2478269"/>
                      <a:pt x="3893230" y="2360812"/>
                    </a:cubicBezTo>
                    <a:cubicBezTo>
                      <a:pt x="3268313" y="2075487"/>
                      <a:pt x="2519166" y="2470572"/>
                      <a:pt x="2404636" y="3147135"/>
                    </a:cubicBezTo>
                    <a:cubicBezTo>
                      <a:pt x="2390242" y="3232110"/>
                      <a:pt x="2388010" y="3319084"/>
                      <a:pt x="2380159" y="3405137"/>
                    </a:cubicBezTo>
                    <a:cubicBezTo>
                      <a:pt x="2382699" y="3405675"/>
                      <a:pt x="2385162" y="3406137"/>
                      <a:pt x="2387625" y="3406522"/>
                    </a:cubicBezTo>
                    <a:cubicBezTo>
                      <a:pt x="2358223" y="4373338"/>
                      <a:pt x="2033180" y="5225855"/>
                      <a:pt x="1399027" y="5958991"/>
                    </a:cubicBezTo>
                    <a:cubicBezTo>
                      <a:pt x="1343993" y="6022568"/>
                      <a:pt x="1275567" y="6045659"/>
                      <a:pt x="1194518" y="6021875"/>
                    </a:cubicBezTo>
                    <a:cubicBezTo>
                      <a:pt x="1118626" y="5999631"/>
                      <a:pt x="1068519" y="5935054"/>
                      <a:pt x="1062284" y="5854004"/>
                    </a:cubicBezTo>
                    <a:cubicBezTo>
                      <a:pt x="1058051" y="5799587"/>
                      <a:pt x="1077062" y="5752712"/>
                      <a:pt x="1112930" y="5711841"/>
                    </a:cubicBezTo>
                    <a:cubicBezTo>
                      <a:pt x="1249936" y="5555901"/>
                      <a:pt x="1372857" y="5389569"/>
                      <a:pt x="1480999" y="5212308"/>
                    </a:cubicBezTo>
                    <a:cubicBezTo>
                      <a:pt x="1723069" y="4815298"/>
                      <a:pt x="1882396" y="4387347"/>
                      <a:pt x="1959443" y="3928838"/>
                    </a:cubicBezTo>
                    <a:cubicBezTo>
                      <a:pt x="1994156" y="3722329"/>
                      <a:pt x="2004547" y="3514125"/>
                      <a:pt x="2009396" y="3304922"/>
                    </a:cubicBezTo>
                    <a:cubicBezTo>
                      <a:pt x="2024944" y="2638519"/>
                      <a:pt x="2488302" y="2074178"/>
                      <a:pt x="3137310" y="1925550"/>
                    </a:cubicBezTo>
                    <a:cubicBezTo>
                      <a:pt x="3222766" y="1905980"/>
                      <a:pt x="3308566" y="1894549"/>
                      <a:pt x="3393813" y="1890793"/>
                    </a:cubicBezTo>
                    <a:cubicBezTo>
                      <a:pt x="3431108" y="1889150"/>
                      <a:pt x="3468298" y="1888976"/>
                      <a:pt x="3505307" y="1890232"/>
                    </a:cubicBezTo>
                    <a:close/>
                    <a:moveTo>
                      <a:pt x="2778686" y="1380518"/>
                    </a:moveTo>
                    <a:cubicBezTo>
                      <a:pt x="2885730" y="1369128"/>
                      <a:pt x="2983890" y="1454678"/>
                      <a:pt x="2983756" y="1569102"/>
                    </a:cubicBezTo>
                    <a:cubicBezTo>
                      <a:pt x="2983602" y="1649536"/>
                      <a:pt x="2935803" y="1717115"/>
                      <a:pt x="2857217" y="1746979"/>
                    </a:cubicBezTo>
                    <a:cubicBezTo>
                      <a:pt x="2683958" y="1812942"/>
                      <a:pt x="2524323" y="1902997"/>
                      <a:pt x="2381929" y="2021684"/>
                    </a:cubicBezTo>
                    <a:cubicBezTo>
                      <a:pt x="2038029" y="2308319"/>
                      <a:pt x="1831519" y="2672694"/>
                      <a:pt x="1772099" y="3117347"/>
                    </a:cubicBezTo>
                    <a:cubicBezTo>
                      <a:pt x="1759860" y="3209018"/>
                      <a:pt x="1758244" y="3302383"/>
                      <a:pt x="1756320" y="3395054"/>
                    </a:cubicBezTo>
                    <a:cubicBezTo>
                      <a:pt x="1748777" y="3746651"/>
                      <a:pt x="1689895" y="4089012"/>
                      <a:pt x="1575826" y="4421675"/>
                    </a:cubicBezTo>
                    <a:cubicBezTo>
                      <a:pt x="1540343" y="4525046"/>
                      <a:pt x="1435972" y="4578001"/>
                      <a:pt x="1336296" y="4544519"/>
                    </a:cubicBezTo>
                    <a:cubicBezTo>
                      <a:pt x="1234696" y="4510421"/>
                      <a:pt x="1182742" y="4405511"/>
                      <a:pt x="1218148" y="4300602"/>
                    </a:cubicBezTo>
                    <a:cubicBezTo>
                      <a:pt x="1324135" y="3986720"/>
                      <a:pt x="1375782" y="3664601"/>
                      <a:pt x="1378245" y="3333093"/>
                    </a:cubicBezTo>
                    <a:cubicBezTo>
                      <a:pt x="1384017" y="2557316"/>
                      <a:pt x="1803810" y="1863511"/>
                      <a:pt x="2483606" y="1502831"/>
                    </a:cubicBezTo>
                    <a:cubicBezTo>
                      <a:pt x="2563732" y="1460344"/>
                      <a:pt x="2647552" y="1423475"/>
                      <a:pt x="2732526" y="1391533"/>
                    </a:cubicBezTo>
                    <a:cubicBezTo>
                      <a:pt x="2747920" y="1385751"/>
                      <a:pt x="2763394" y="1382145"/>
                      <a:pt x="2778686" y="1380518"/>
                    </a:cubicBezTo>
                    <a:close/>
                    <a:moveTo>
                      <a:pt x="5263954" y="1369442"/>
                    </a:moveTo>
                    <a:cubicBezTo>
                      <a:pt x="5303411" y="1374349"/>
                      <a:pt x="5341184" y="1392033"/>
                      <a:pt x="5371356" y="1422321"/>
                    </a:cubicBezTo>
                    <a:cubicBezTo>
                      <a:pt x="5422309" y="1473506"/>
                      <a:pt x="5471878" y="1526384"/>
                      <a:pt x="5518676" y="1581418"/>
                    </a:cubicBezTo>
                    <a:cubicBezTo>
                      <a:pt x="5836792" y="1955567"/>
                      <a:pt x="6038529" y="2385134"/>
                      <a:pt x="6125890" y="2868197"/>
                    </a:cubicBezTo>
                    <a:cubicBezTo>
                      <a:pt x="6161834" y="3066547"/>
                      <a:pt x="6172918" y="3266745"/>
                      <a:pt x="6167377" y="3412449"/>
                    </a:cubicBezTo>
                    <a:cubicBezTo>
                      <a:pt x="6150058" y="4356019"/>
                      <a:pt x="5987960" y="5216310"/>
                      <a:pt x="5678080" y="6048583"/>
                    </a:cubicBezTo>
                    <a:cubicBezTo>
                      <a:pt x="5639287" y="6152800"/>
                      <a:pt x="5534531" y="6203831"/>
                      <a:pt x="5434394" y="6167655"/>
                    </a:cubicBezTo>
                    <a:cubicBezTo>
                      <a:pt x="5333102" y="6131095"/>
                      <a:pt x="5284611" y="6023953"/>
                      <a:pt x="5323711" y="5918120"/>
                    </a:cubicBezTo>
                    <a:cubicBezTo>
                      <a:pt x="5439782" y="5603929"/>
                      <a:pt x="5535917" y="5283889"/>
                      <a:pt x="5609269" y="4957076"/>
                    </a:cubicBezTo>
                    <a:cubicBezTo>
                      <a:pt x="5685007" y="4619641"/>
                      <a:pt x="5740425" y="4278896"/>
                      <a:pt x="5763516" y="3933764"/>
                    </a:cubicBezTo>
                    <a:cubicBezTo>
                      <a:pt x="5777448" y="3725484"/>
                      <a:pt x="5790840" y="3516357"/>
                      <a:pt x="5787223" y="3307924"/>
                    </a:cubicBezTo>
                    <a:cubicBezTo>
                      <a:pt x="5776447" y="2688088"/>
                      <a:pt x="5551465" y="2153994"/>
                      <a:pt x="5121512" y="1706955"/>
                    </a:cubicBezTo>
                    <a:cubicBezTo>
                      <a:pt x="5091956" y="1676167"/>
                      <a:pt x="5066017" y="1644148"/>
                      <a:pt x="5056242" y="1601584"/>
                    </a:cubicBezTo>
                    <a:cubicBezTo>
                      <a:pt x="5037153" y="1518610"/>
                      <a:pt x="5073637" y="1434329"/>
                      <a:pt x="5146450" y="1393226"/>
                    </a:cubicBezTo>
                    <a:cubicBezTo>
                      <a:pt x="5183357" y="1372406"/>
                      <a:pt x="5224498" y="1364536"/>
                      <a:pt x="5263954" y="1369442"/>
                    </a:cubicBezTo>
                    <a:close/>
                    <a:moveTo>
                      <a:pt x="3461891" y="1260300"/>
                    </a:moveTo>
                    <a:cubicBezTo>
                      <a:pt x="3833116" y="1262224"/>
                      <a:pt x="4181866" y="1351894"/>
                      <a:pt x="4501136" y="1541701"/>
                    </a:cubicBezTo>
                    <a:cubicBezTo>
                      <a:pt x="5029148" y="1855737"/>
                      <a:pt x="5360118" y="2315093"/>
                      <a:pt x="5493429" y="2915225"/>
                    </a:cubicBezTo>
                    <a:cubicBezTo>
                      <a:pt x="5529682" y="3078015"/>
                      <a:pt x="5540997" y="3243654"/>
                      <a:pt x="5531452" y="3410294"/>
                    </a:cubicBezTo>
                    <a:cubicBezTo>
                      <a:pt x="5531452" y="3483492"/>
                      <a:pt x="5534454" y="3556844"/>
                      <a:pt x="5530837" y="3629811"/>
                    </a:cubicBezTo>
                    <a:cubicBezTo>
                      <a:pt x="5523755" y="3771743"/>
                      <a:pt x="5385980" y="3857410"/>
                      <a:pt x="5261828" y="3797990"/>
                    </a:cubicBezTo>
                    <a:cubicBezTo>
                      <a:pt x="5190015" y="3763584"/>
                      <a:pt x="5153377" y="3703856"/>
                      <a:pt x="5153531" y="3624269"/>
                    </a:cubicBezTo>
                    <a:cubicBezTo>
                      <a:pt x="5153685" y="3527903"/>
                      <a:pt x="5159073" y="3431460"/>
                      <a:pt x="5157764" y="3335094"/>
                    </a:cubicBezTo>
                    <a:cubicBezTo>
                      <a:pt x="5150606" y="2797231"/>
                      <a:pt x="4938401" y="2355348"/>
                      <a:pt x="4523457" y="2014988"/>
                    </a:cubicBezTo>
                    <a:cubicBezTo>
                      <a:pt x="4218042" y="1764451"/>
                      <a:pt x="3862673" y="1642993"/>
                      <a:pt x="3467510" y="1638606"/>
                    </a:cubicBezTo>
                    <a:cubicBezTo>
                      <a:pt x="3364140" y="1637451"/>
                      <a:pt x="3285939" y="1573720"/>
                      <a:pt x="3271468" y="1479971"/>
                    </a:cubicBezTo>
                    <a:cubicBezTo>
                      <a:pt x="3253227" y="1361592"/>
                      <a:pt x="3340741" y="1259684"/>
                      <a:pt x="3461891" y="1260300"/>
                    </a:cubicBezTo>
                    <a:close/>
                    <a:moveTo>
                      <a:pt x="1226133" y="922605"/>
                    </a:moveTo>
                    <a:cubicBezTo>
                      <a:pt x="1274720" y="921268"/>
                      <a:pt x="1323211" y="939144"/>
                      <a:pt x="1361465" y="976282"/>
                    </a:cubicBezTo>
                    <a:cubicBezTo>
                      <a:pt x="1438589" y="1051173"/>
                      <a:pt x="1438589" y="1169245"/>
                      <a:pt x="1359310" y="1249370"/>
                    </a:cubicBezTo>
                    <a:cubicBezTo>
                      <a:pt x="1054048" y="1557942"/>
                      <a:pt x="825448" y="1915235"/>
                      <a:pt x="676127" y="2322789"/>
                    </a:cubicBezTo>
                    <a:cubicBezTo>
                      <a:pt x="552976" y="2658993"/>
                      <a:pt x="495633" y="3006357"/>
                      <a:pt x="495325" y="3364342"/>
                    </a:cubicBezTo>
                    <a:cubicBezTo>
                      <a:pt x="495171" y="3602949"/>
                      <a:pt x="449913" y="3834474"/>
                      <a:pt x="367556" y="4058609"/>
                    </a:cubicBezTo>
                    <a:cubicBezTo>
                      <a:pt x="338384" y="4137888"/>
                      <a:pt x="269650" y="4186225"/>
                      <a:pt x="187524" y="4185840"/>
                    </a:cubicBezTo>
                    <a:cubicBezTo>
                      <a:pt x="56829" y="4185301"/>
                      <a:pt x="-32687" y="4058378"/>
                      <a:pt x="11340" y="3932995"/>
                    </a:cubicBezTo>
                    <a:cubicBezTo>
                      <a:pt x="49286" y="3824929"/>
                      <a:pt x="83153" y="3715555"/>
                      <a:pt x="96391" y="3601871"/>
                    </a:cubicBezTo>
                    <a:cubicBezTo>
                      <a:pt x="108168" y="3501041"/>
                      <a:pt x="114787" y="3399288"/>
                      <a:pt x="117404" y="3297765"/>
                    </a:cubicBezTo>
                    <a:cubicBezTo>
                      <a:pt x="140341" y="2399682"/>
                      <a:pt x="463614" y="1628215"/>
                      <a:pt x="1090224" y="984209"/>
                    </a:cubicBezTo>
                    <a:cubicBezTo>
                      <a:pt x="1128863" y="944493"/>
                      <a:pt x="1177546" y="923942"/>
                      <a:pt x="1226133" y="922605"/>
                    </a:cubicBezTo>
                    <a:close/>
                    <a:moveTo>
                      <a:pt x="3423099" y="632227"/>
                    </a:moveTo>
                    <a:cubicBezTo>
                      <a:pt x="3894154" y="626300"/>
                      <a:pt x="4337114" y="735367"/>
                      <a:pt x="4751750" y="959194"/>
                    </a:cubicBezTo>
                    <a:cubicBezTo>
                      <a:pt x="4836417" y="1004914"/>
                      <a:pt x="4874978" y="1091506"/>
                      <a:pt x="4850887" y="1179943"/>
                    </a:cubicBezTo>
                    <a:cubicBezTo>
                      <a:pt x="4828027" y="1264072"/>
                      <a:pt x="4748363" y="1323569"/>
                      <a:pt x="4660002" y="1316951"/>
                    </a:cubicBezTo>
                    <a:cubicBezTo>
                      <a:pt x="4629060" y="1314641"/>
                      <a:pt x="4596502" y="1304173"/>
                      <a:pt x="4569024" y="1289471"/>
                    </a:cubicBezTo>
                    <a:cubicBezTo>
                      <a:pt x="4308943" y="1149772"/>
                      <a:pt x="4032853" y="1059871"/>
                      <a:pt x="3739906" y="1025696"/>
                    </a:cubicBezTo>
                    <a:cubicBezTo>
                      <a:pt x="3236140" y="966814"/>
                      <a:pt x="2758620" y="1054945"/>
                      <a:pt x="2317583" y="1307021"/>
                    </a:cubicBezTo>
                    <a:cubicBezTo>
                      <a:pt x="1725071" y="1645688"/>
                      <a:pt x="1348766" y="2150840"/>
                      <a:pt x="1185590" y="2814011"/>
                    </a:cubicBezTo>
                    <a:cubicBezTo>
                      <a:pt x="1177046" y="2848647"/>
                      <a:pt x="1171274" y="2883899"/>
                      <a:pt x="1163577" y="2918766"/>
                    </a:cubicBezTo>
                    <a:cubicBezTo>
                      <a:pt x="1140024" y="3026447"/>
                      <a:pt x="1042272" y="3091408"/>
                      <a:pt x="937748" y="3069011"/>
                    </a:cubicBezTo>
                    <a:cubicBezTo>
                      <a:pt x="836455" y="3047382"/>
                      <a:pt x="772571" y="2948553"/>
                      <a:pt x="793198" y="2843567"/>
                    </a:cubicBezTo>
                    <a:cubicBezTo>
                      <a:pt x="932206" y="2137831"/>
                      <a:pt x="1290423" y="1569564"/>
                      <a:pt x="1870389" y="1144846"/>
                    </a:cubicBezTo>
                    <a:cubicBezTo>
                      <a:pt x="2290490" y="837120"/>
                      <a:pt x="2763931" y="670173"/>
                      <a:pt x="3283938" y="636383"/>
                    </a:cubicBezTo>
                    <a:cubicBezTo>
                      <a:pt x="3307106" y="634844"/>
                      <a:pt x="3330274" y="633151"/>
                      <a:pt x="3353442" y="632458"/>
                    </a:cubicBezTo>
                    <a:cubicBezTo>
                      <a:pt x="3376686" y="631688"/>
                      <a:pt x="3399931" y="632227"/>
                      <a:pt x="3423099" y="632227"/>
                    </a:cubicBezTo>
                    <a:close/>
                    <a:moveTo>
                      <a:pt x="3202504" y="0"/>
                    </a:moveTo>
                    <a:cubicBezTo>
                      <a:pt x="3329350" y="77"/>
                      <a:pt x="3456119" y="77"/>
                      <a:pt x="3582965" y="77"/>
                    </a:cubicBezTo>
                    <a:cubicBezTo>
                      <a:pt x="3622913" y="3156"/>
                      <a:pt x="3662860" y="6312"/>
                      <a:pt x="3702807" y="9390"/>
                    </a:cubicBezTo>
                    <a:cubicBezTo>
                      <a:pt x="4306249" y="55495"/>
                      <a:pt x="4860200" y="246226"/>
                      <a:pt x="5355731" y="593513"/>
                    </a:cubicBezTo>
                    <a:cubicBezTo>
                      <a:pt x="6104954" y="1118601"/>
                      <a:pt x="6564386" y="1834958"/>
                      <a:pt x="6741648" y="2732269"/>
                    </a:cubicBezTo>
                    <a:cubicBezTo>
                      <a:pt x="6761660" y="2833485"/>
                      <a:pt x="6695697" y="2931929"/>
                      <a:pt x="6596791" y="2952480"/>
                    </a:cubicBezTo>
                    <a:cubicBezTo>
                      <a:pt x="6493805" y="2973877"/>
                      <a:pt x="6394361" y="2913533"/>
                      <a:pt x="6373117" y="2810779"/>
                    </a:cubicBezTo>
                    <a:cubicBezTo>
                      <a:pt x="6338403" y="2642754"/>
                      <a:pt x="6297763" y="2476576"/>
                      <a:pt x="6236496" y="2316094"/>
                    </a:cubicBezTo>
                    <a:cubicBezTo>
                      <a:pt x="5944857" y="1551786"/>
                      <a:pt x="5429237" y="994063"/>
                      <a:pt x="4688481" y="646852"/>
                    </a:cubicBezTo>
                    <a:cubicBezTo>
                      <a:pt x="4380218" y="502381"/>
                      <a:pt x="4054944" y="416406"/>
                      <a:pt x="3715353" y="390620"/>
                    </a:cubicBezTo>
                    <a:cubicBezTo>
                      <a:pt x="3414786" y="367838"/>
                      <a:pt x="3114066" y="370301"/>
                      <a:pt x="2814885" y="412250"/>
                    </a:cubicBezTo>
                    <a:cubicBezTo>
                      <a:pt x="2587670" y="444115"/>
                      <a:pt x="2380391" y="530551"/>
                      <a:pt x="2186581" y="651241"/>
                    </a:cubicBezTo>
                    <a:cubicBezTo>
                      <a:pt x="2146480" y="676256"/>
                      <a:pt x="2106994" y="702347"/>
                      <a:pt x="2067432" y="728209"/>
                    </a:cubicBezTo>
                    <a:cubicBezTo>
                      <a:pt x="1976223" y="787938"/>
                      <a:pt x="1862154" y="767233"/>
                      <a:pt x="1802271" y="680026"/>
                    </a:cubicBezTo>
                    <a:cubicBezTo>
                      <a:pt x="1742774" y="593282"/>
                      <a:pt x="1765018" y="477674"/>
                      <a:pt x="1854765" y="415867"/>
                    </a:cubicBezTo>
                    <a:cubicBezTo>
                      <a:pt x="2074590" y="264544"/>
                      <a:pt x="2308424" y="142393"/>
                      <a:pt x="2568889" y="76431"/>
                    </a:cubicBezTo>
                    <a:cubicBezTo>
                      <a:pt x="2716517" y="39100"/>
                      <a:pt x="2866762" y="19780"/>
                      <a:pt x="3018470" y="10545"/>
                    </a:cubicBezTo>
                    <a:cubicBezTo>
                      <a:pt x="3079814" y="6773"/>
                      <a:pt x="3141159" y="3541"/>
                      <a:pt x="3202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600B19F9-DFC2-4556-A330-98D94EAD5E04}"/>
                  </a:ext>
                </a:extLst>
              </p:cNvPr>
              <p:cNvSpPr/>
              <p:nvPr/>
            </p:nvSpPr>
            <p:spPr>
              <a:xfrm>
                <a:off x="3949971" y="3746797"/>
                <a:ext cx="879217" cy="429081"/>
              </a:xfrm>
              <a:custGeom>
                <a:avLst/>
                <a:gdLst>
                  <a:gd name="connsiteX0" fmla="*/ 270764 w 879217"/>
                  <a:gd name="connsiteY0" fmla="*/ 265557 h 429081"/>
                  <a:gd name="connsiteX1" fmla="*/ 291472 w 879217"/>
                  <a:gd name="connsiteY1" fmla="*/ 277703 h 429081"/>
                  <a:gd name="connsiteX2" fmla="*/ 291353 w 879217"/>
                  <a:gd name="connsiteY2" fmla="*/ 302362 h 429081"/>
                  <a:gd name="connsiteX3" fmla="*/ 245647 w 879217"/>
                  <a:gd name="connsiteY3" fmla="*/ 362723 h 429081"/>
                  <a:gd name="connsiteX4" fmla="*/ 211947 w 879217"/>
                  <a:gd name="connsiteY4" fmla="*/ 364375 h 429081"/>
                  <a:gd name="connsiteX5" fmla="*/ 208980 w 879217"/>
                  <a:gd name="connsiteY5" fmla="*/ 330746 h 429081"/>
                  <a:gd name="connsiteX6" fmla="*/ 250724 w 879217"/>
                  <a:gd name="connsiteY6" fmla="*/ 275582 h 429081"/>
                  <a:gd name="connsiteX7" fmla="*/ 270764 w 879217"/>
                  <a:gd name="connsiteY7" fmla="*/ 265557 h 429081"/>
                  <a:gd name="connsiteX8" fmla="*/ 463892 w 879217"/>
                  <a:gd name="connsiteY8" fmla="*/ 265167 h 429081"/>
                  <a:gd name="connsiteX9" fmla="*/ 473260 w 879217"/>
                  <a:gd name="connsiteY9" fmla="*/ 268105 h 429081"/>
                  <a:gd name="connsiteX10" fmla="*/ 482469 w 879217"/>
                  <a:gd name="connsiteY10" fmla="*/ 301944 h 429081"/>
                  <a:gd name="connsiteX11" fmla="*/ 411287 w 879217"/>
                  <a:gd name="connsiteY11" fmla="*/ 415786 h 429081"/>
                  <a:gd name="connsiteX12" fmla="*/ 390360 w 879217"/>
                  <a:gd name="connsiteY12" fmla="*/ 426827 h 429081"/>
                  <a:gd name="connsiteX13" fmla="*/ 369344 w 879217"/>
                  <a:gd name="connsiteY13" fmla="*/ 413894 h 429081"/>
                  <a:gd name="connsiteX14" fmla="*/ 371017 w 879217"/>
                  <a:gd name="connsiteY14" fmla="*/ 388030 h 429081"/>
                  <a:gd name="connsiteX15" fmla="*/ 410192 w 879217"/>
                  <a:gd name="connsiteY15" fmla="*/ 328038 h 429081"/>
                  <a:gd name="connsiteX16" fmla="*/ 439670 w 879217"/>
                  <a:gd name="connsiteY16" fmla="*/ 278320 h 429081"/>
                  <a:gd name="connsiteX17" fmla="*/ 463892 w 879217"/>
                  <a:gd name="connsiteY17" fmla="*/ 265167 h 429081"/>
                  <a:gd name="connsiteX18" fmla="*/ 148268 w 879217"/>
                  <a:gd name="connsiteY18" fmla="*/ 160007 h 429081"/>
                  <a:gd name="connsiteX19" fmla="*/ 157261 w 879217"/>
                  <a:gd name="connsiteY19" fmla="*/ 163333 h 429081"/>
                  <a:gd name="connsiteX20" fmla="*/ 165783 w 879217"/>
                  <a:gd name="connsiteY20" fmla="*/ 196027 h 429081"/>
                  <a:gd name="connsiteX21" fmla="*/ 123641 w 879217"/>
                  <a:gd name="connsiteY21" fmla="*/ 254695 h 429081"/>
                  <a:gd name="connsiteX22" fmla="*/ 103939 w 879217"/>
                  <a:gd name="connsiteY22" fmla="*/ 262660 h 429081"/>
                  <a:gd name="connsiteX23" fmla="*/ 83660 w 879217"/>
                  <a:gd name="connsiteY23" fmla="*/ 248802 h 429081"/>
                  <a:gd name="connsiteX24" fmla="*/ 86557 w 879217"/>
                  <a:gd name="connsiteY24" fmla="*/ 223126 h 429081"/>
                  <a:gd name="connsiteX25" fmla="*/ 124069 w 879217"/>
                  <a:gd name="connsiteY25" fmla="*/ 170880 h 429081"/>
                  <a:gd name="connsiteX26" fmla="*/ 148268 w 879217"/>
                  <a:gd name="connsiteY26" fmla="*/ 160007 h 429081"/>
                  <a:gd name="connsiteX27" fmla="*/ 681888 w 879217"/>
                  <a:gd name="connsiteY27" fmla="*/ 96592 h 429081"/>
                  <a:gd name="connsiteX28" fmla="*/ 704030 w 879217"/>
                  <a:gd name="connsiteY28" fmla="*/ 123641 h 429081"/>
                  <a:gd name="connsiteX29" fmla="*/ 699032 w 879217"/>
                  <a:gd name="connsiteY29" fmla="*/ 151098 h 429081"/>
                  <a:gd name="connsiteX30" fmla="*/ 616560 w 879217"/>
                  <a:gd name="connsiteY30" fmla="*/ 390867 h 429081"/>
                  <a:gd name="connsiteX31" fmla="*/ 583816 w 879217"/>
                  <a:gd name="connsiteY31" fmla="*/ 402764 h 429081"/>
                  <a:gd name="connsiteX32" fmla="*/ 572567 w 879217"/>
                  <a:gd name="connsiteY32" fmla="*/ 369513 h 429081"/>
                  <a:gd name="connsiteX33" fmla="*/ 597346 w 879217"/>
                  <a:gd name="connsiteY33" fmla="*/ 316171 h 429081"/>
                  <a:gd name="connsiteX34" fmla="*/ 655407 w 879217"/>
                  <a:gd name="connsiteY34" fmla="*/ 117687 h 429081"/>
                  <a:gd name="connsiteX35" fmla="*/ 681888 w 879217"/>
                  <a:gd name="connsiteY35" fmla="*/ 96592 h 429081"/>
                  <a:gd name="connsiteX36" fmla="*/ 359548 w 879217"/>
                  <a:gd name="connsiteY36" fmla="*/ 46326 h 429081"/>
                  <a:gd name="connsiteX37" fmla="*/ 381908 w 879217"/>
                  <a:gd name="connsiteY37" fmla="*/ 73296 h 429081"/>
                  <a:gd name="connsiteX38" fmla="*/ 376632 w 879217"/>
                  <a:gd name="connsiteY38" fmla="*/ 100355 h 429081"/>
                  <a:gd name="connsiteX39" fmla="*/ 324216 w 879217"/>
                  <a:gd name="connsiteY39" fmla="*/ 246532 h 429081"/>
                  <a:gd name="connsiteX40" fmla="*/ 288525 w 879217"/>
                  <a:gd name="connsiteY40" fmla="*/ 256955 h 429081"/>
                  <a:gd name="connsiteX41" fmla="*/ 280182 w 879217"/>
                  <a:gd name="connsiteY41" fmla="*/ 225157 h 429081"/>
                  <a:gd name="connsiteX42" fmla="*/ 306057 w 879217"/>
                  <a:gd name="connsiteY42" fmla="*/ 166639 h 429081"/>
                  <a:gd name="connsiteX43" fmla="*/ 333265 w 879217"/>
                  <a:gd name="connsiteY43" fmla="*/ 67342 h 429081"/>
                  <a:gd name="connsiteX44" fmla="*/ 359548 w 879217"/>
                  <a:gd name="connsiteY44" fmla="*/ 46326 h 429081"/>
                  <a:gd name="connsiteX45" fmla="*/ 608466 w 879217"/>
                  <a:gd name="connsiteY45" fmla="*/ 1745 h 429081"/>
                  <a:gd name="connsiteX46" fmla="*/ 632917 w 879217"/>
                  <a:gd name="connsiteY46" fmla="*/ 28147 h 429081"/>
                  <a:gd name="connsiteX47" fmla="*/ 625341 w 879217"/>
                  <a:gd name="connsiteY47" fmla="*/ 98354 h 429081"/>
                  <a:gd name="connsiteX48" fmla="*/ 586126 w 879217"/>
                  <a:gd name="connsiteY48" fmla="*/ 255601 h 429081"/>
                  <a:gd name="connsiteX49" fmla="*/ 508513 w 879217"/>
                  <a:gd name="connsiteY49" fmla="*/ 416841 h 429081"/>
                  <a:gd name="connsiteX50" fmla="*/ 482140 w 879217"/>
                  <a:gd name="connsiteY50" fmla="*/ 428519 h 429081"/>
                  <a:gd name="connsiteX51" fmla="*/ 463066 w 879217"/>
                  <a:gd name="connsiteY51" fmla="*/ 407274 h 429081"/>
                  <a:gd name="connsiteX52" fmla="*/ 467108 w 879217"/>
                  <a:gd name="connsiteY52" fmla="*/ 390807 h 429081"/>
                  <a:gd name="connsiteX53" fmla="*/ 512136 w 879217"/>
                  <a:gd name="connsiteY53" fmla="*/ 307400 h 429081"/>
                  <a:gd name="connsiteX54" fmla="*/ 573682 w 879217"/>
                  <a:gd name="connsiteY54" fmla="*/ 111863 h 429081"/>
                  <a:gd name="connsiteX55" fmla="*/ 584095 w 879217"/>
                  <a:gd name="connsiteY55" fmla="*/ 25618 h 429081"/>
                  <a:gd name="connsiteX56" fmla="*/ 608466 w 879217"/>
                  <a:gd name="connsiteY56" fmla="*/ 1745 h 429081"/>
                  <a:gd name="connsiteX57" fmla="*/ 118116 w 879217"/>
                  <a:gd name="connsiteY57" fmla="*/ 520 h 429081"/>
                  <a:gd name="connsiteX58" fmla="*/ 141452 w 879217"/>
                  <a:gd name="connsiteY58" fmla="*/ 27928 h 429081"/>
                  <a:gd name="connsiteX59" fmla="*/ 79827 w 879217"/>
                  <a:gd name="connsiteY59" fmla="*/ 178685 h 429081"/>
                  <a:gd name="connsiteX60" fmla="*/ 59607 w 879217"/>
                  <a:gd name="connsiteY60" fmla="*/ 189068 h 429081"/>
                  <a:gd name="connsiteX61" fmla="*/ 38332 w 879217"/>
                  <a:gd name="connsiteY61" fmla="*/ 175997 h 429081"/>
                  <a:gd name="connsiteX62" fmla="*/ 39985 w 879217"/>
                  <a:gd name="connsiteY62" fmla="*/ 150471 h 429081"/>
                  <a:gd name="connsiteX63" fmla="*/ 69433 w 879217"/>
                  <a:gd name="connsiteY63" fmla="*/ 99628 h 429081"/>
                  <a:gd name="connsiteX64" fmla="*/ 92749 w 879217"/>
                  <a:gd name="connsiteY64" fmla="*/ 23060 h 429081"/>
                  <a:gd name="connsiteX65" fmla="*/ 118116 w 879217"/>
                  <a:gd name="connsiteY65" fmla="*/ 520 h 429081"/>
                  <a:gd name="connsiteX66" fmla="*/ 829204 w 879217"/>
                  <a:gd name="connsiteY66" fmla="*/ 0 h 429081"/>
                  <a:gd name="connsiteX67" fmla="*/ 879217 w 879217"/>
                  <a:gd name="connsiteY67" fmla="*/ 0 h 429081"/>
                  <a:gd name="connsiteX68" fmla="*/ 879217 w 879217"/>
                  <a:gd name="connsiteY68" fmla="*/ 1805 h 429081"/>
                  <a:gd name="connsiteX69" fmla="*/ 878023 w 879217"/>
                  <a:gd name="connsiteY69" fmla="*/ 24185 h 429081"/>
                  <a:gd name="connsiteX70" fmla="*/ 863089 w 879217"/>
                  <a:gd name="connsiteY70" fmla="*/ 160695 h 429081"/>
                  <a:gd name="connsiteX71" fmla="*/ 839435 w 879217"/>
                  <a:gd name="connsiteY71" fmla="*/ 182428 h 429081"/>
                  <a:gd name="connsiteX72" fmla="*/ 815303 w 879217"/>
                  <a:gd name="connsiteY72" fmla="*/ 164428 h 429081"/>
                  <a:gd name="connsiteX73" fmla="*/ 815024 w 879217"/>
                  <a:gd name="connsiteY73" fmla="*/ 151795 h 429081"/>
                  <a:gd name="connsiteX74" fmla="*/ 826368 w 879217"/>
                  <a:gd name="connsiteY74" fmla="*/ 64104 h 429081"/>
                  <a:gd name="connsiteX75" fmla="*/ 747412 w 879217"/>
                  <a:gd name="connsiteY75" fmla="*/ 0 h 429081"/>
                  <a:gd name="connsiteX76" fmla="*/ 796096 w 879217"/>
                  <a:gd name="connsiteY76" fmla="*/ 0 h 429081"/>
                  <a:gd name="connsiteX77" fmla="*/ 780258 w 879217"/>
                  <a:gd name="connsiteY77" fmla="*/ 159608 h 429081"/>
                  <a:gd name="connsiteX78" fmla="*/ 734424 w 879217"/>
                  <a:gd name="connsiteY78" fmla="*/ 324693 h 429081"/>
                  <a:gd name="connsiteX79" fmla="*/ 702905 w 879217"/>
                  <a:gd name="connsiteY79" fmla="*/ 340094 h 429081"/>
                  <a:gd name="connsiteX80" fmla="*/ 688588 w 879217"/>
                  <a:gd name="connsiteY80" fmla="*/ 307818 h 429081"/>
                  <a:gd name="connsiteX81" fmla="*/ 725524 w 879217"/>
                  <a:gd name="connsiteY81" fmla="*/ 183513 h 429081"/>
                  <a:gd name="connsiteX82" fmla="*/ 745474 w 879217"/>
                  <a:gd name="connsiteY82" fmla="*/ 51154 h 429081"/>
                  <a:gd name="connsiteX83" fmla="*/ 666740 w 879217"/>
                  <a:gd name="connsiteY83" fmla="*/ 0 h 429081"/>
                  <a:gd name="connsiteX84" fmla="*/ 715412 w 879217"/>
                  <a:gd name="connsiteY84" fmla="*/ 0 h 429081"/>
                  <a:gd name="connsiteX85" fmla="*/ 715379 w 879217"/>
                  <a:gd name="connsiteY85" fmla="*/ 11840 h 429081"/>
                  <a:gd name="connsiteX86" fmla="*/ 680584 w 879217"/>
                  <a:gd name="connsiteY86" fmla="*/ 33593 h 429081"/>
                  <a:gd name="connsiteX87" fmla="*/ 666577 w 879217"/>
                  <a:gd name="connsiteY87" fmla="*/ 11123 h 429081"/>
                  <a:gd name="connsiteX88" fmla="*/ 502848 w 879217"/>
                  <a:gd name="connsiteY88" fmla="*/ 0 h 429081"/>
                  <a:gd name="connsiteX89" fmla="*/ 552117 w 879217"/>
                  <a:gd name="connsiteY89" fmla="*/ 0 h 429081"/>
                  <a:gd name="connsiteX90" fmla="*/ 543032 w 879217"/>
                  <a:gd name="connsiteY90" fmla="*/ 97744 h 429081"/>
                  <a:gd name="connsiteX91" fmla="*/ 518200 w 879217"/>
                  <a:gd name="connsiteY91" fmla="*/ 201712 h 429081"/>
                  <a:gd name="connsiteX92" fmla="*/ 490374 w 879217"/>
                  <a:gd name="connsiteY92" fmla="*/ 218666 h 429081"/>
                  <a:gd name="connsiteX93" fmla="*/ 470473 w 879217"/>
                  <a:gd name="connsiteY93" fmla="*/ 193548 h 429081"/>
                  <a:gd name="connsiteX94" fmla="*/ 472225 w 879217"/>
                  <a:gd name="connsiteY94" fmla="*/ 185116 h 429081"/>
                  <a:gd name="connsiteX95" fmla="*/ 500329 w 879217"/>
                  <a:gd name="connsiteY95" fmla="*/ 48347 h 429081"/>
                  <a:gd name="connsiteX96" fmla="*/ 420535 w 879217"/>
                  <a:gd name="connsiteY96" fmla="*/ 0 h 429081"/>
                  <a:gd name="connsiteX97" fmla="*/ 471355 w 879217"/>
                  <a:gd name="connsiteY97" fmla="*/ 0 h 429081"/>
                  <a:gd name="connsiteX98" fmla="*/ 464583 w 879217"/>
                  <a:gd name="connsiteY98" fmla="*/ 72708 h 429081"/>
                  <a:gd name="connsiteX99" fmla="*/ 394243 w 879217"/>
                  <a:gd name="connsiteY99" fmla="*/ 288464 h 429081"/>
                  <a:gd name="connsiteX100" fmla="*/ 323957 w 879217"/>
                  <a:gd name="connsiteY100" fmla="*/ 396164 h 429081"/>
                  <a:gd name="connsiteX101" fmla="*/ 297764 w 879217"/>
                  <a:gd name="connsiteY101" fmla="*/ 405014 h 429081"/>
                  <a:gd name="connsiteX102" fmla="*/ 280103 w 879217"/>
                  <a:gd name="connsiteY102" fmla="*/ 384526 h 429081"/>
                  <a:gd name="connsiteX103" fmla="*/ 286235 w 879217"/>
                  <a:gd name="connsiteY103" fmla="*/ 364973 h 429081"/>
                  <a:gd name="connsiteX104" fmla="*/ 333375 w 879217"/>
                  <a:gd name="connsiteY104" fmla="*/ 297026 h 429081"/>
                  <a:gd name="connsiteX105" fmla="*/ 412950 w 879217"/>
                  <a:gd name="connsiteY105" fmla="*/ 84635 h 429081"/>
                  <a:gd name="connsiteX106" fmla="*/ 257486 w 879217"/>
                  <a:gd name="connsiteY106" fmla="*/ 0 h 429081"/>
                  <a:gd name="connsiteX107" fmla="*/ 306942 w 879217"/>
                  <a:gd name="connsiteY107" fmla="*/ 0 h 429081"/>
                  <a:gd name="connsiteX108" fmla="*/ 298775 w 879217"/>
                  <a:gd name="connsiteY108" fmla="*/ 73965 h 429081"/>
                  <a:gd name="connsiteX109" fmla="*/ 180955 w 879217"/>
                  <a:gd name="connsiteY109" fmla="*/ 313105 h 429081"/>
                  <a:gd name="connsiteX110" fmla="*/ 154503 w 879217"/>
                  <a:gd name="connsiteY110" fmla="*/ 321238 h 429081"/>
                  <a:gd name="connsiteX111" fmla="*/ 137400 w 879217"/>
                  <a:gd name="connsiteY111" fmla="*/ 299525 h 429081"/>
                  <a:gd name="connsiteX112" fmla="*/ 143951 w 879217"/>
                  <a:gd name="connsiteY112" fmla="*/ 281137 h 429081"/>
                  <a:gd name="connsiteX113" fmla="*/ 191558 w 879217"/>
                  <a:gd name="connsiteY113" fmla="*/ 216526 h 429081"/>
                  <a:gd name="connsiteX114" fmla="*/ 253442 w 879217"/>
                  <a:gd name="connsiteY114" fmla="*/ 50517 h 429081"/>
                  <a:gd name="connsiteX115" fmla="*/ 176036 w 879217"/>
                  <a:gd name="connsiteY115" fmla="*/ 0 h 429081"/>
                  <a:gd name="connsiteX116" fmla="*/ 225378 w 879217"/>
                  <a:gd name="connsiteY116" fmla="*/ 0 h 429081"/>
                  <a:gd name="connsiteX117" fmla="*/ 220663 w 879217"/>
                  <a:gd name="connsiteY117" fmla="*/ 48788 h 429081"/>
                  <a:gd name="connsiteX118" fmla="*/ 203823 w 879217"/>
                  <a:gd name="connsiteY118" fmla="*/ 114263 h 429081"/>
                  <a:gd name="connsiteX119" fmla="*/ 172842 w 879217"/>
                  <a:gd name="connsiteY119" fmla="*/ 130152 h 429081"/>
                  <a:gd name="connsiteX120" fmla="*/ 157560 w 879217"/>
                  <a:gd name="connsiteY120" fmla="*/ 98603 h 429081"/>
                  <a:gd name="connsiteX121" fmla="*/ 172935 w 879217"/>
                  <a:gd name="connsiteY121" fmla="*/ 36887 h 429081"/>
                  <a:gd name="connsiteX122" fmla="*/ 13036 w 879217"/>
                  <a:gd name="connsiteY122" fmla="*/ 0 h 429081"/>
                  <a:gd name="connsiteX123" fmla="*/ 61958 w 879217"/>
                  <a:gd name="connsiteY123" fmla="*/ 0 h 429081"/>
                  <a:gd name="connsiteX124" fmla="*/ 59791 w 879217"/>
                  <a:gd name="connsiteY124" fmla="*/ 23105 h 429081"/>
                  <a:gd name="connsiteX125" fmla="*/ 47541 w 879217"/>
                  <a:gd name="connsiteY125" fmla="*/ 67302 h 429081"/>
                  <a:gd name="connsiteX126" fmla="*/ 24255 w 879217"/>
                  <a:gd name="connsiteY126" fmla="*/ 83759 h 429081"/>
                  <a:gd name="connsiteX127" fmla="*/ 1467 w 879217"/>
                  <a:gd name="connsiteY127" fmla="*/ 51055 h 429081"/>
                  <a:gd name="connsiteX128" fmla="*/ 12468 w 879217"/>
                  <a:gd name="connsiteY128" fmla="*/ 8226 h 42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879217" h="429081">
                    <a:moveTo>
                      <a:pt x="270764" y="265557"/>
                    </a:moveTo>
                    <a:cubicBezTo>
                      <a:pt x="279535" y="265796"/>
                      <a:pt x="286813" y="269678"/>
                      <a:pt x="291472" y="277703"/>
                    </a:cubicBezTo>
                    <a:cubicBezTo>
                      <a:pt x="296191" y="285836"/>
                      <a:pt x="296430" y="294478"/>
                      <a:pt x="291353" y="302362"/>
                    </a:cubicBezTo>
                    <a:cubicBezTo>
                      <a:pt x="277664" y="323627"/>
                      <a:pt x="262462" y="343827"/>
                      <a:pt x="245647" y="362723"/>
                    </a:cubicBezTo>
                    <a:cubicBezTo>
                      <a:pt x="236816" y="372639"/>
                      <a:pt x="221813" y="373017"/>
                      <a:pt x="211947" y="364375"/>
                    </a:cubicBezTo>
                    <a:cubicBezTo>
                      <a:pt x="202041" y="355694"/>
                      <a:pt x="200478" y="340950"/>
                      <a:pt x="208980" y="330746"/>
                    </a:cubicBezTo>
                    <a:cubicBezTo>
                      <a:pt x="223774" y="313015"/>
                      <a:pt x="237742" y="294687"/>
                      <a:pt x="250724" y="275582"/>
                    </a:cubicBezTo>
                    <a:cubicBezTo>
                      <a:pt x="255303" y="268872"/>
                      <a:pt x="262143" y="265746"/>
                      <a:pt x="270764" y="265557"/>
                    </a:cubicBezTo>
                    <a:close/>
                    <a:moveTo>
                      <a:pt x="463892" y="265167"/>
                    </a:moveTo>
                    <a:cubicBezTo>
                      <a:pt x="467049" y="265487"/>
                      <a:pt x="470219" y="266450"/>
                      <a:pt x="473260" y="268105"/>
                    </a:cubicBezTo>
                    <a:cubicBezTo>
                      <a:pt x="485266" y="274646"/>
                      <a:pt x="489438" y="289440"/>
                      <a:pt x="482469" y="301944"/>
                    </a:cubicBezTo>
                    <a:cubicBezTo>
                      <a:pt x="460666" y="341089"/>
                      <a:pt x="436823" y="378970"/>
                      <a:pt x="411287" y="415786"/>
                    </a:cubicBezTo>
                    <a:cubicBezTo>
                      <a:pt x="406339" y="422924"/>
                      <a:pt x="399499" y="426628"/>
                      <a:pt x="390360" y="426827"/>
                    </a:cubicBezTo>
                    <a:cubicBezTo>
                      <a:pt x="381251" y="426458"/>
                      <a:pt x="373844" y="422357"/>
                      <a:pt x="369344" y="413894"/>
                    </a:cubicBezTo>
                    <a:cubicBezTo>
                      <a:pt x="364645" y="405064"/>
                      <a:pt x="365511" y="396383"/>
                      <a:pt x="371017" y="388030"/>
                    </a:cubicBezTo>
                    <a:cubicBezTo>
                      <a:pt x="384148" y="368079"/>
                      <a:pt x="397478" y="348247"/>
                      <a:pt x="410192" y="328038"/>
                    </a:cubicBezTo>
                    <a:cubicBezTo>
                      <a:pt x="420436" y="311731"/>
                      <a:pt x="429993" y="294985"/>
                      <a:pt x="439670" y="278320"/>
                    </a:cubicBezTo>
                    <a:cubicBezTo>
                      <a:pt x="445069" y="269031"/>
                      <a:pt x="454421" y="264206"/>
                      <a:pt x="463892" y="265167"/>
                    </a:cubicBezTo>
                    <a:close/>
                    <a:moveTo>
                      <a:pt x="148268" y="160007"/>
                    </a:moveTo>
                    <a:cubicBezTo>
                      <a:pt x="151363" y="160509"/>
                      <a:pt x="154419" y="161609"/>
                      <a:pt x="157261" y="163333"/>
                    </a:cubicBezTo>
                    <a:cubicBezTo>
                      <a:pt x="168391" y="170093"/>
                      <a:pt x="172443" y="184658"/>
                      <a:pt x="165783" y="196027"/>
                    </a:cubicBezTo>
                    <a:cubicBezTo>
                      <a:pt x="153568" y="216874"/>
                      <a:pt x="139451" y="236417"/>
                      <a:pt x="123641" y="254695"/>
                    </a:cubicBezTo>
                    <a:cubicBezTo>
                      <a:pt x="118853" y="260231"/>
                      <a:pt x="112511" y="262749"/>
                      <a:pt x="103939" y="262660"/>
                    </a:cubicBezTo>
                    <a:cubicBezTo>
                      <a:pt x="95358" y="262152"/>
                      <a:pt x="87921" y="257702"/>
                      <a:pt x="83660" y="248802"/>
                    </a:cubicBezTo>
                    <a:cubicBezTo>
                      <a:pt x="79339" y="239772"/>
                      <a:pt x="80205" y="230832"/>
                      <a:pt x="86557" y="223126"/>
                    </a:cubicBezTo>
                    <a:cubicBezTo>
                      <a:pt x="100226" y="206530"/>
                      <a:pt x="112720" y="189148"/>
                      <a:pt x="124069" y="170880"/>
                    </a:cubicBezTo>
                    <a:cubicBezTo>
                      <a:pt x="129348" y="162375"/>
                      <a:pt x="138984" y="158502"/>
                      <a:pt x="148268" y="160007"/>
                    </a:cubicBezTo>
                    <a:close/>
                    <a:moveTo>
                      <a:pt x="681888" y="96592"/>
                    </a:moveTo>
                    <a:cubicBezTo>
                      <a:pt x="694502" y="97617"/>
                      <a:pt x="704119" y="108239"/>
                      <a:pt x="704030" y="123641"/>
                    </a:cubicBezTo>
                    <a:cubicBezTo>
                      <a:pt x="702676" y="131137"/>
                      <a:pt x="700983" y="141142"/>
                      <a:pt x="699032" y="151098"/>
                    </a:cubicBezTo>
                    <a:cubicBezTo>
                      <a:pt x="682625" y="234834"/>
                      <a:pt x="655128" y="314757"/>
                      <a:pt x="616560" y="390867"/>
                    </a:cubicBezTo>
                    <a:cubicBezTo>
                      <a:pt x="610119" y="403591"/>
                      <a:pt x="596121" y="408638"/>
                      <a:pt x="583816" y="402764"/>
                    </a:cubicBezTo>
                    <a:cubicBezTo>
                      <a:pt x="571372" y="396821"/>
                      <a:pt x="566534" y="382305"/>
                      <a:pt x="572567" y="369513"/>
                    </a:cubicBezTo>
                    <a:cubicBezTo>
                      <a:pt x="580929" y="351782"/>
                      <a:pt x="589601" y="334170"/>
                      <a:pt x="597346" y="316171"/>
                    </a:cubicBezTo>
                    <a:cubicBezTo>
                      <a:pt x="624793" y="252396"/>
                      <a:pt x="643958" y="186161"/>
                      <a:pt x="655407" y="117687"/>
                    </a:cubicBezTo>
                    <a:cubicBezTo>
                      <a:pt x="657647" y="104287"/>
                      <a:pt x="668628" y="95506"/>
                      <a:pt x="681888" y="96592"/>
                    </a:cubicBezTo>
                    <a:close/>
                    <a:moveTo>
                      <a:pt x="359548" y="46326"/>
                    </a:moveTo>
                    <a:cubicBezTo>
                      <a:pt x="372311" y="47521"/>
                      <a:pt x="381908" y="57994"/>
                      <a:pt x="381908" y="73296"/>
                    </a:cubicBezTo>
                    <a:cubicBezTo>
                      <a:pt x="380475" y="80673"/>
                      <a:pt x="378752" y="90548"/>
                      <a:pt x="376632" y="100355"/>
                    </a:cubicBezTo>
                    <a:cubicBezTo>
                      <a:pt x="365561" y="151367"/>
                      <a:pt x="348059" y="200089"/>
                      <a:pt x="324216" y="246532"/>
                    </a:cubicBezTo>
                    <a:cubicBezTo>
                      <a:pt x="317038" y="260509"/>
                      <a:pt x="301089" y="265189"/>
                      <a:pt x="288525" y="256955"/>
                    </a:cubicBezTo>
                    <a:cubicBezTo>
                      <a:pt x="277982" y="250056"/>
                      <a:pt x="274786" y="236995"/>
                      <a:pt x="280182" y="225157"/>
                    </a:cubicBezTo>
                    <a:cubicBezTo>
                      <a:pt x="289033" y="205754"/>
                      <a:pt x="298202" y="186450"/>
                      <a:pt x="306057" y="166639"/>
                    </a:cubicBezTo>
                    <a:cubicBezTo>
                      <a:pt x="318780" y="134592"/>
                      <a:pt x="327352" y="101310"/>
                      <a:pt x="333265" y="67342"/>
                    </a:cubicBezTo>
                    <a:cubicBezTo>
                      <a:pt x="335575" y="54081"/>
                      <a:pt x="346825" y="45151"/>
                      <a:pt x="359548" y="46326"/>
                    </a:cubicBezTo>
                    <a:close/>
                    <a:moveTo>
                      <a:pt x="608466" y="1745"/>
                    </a:moveTo>
                    <a:cubicBezTo>
                      <a:pt x="622822" y="1685"/>
                      <a:pt x="634271" y="13662"/>
                      <a:pt x="632917" y="28147"/>
                    </a:cubicBezTo>
                    <a:cubicBezTo>
                      <a:pt x="630717" y="51582"/>
                      <a:pt x="628666" y="75068"/>
                      <a:pt x="625341" y="98354"/>
                    </a:cubicBezTo>
                    <a:cubicBezTo>
                      <a:pt x="617665" y="152084"/>
                      <a:pt x="604325" y="204460"/>
                      <a:pt x="586126" y="255601"/>
                    </a:cubicBezTo>
                    <a:cubicBezTo>
                      <a:pt x="566016" y="312119"/>
                      <a:pt x="540121" y="365859"/>
                      <a:pt x="508513" y="416841"/>
                    </a:cubicBezTo>
                    <a:cubicBezTo>
                      <a:pt x="502659" y="426289"/>
                      <a:pt x="492574" y="430739"/>
                      <a:pt x="482140" y="428519"/>
                    </a:cubicBezTo>
                    <a:cubicBezTo>
                      <a:pt x="472045" y="426379"/>
                      <a:pt x="464519" y="418076"/>
                      <a:pt x="463066" y="407274"/>
                    </a:cubicBezTo>
                    <a:cubicBezTo>
                      <a:pt x="462259" y="401301"/>
                      <a:pt x="463972" y="395875"/>
                      <a:pt x="467108" y="390807"/>
                    </a:cubicBezTo>
                    <a:cubicBezTo>
                      <a:pt x="483773" y="363898"/>
                      <a:pt x="498806" y="336112"/>
                      <a:pt x="512136" y="307400"/>
                    </a:cubicBezTo>
                    <a:cubicBezTo>
                      <a:pt x="541147" y="244899"/>
                      <a:pt x="561675" y="179720"/>
                      <a:pt x="573682" y="111863"/>
                    </a:cubicBezTo>
                    <a:cubicBezTo>
                      <a:pt x="578739" y="83301"/>
                      <a:pt x="582184" y="54559"/>
                      <a:pt x="584095" y="25618"/>
                    </a:cubicBezTo>
                    <a:cubicBezTo>
                      <a:pt x="585011" y="11760"/>
                      <a:pt x="595225" y="1805"/>
                      <a:pt x="608466" y="1745"/>
                    </a:cubicBezTo>
                    <a:close/>
                    <a:moveTo>
                      <a:pt x="118116" y="520"/>
                    </a:moveTo>
                    <a:cubicBezTo>
                      <a:pt x="132303" y="939"/>
                      <a:pt x="143612" y="14060"/>
                      <a:pt x="141452" y="27928"/>
                    </a:cubicBezTo>
                    <a:cubicBezTo>
                      <a:pt x="132860" y="83052"/>
                      <a:pt x="112262" y="133298"/>
                      <a:pt x="79827" y="178685"/>
                    </a:cubicBezTo>
                    <a:cubicBezTo>
                      <a:pt x="75018" y="185405"/>
                      <a:pt x="68338" y="188810"/>
                      <a:pt x="59607" y="189068"/>
                    </a:cubicBezTo>
                    <a:cubicBezTo>
                      <a:pt x="50359" y="188770"/>
                      <a:pt x="42872" y="184579"/>
                      <a:pt x="38332" y="175997"/>
                    </a:cubicBezTo>
                    <a:cubicBezTo>
                      <a:pt x="33723" y="167286"/>
                      <a:pt x="34320" y="158525"/>
                      <a:pt x="39985" y="150471"/>
                    </a:cubicBezTo>
                    <a:cubicBezTo>
                      <a:pt x="51294" y="134383"/>
                      <a:pt x="61280" y="117538"/>
                      <a:pt x="69433" y="99628"/>
                    </a:cubicBezTo>
                    <a:cubicBezTo>
                      <a:pt x="80584" y="75137"/>
                      <a:pt x="88399" y="49621"/>
                      <a:pt x="92749" y="23060"/>
                    </a:cubicBezTo>
                    <a:cubicBezTo>
                      <a:pt x="95069" y="8913"/>
                      <a:pt x="105005" y="132"/>
                      <a:pt x="118116" y="520"/>
                    </a:cubicBezTo>
                    <a:close/>
                    <a:moveTo>
                      <a:pt x="829204" y="0"/>
                    </a:moveTo>
                    <a:lnTo>
                      <a:pt x="879217" y="0"/>
                    </a:lnTo>
                    <a:lnTo>
                      <a:pt x="879217" y="1805"/>
                    </a:lnTo>
                    <a:cubicBezTo>
                      <a:pt x="878819" y="9261"/>
                      <a:pt x="878351" y="16718"/>
                      <a:pt x="878023" y="24185"/>
                    </a:cubicBezTo>
                    <a:cubicBezTo>
                      <a:pt x="876002" y="70010"/>
                      <a:pt x="870845" y="115497"/>
                      <a:pt x="863089" y="160695"/>
                    </a:cubicBezTo>
                    <a:cubicBezTo>
                      <a:pt x="860899" y="173478"/>
                      <a:pt x="851720" y="181881"/>
                      <a:pt x="839435" y="182428"/>
                    </a:cubicBezTo>
                    <a:cubicBezTo>
                      <a:pt x="828444" y="182916"/>
                      <a:pt x="817961" y="175419"/>
                      <a:pt x="815303" y="164428"/>
                    </a:cubicBezTo>
                    <a:cubicBezTo>
                      <a:pt x="814337" y="160416"/>
                      <a:pt x="814317" y="155887"/>
                      <a:pt x="815024" y="151795"/>
                    </a:cubicBezTo>
                    <a:cubicBezTo>
                      <a:pt x="820032" y="122665"/>
                      <a:pt x="823820" y="93438"/>
                      <a:pt x="826368" y="64104"/>
                    </a:cubicBezTo>
                    <a:close/>
                    <a:moveTo>
                      <a:pt x="747412" y="0"/>
                    </a:moveTo>
                    <a:lnTo>
                      <a:pt x="796096" y="0"/>
                    </a:lnTo>
                    <a:lnTo>
                      <a:pt x="780258" y="159608"/>
                    </a:lnTo>
                    <a:cubicBezTo>
                      <a:pt x="769726" y="216138"/>
                      <a:pt x="754464" y="270868"/>
                      <a:pt x="734424" y="324693"/>
                    </a:cubicBezTo>
                    <a:cubicBezTo>
                      <a:pt x="729406" y="338173"/>
                      <a:pt x="715857" y="344773"/>
                      <a:pt x="702905" y="340094"/>
                    </a:cubicBezTo>
                    <a:cubicBezTo>
                      <a:pt x="689803" y="335365"/>
                      <a:pt x="683531" y="321507"/>
                      <a:pt x="688588" y="307818"/>
                    </a:cubicBezTo>
                    <a:cubicBezTo>
                      <a:pt x="703602" y="267180"/>
                      <a:pt x="716036" y="225784"/>
                      <a:pt x="725524" y="183513"/>
                    </a:cubicBezTo>
                    <a:cubicBezTo>
                      <a:pt x="735320" y="139868"/>
                      <a:pt x="742488" y="95795"/>
                      <a:pt x="745474" y="51154"/>
                    </a:cubicBezTo>
                    <a:close/>
                    <a:moveTo>
                      <a:pt x="666740" y="0"/>
                    </a:moveTo>
                    <a:lnTo>
                      <a:pt x="715412" y="0"/>
                    </a:lnTo>
                    <a:lnTo>
                      <a:pt x="715379" y="11840"/>
                    </a:lnTo>
                    <a:cubicBezTo>
                      <a:pt x="714463" y="30198"/>
                      <a:pt x="696643" y="41278"/>
                      <a:pt x="680584" y="33593"/>
                    </a:cubicBezTo>
                    <a:cubicBezTo>
                      <a:pt x="671296" y="29143"/>
                      <a:pt x="666557" y="21417"/>
                      <a:pt x="666577" y="11123"/>
                    </a:cubicBezTo>
                    <a:close/>
                    <a:moveTo>
                      <a:pt x="502848" y="0"/>
                    </a:moveTo>
                    <a:lnTo>
                      <a:pt x="552117" y="0"/>
                    </a:lnTo>
                    <a:lnTo>
                      <a:pt x="543032" y="97744"/>
                    </a:lnTo>
                    <a:cubicBezTo>
                      <a:pt x="537247" y="132812"/>
                      <a:pt x="528971" y="167470"/>
                      <a:pt x="518200" y="201712"/>
                    </a:cubicBezTo>
                    <a:cubicBezTo>
                      <a:pt x="514367" y="213898"/>
                      <a:pt x="502838" y="220807"/>
                      <a:pt x="490374" y="218666"/>
                    </a:cubicBezTo>
                    <a:cubicBezTo>
                      <a:pt x="478626" y="216645"/>
                      <a:pt x="469806" y="205654"/>
                      <a:pt x="470473" y="193548"/>
                    </a:cubicBezTo>
                    <a:cubicBezTo>
                      <a:pt x="470632" y="190711"/>
                      <a:pt x="471379" y="187854"/>
                      <a:pt x="472225" y="185116"/>
                    </a:cubicBezTo>
                    <a:cubicBezTo>
                      <a:pt x="485993" y="140426"/>
                      <a:pt x="495511" y="94879"/>
                      <a:pt x="500329" y="48347"/>
                    </a:cubicBezTo>
                    <a:close/>
                    <a:moveTo>
                      <a:pt x="420535" y="0"/>
                    </a:moveTo>
                    <a:lnTo>
                      <a:pt x="471355" y="0"/>
                    </a:lnTo>
                    <a:lnTo>
                      <a:pt x="464583" y="72708"/>
                    </a:lnTo>
                    <a:cubicBezTo>
                      <a:pt x="453431" y="147903"/>
                      <a:pt x="430098" y="219838"/>
                      <a:pt x="394243" y="288464"/>
                    </a:cubicBezTo>
                    <a:cubicBezTo>
                      <a:pt x="374302" y="326634"/>
                      <a:pt x="350817" y="362504"/>
                      <a:pt x="323957" y="396164"/>
                    </a:cubicBezTo>
                    <a:cubicBezTo>
                      <a:pt x="317167" y="404666"/>
                      <a:pt x="308257" y="407941"/>
                      <a:pt x="297764" y="405014"/>
                    </a:cubicBezTo>
                    <a:cubicBezTo>
                      <a:pt x="287569" y="402177"/>
                      <a:pt x="281636" y="395009"/>
                      <a:pt x="280103" y="384526"/>
                    </a:cubicBezTo>
                    <a:cubicBezTo>
                      <a:pt x="279018" y="377119"/>
                      <a:pt x="281636" y="370747"/>
                      <a:pt x="286235" y="364973"/>
                    </a:cubicBezTo>
                    <a:cubicBezTo>
                      <a:pt x="303478" y="343389"/>
                      <a:pt x="319188" y="320730"/>
                      <a:pt x="333375" y="297026"/>
                    </a:cubicBezTo>
                    <a:cubicBezTo>
                      <a:pt x="372819" y="231071"/>
                      <a:pt x="399390" y="160287"/>
                      <a:pt x="412950" y="84635"/>
                    </a:cubicBezTo>
                    <a:close/>
                    <a:moveTo>
                      <a:pt x="257486" y="0"/>
                    </a:moveTo>
                    <a:lnTo>
                      <a:pt x="306942" y="0"/>
                    </a:lnTo>
                    <a:lnTo>
                      <a:pt x="298775" y="73965"/>
                    </a:lnTo>
                    <a:cubicBezTo>
                      <a:pt x="281501" y="162179"/>
                      <a:pt x="242473" y="241985"/>
                      <a:pt x="180955" y="313105"/>
                    </a:cubicBezTo>
                    <a:cubicBezTo>
                      <a:pt x="173837" y="321328"/>
                      <a:pt x="164987" y="324315"/>
                      <a:pt x="154503" y="321238"/>
                    </a:cubicBezTo>
                    <a:cubicBezTo>
                      <a:pt x="144687" y="318361"/>
                      <a:pt x="138206" y="310008"/>
                      <a:pt x="137400" y="299525"/>
                    </a:cubicBezTo>
                    <a:cubicBezTo>
                      <a:pt x="136852" y="292487"/>
                      <a:pt x="139311" y="286424"/>
                      <a:pt x="143951" y="281137"/>
                    </a:cubicBezTo>
                    <a:cubicBezTo>
                      <a:pt x="161671" y="260967"/>
                      <a:pt x="177570" y="239453"/>
                      <a:pt x="191558" y="216526"/>
                    </a:cubicBezTo>
                    <a:cubicBezTo>
                      <a:pt x="222868" y="165175"/>
                      <a:pt x="243476" y="109822"/>
                      <a:pt x="253442" y="50517"/>
                    </a:cubicBezTo>
                    <a:close/>
                    <a:moveTo>
                      <a:pt x="176036" y="0"/>
                    </a:moveTo>
                    <a:lnTo>
                      <a:pt x="225378" y="0"/>
                    </a:lnTo>
                    <a:lnTo>
                      <a:pt x="220663" y="48788"/>
                    </a:lnTo>
                    <a:cubicBezTo>
                      <a:pt x="216793" y="70921"/>
                      <a:pt x="211200" y="92749"/>
                      <a:pt x="203823" y="114263"/>
                    </a:cubicBezTo>
                    <a:cubicBezTo>
                      <a:pt x="199234" y="127633"/>
                      <a:pt x="185734" y="134482"/>
                      <a:pt x="172842" y="130152"/>
                    </a:cubicBezTo>
                    <a:cubicBezTo>
                      <a:pt x="159700" y="125741"/>
                      <a:pt x="152980" y="112172"/>
                      <a:pt x="157560" y="98603"/>
                    </a:cubicBezTo>
                    <a:cubicBezTo>
                      <a:pt x="164414" y="78303"/>
                      <a:pt x="169512" y="57738"/>
                      <a:pt x="172935" y="36887"/>
                    </a:cubicBezTo>
                    <a:close/>
                    <a:moveTo>
                      <a:pt x="13036" y="0"/>
                    </a:moveTo>
                    <a:lnTo>
                      <a:pt x="61958" y="0"/>
                    </a:lnTo>
                    <a:lnTo>
                      <a:pt x="59791" y="23105"/>
                    </a:lnTo>
                    <a:cubicBezTo>
                      <a:pt x="56994" y="38073"/>
                      <a:pt x="52867" y="52807"/>
                      <a:pt x="47541" y="67302"/>
                    </a:cubicBezTo>
                    <a:cubicBezTo>
                      <a:pt x="43768" y="77557"/>
                      <a:pt x="34878" y="83809"/>
                      <a:pt x="24255" y="83759"/>
                    </a:cubicBezTo>
                    <a:cubicBezTo>
                      <a:pt x="7351" y="83689"/>
                      <a:pt x="-4228" y="67272"/>
                      <a:pt x="1467" y="51055"/>
                    </a:cubicBezTo>
                    <a:cubicBezTo>
                      <a:pt x="6375" y="37077"/>
                      <a:pt x="10755" y="22930"/>
                      <a:pt x="12468" y="82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9" name="Graphic 106">
              <a:extLst>
                <a:ext uri="{FF2B5EF4-FFF2-40B4-BE49-F238E27FC236}">
                  <a16:creationId xmlns:a16="http://schemas.microsoft.com/office/drawing/2014/main" id="{3FA81234-CD4A-4B07-B1B1-1FAE5314E033}"/>
                </a:ext>
              </a:extLst>
            </p:cNvPr>
            <p:cNvSpPr/>
            <p:nvPr/>
          </p:nvSpPr>
          <p:spPr>
            <a:xfrm rot="21318464">
              <a:off x="7489178" y="3677537"/>
              <a:ext cx="1622031" cy="117045"/>
            </a:xfrm>
            <a:custGeom>
              <a:avLst/>
              <a:gdLst>
                <a:gd name="connsiteX0" fmla="*/ 0 w 1324515"/>
                <a:gd name="connsiteY0" fmla="*/ 0 h 116003"/>
                <a:gd name="connsiteX1" fmla="*/ 1324515 w 1324515"/>
                <a:gd name="connsiteY1" fmla="*/ 0 h 116003"/>
                <a:gd name="connsiteX2" fmla="*/ 1324515 w 1324515"/>
                <a:gd name="connsiteY2" fmla="*/ 116004 h 116003"/>
                <a:gd name="connsiteX3" fmla="*/ 0 w 1324515"/>
                <a:gd name="connsiteY3" fmla="*/ 116004 h 11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15" h="116003">
                  <a:moveTo>
                    <a:pt x="0" y="0"/>
                  </a:moveTo>
                  <a:lnTo>
                    <a:pt x="1324515" y="0"/>
                  </a:lnTo>
                  <a:lnTo>
                    <a:pt x="1324515" y="116004"/>
                  </a:lnTo>
                  <a:lnTo>
                    <a:pt x="0" y="116004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6A7D3F6-7BAE-40AA-81E7-C9CC678633AE}"/>
                </a:ext>
              </a:extLst>
            </p:cNvPr>
            <p:cNvSpPr txBox="1"/>
            <p:nvPr/>
          </p:nvSpPr>
          <p:spPr>
            <a:xfrm rot="21361525">
              <a:off x="7523174" y="2651271"/>
              <a:ext cx="139683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+mj-lt"/>
                </a:rPr>
                <a:t>PROCESSING</a:t>
              </a: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3013292C-7B8E-4AD6-A9FA-BB6C87358DEB}"/>
                </a:ext>
              </a:extLst>
            </p:cNvPr>
            <p:cNvGrpSpPr/>
            <p:nvPr/>
          </p:nvGrpSpPr>
          <p:grpSpPr>
            <a:xfrm>
              <a:off x="7910622" y="3256990"/>
              <a:ext cx="2869757" cy="3602061"/>
              <a:chOff x="9322243" y="3255939"/>
              <a:chExt cx="2869757" cy="3602061"/>
            </a:xfrm>
          </p:grpSpPr>
          <p:sp>
            <p:nvSpPr>
              <p:cNvPr id="62" name="Graphic 106">
                <a:extLst>
                  <a:ext uri="{FF2B5EF4-FFF2-40B4-BE49-F238E27FC236}">
                    <a16:creationId xmlns:a16="http://schemas.microsoft.com/office/drawing/2014/main" id="{94DDA113-C598-41FE-8BD6-D6FF4A5B185E}"/>
                  </a:ext>
                </a:extLst>
              </p:cNvPr>
              <p:cNvSpPr/>
              <p:nvPr/>
            </p:nvSpPr>
            <p:spPr>
              <a:xfrm>
                <a:off x="10026821" y="5896242"/>
                <a:ext cx="2165179" cy="961758"/>
              </a:xfrm>
              <a:custGeom>
                <a:avLst/>
                <a:gdLst>
                  <a:gd name="connsiteX0" fmla="*/ 135565 w 1826722"/>
                  <a:gd name="connsiteY0" fmla="*/ 811419 h 811418"/>
                  <a:gd name="connsiteX1" fmla="*/ 0 w 1826722"/>
                  <a:gd name="connsiteY1" fmla="*/ 325770 h 811418"/>
                  <a:gd name="connsiteX2" fmla="*/ 1617275 w 1826722"/>
                  <a:gd name="connsiteY2" fmla="*/ 1913 h 811418"/>
                  <a:gd name="connsiteX3" fmla="*/ 1639527 w 1826722"/>
                  <a:gd name="connsiteY3" fmla="*/ 16260 h 811418"/>
                  <a:gd name="connsiteX4" fmla="*/ 1826723 w 1826722"/>
                  <a:gd name="connsiteY4" fmla="*/ 811419 h 811418"/>
                  <a:gd name="connsiteX5" fmla="*/ 135565 w 1826722"/>
                  <a:gd name="connsiteY5" fmla="*/ 811419 h 81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722" h="811418">
                    <a:moveTo>
                      <a:pt x="135565" y="811419"/>
                    </a:moveTo>
                    <a:cubicBezTo>
                      <a:pt x="120853" y="758143"/>
                      <a:pt x="30522" y="434331"/>
                      <a:pt x="0" y="325770"/>
                    </a:cubicBezTo>
                    <a:cubicBezTo>
                      <a:pt x="-548" y="323805"/>
                      <a:pt x="1605076" y="6208"/>
                      <a:pt x="1617275" y="1913"/>
                    </a:cubicBezTo>
                    <a:cubicBezTo>
                      <a:pt x="1632582" y="-3524"/>
                      <a:pt x="1636466" y="3055"/>
                      <a:pt x="1639527" y="16260"/>
                    </a:cubicBezTo>
                    <a:cubicBezTo>
                      <a:pt x="1656798" y="91056"/>
                      <a:pt x="1803146" y="711173"/>
                      <a:pt x="1826723" y="811419"/>
                    </a:cubicBezTo>
                    <a:cubicBezTo>
                      <a:pt x="1262988" y="811419"/>
                      <a:pt x="699299" y="811419"/>
                      <a:pt x="135565" y="811419"/>
                    </a:cubicBezTo>
                    <a:close/>
                  </a:path>
                </a:pathLst>
              </a:custGeom>
              <a:solidFill>
                <a:srgbClr val="010101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106">
                <a:extLst>
                  <a:ext uri="{FF2B5EF4-FFF2-40B4-BE49-F238E27FC236}">
                    <a16:creationId xmlns:a16="http://schemas.microsoft.com/office/drawing/2014/main" id="{A1FCA1CA-55DB-410E-9F1D-F460AEE10998}"/>
                  </a:ext>
                </a:extLst>
              </p:cNvPr>
              <p:cNvSpPr/>
              <p:nvPr/>
            </p:nvSpPr>
            <p:spPr>
              <a:xfrm>
                <a:off x="10038057" y="5758251"/>
                <a:ext cx="1650612" cy="515021"/>
              </a:xfrm>
              <a:custGeom>
                <a:avLst/>
                <a:gdLst>
                  <a:gd name="connsiteX0" fmla="*/ 1337899 w 1392591"/>
                  <a:gd name="connsiteY0" fmla="*/ 999 h 434514"/>
                  <a:gd name="connsiteX1" fmla="*/ 1359465 w 1392591"/>
                  <a:gd name="connsiteY1" fmla="*/ 15940 h 434514"/>
                  <a:gd name="connsiteX2" fmla="*/ 1392591 w 1392591"/>
                  <a:gd name="connsiteY2" fmla="*/ 159226 h 434514"/>
                  <a:gd name="connsiteX3" fmla="*/ 28444 w 1392591"/>
                  <a:gd name="connsiteY3" fmla="*/ 434514 h 434514"/>
                  <a:gd name="connsiteX4" fmla="*/ 983 w 1392591"/>
                  <a:gd name="connsiteY4" fmla="*/ 282318 h 434514"/>
                  <a:gd name="connsiteX5" fmla="*/ 14051 w 1392591"/>
                  <a:gd name="connsiteY5" fmla="*/ 261803 h 434514"/>
                  <a:gd name="connsiteX6" fmla="*/ 1337899 w 1392591"/>
                  <a:gd name="connsiteY6" fmla="*/ 999 h 43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591" h="434514">
                    <a:moveTo>
                      <a:pt x="1337899" y="999"/>
                    </a:moveTo>
                    <a:cubicBezTo>
                      <a:pt x="1353526" y="-2337"/>
                      <a:pt x="1356496" y="2690"/>
                      <a:pt x="1359465" y="15940"/>
                    </a:cubicBezTo>
                    <a:cubicBezTo>
                      <a:pt x="1370249" y="63778"/>
                      <a:pt x="1377513" y="112393"/>
                      <a:pt x="1392591" y="159226"/>
                    </a:cubicBezTo>
                    <a:cubicBezTo>
                      <a:pt x="1272653" y="184676"/>
                      <a:pt x="150118" y="411120"/>
                      <a:pt x="28444" y="434514"/>
                    </a:cubicBezTo>
                    <a:cubicBezTo>
                      <a:pt x="20037" y="391382"/>
                      <a:pt x="14554" y="344914"/>
                      <a:pt x="983" y="282318"/>
                    </a:cubicBezTo>
                    <a:cubicBezTo>
                      <a:pt x="-2352" y="267011"/>
                      <a:pt x="2994" y="263585"/>
                      <a:pt x="14051" y="261803"/>
                    </a:cubicBezTo>
                    <a:cubicBezTo>
                      <a:pt x="59422" y="254355"/>
                      <a:pt x="1272927" y="14935"/>
                      <a:pt x="1337899" y="99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106">
                <a:extLst>
                  <a:ext uri="{FF2B5EF4-FFF2-40B4-BE49-F238E27FC236}">
                    <a16:creationId xmlns:a16="http://schemas.microsoft.com/office/drawing/2014/main" id="{4217193D-68E6-4645-8C6B-931315549F92}"/>
                  </a:ext>
                </a:extLst>
              </p:cNvPr>
              <p:cNvSpPr/>
              <p:nvPr/>
            </p:nvSpPr>
            <p:spPr>
              <a:xfrm>
                <a:off x="9322243" y="3255939"/>
                <a:ext cx="2069756" cy="2782673"/>
              </a:xfrm>
              <a:custGeom>
                <a:avLst/>
                <a:gdLst>
                  <a:gd name="connsiteX0" fmla="*/ 763404 w 1746215"/>
                  <a:gd name="connsiteY0" fmla="*/ 2347690 h 2347690"/>
                  <a:gd name="connsiteX1" fmla="*/ 537280 w 1746215"/>
                  <a:gd name="connsiteY1" fmla="*/ 2095796 h 2347690"/>
                  <a:gd name="connsiteX2" fmla="*/ 396598 w 1746215"/>
                  <a:gd name="connsiteY2" fmla="*/ 1766136 h 2347690"/>
                  <a:gd name="connsiteX3" fmla="*/ 379098 w 1746215"/>
                  <a:gd name="connsiteY3" fmla="*/ 1374291 h 2347690"/>
                  <a:gd name="connsiteX4" fmla="*/ 311612 w 1746215"/>
                  <a:gd name="connsiteY4" fmla="*/ 1064735 h 2347690"/>
                  <a:gd name="connsiteX5" fmla="*/ 140957 w 1746215"/>
                  <a:gd name="connsiteY5" fmla="*/ 816953 h 2347690"/>
                  <a:gd name="connsiteX6" fmla="*/ 31116 w 1746215"/>
                  <a:gd name="connsiteY6" fmla="*/ 709306 h 2347690"/>
                  <a:gd name="connsiteX7" fmla="*/ 19099 w 1746215"/>
                  <a:gd name="connsiteY7" fmla="*/ 533624 h 2347690"/>
                  <a:gd name="connsiteX8" fmla="*/ 166453 w 1746215"/>
                  <a:gd name="connsiteY8" fmla="*/ 436942 h 2347690"/>
                  <a:gd name="connsiteX9" fmla="*/ 335737 w 1746215"/>
                  <a:gd name="connsiteY9" fmla="*/ 478612 h 2347690"/>
                  <a:gd name="connsiteX10" fmla="*/ 599831 w 1746215"/>
                  <a:gd name="connsiteY10" fmla="*/ 590920 h 2347690"/>
                  <a:gd name="connsiteX11" fmla="*/ 754083 w 1746215"/>
                  <a:gd name="connsiteY11" fmla="*/ 736492 h 2347690"/>
                  <a:gd name="connsiteX12" fmla="*/ 813436 w 1746215"/>
                  <a:gd name="connsiteY12" fmla="*/ 890744 h 2347690"/>
                  <a:gd name="connsiteX13" fmla="*/ 868036 w 1746215"/>
                  <a:gd name="connsiteY13" fmla="*/ 1024939 h 2347690"/>
                  <a:gd name="connsiteX14" fmla="*/ 1080225 w 1746215"/>
                  <a:gd name="connsiteY14" fmla="*/ 910940 h 2347690"/>
                  <a:gd name="connsiteX15" fmla="*/ 1057791 w 1746215"/>
                  <a:gd name="connsiteY15" fmla="*/ 602160 h 2347690"/>
                  <a:gd name="connsiteX16" fmla="*/ 1034991 w 1746215"/>
                  <a:gd name="connsiteY16" fmla="*/ 299595 h 2347690"/>
                  <a:gd name="connsiteX17" fmla="*/ 1016075 w 1746215"/>
                  <a:gd name="connsiteY17" fmla="*/ 71780 h 2347690"/>
                  <a:gd name="connsiteX18" fmla="*/ 1014156 w 1746215"/>
                  <a:gd name="connsiteY18" fmla="*/ 13570 h 2347690"/>
                  <a:gd name="connsiteX19" fmla="*/ 1020690 w 1746215"/>
                  <a:gd name="connsiteY19" fmla="*/ 0 h 2347690"/>
                  <a:gd name="connsiteX20" fmla="*/ 1168089 w 1746215"/>
                  <a:gd name="connsiteY20" fmla="*/ 157222 h 2347690"/>
                  <a:gd name="connsiteX21" fmla="*/ 1381100 w 1746215"/>
                  <a:gd name="connsiteY21" fmla="*/ 516079 h 2347690"/>
                  <a:gd name="connsiteX22" fmla="*/ 1548465 w 1746215"/>
                  <a:gd name="connsiteY22" fmla="*/ 803338 h 2347690"/>
                  <a:gd name="connsiteX23" fmla="*/ 1591917 w 1746215"/>
                  <a:gd name="connsiteY23" fmla="*/ 1155020 h 2347690"/>
                  <a:gd name="connsiteX24" fmla="*/ 1626277 w 1746215"/>
                  <a:gd name="connsiteY24" fmla="*/ 1679644 h 2347690"/>
                  <a:gd name="connsiteX25" fmla="*/ 1653189 w 1746215"/>
                  <a:gd name="connsiteY25" fmla="*/ 1934462 h 2347690"/>
                  <a:gd name="connsiteX26" fmla="*/ 1746216 w 1746215"/>
                  <a:gd name="connsiteY26" fmla="*/ 2150900 h 2347690"/>
                  <a:gd name="connsiteX27" fmla="*/ 763404 w 1746215"/>
                  <a:gd name="connsiteY27" fmla="*/ 2347690 h 23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46215" h="2347690">
                    <a:moveTo>
                      <a:pt x="763404" y="2347690"/>
                    </a:moveTo>
                    <a:cubicBezTo>
                      <a:pt x="669098" y="2286830"/>
                      <a:pt x="598734" y="2187909"/>
                      <a:pt x="537280" y="2095796"/>
                    </a:cubicBezTo>
                    <a:cubicBezTo>
                      <a:pt x="470708" y="1996007"/>
                      <a:pt x="414326" y="1885984"/>
                      <a:pt x="396598" y="1766136"/>
                    </a:cubicBezTo>
                    <a:cubicBezTo>
                      <a:pt x="377407" y="1636283"/>
                      <a:pt x="385129" y="1504967"/>
                      <a:pt x="379098" y="1374291"/>
                    </a:cubicBezTo>
                    <a:cubicBezTo>
                      <a:pt x="374072" y="1264816"/>
                      <a:pt x="353191" y="1165803"/>
                      <a:pt x="311612" y="1064735"/>
                    </a:cubicBezTo>
                    <a:cubicBezTo>
                      <a:pt x="272044" y="968602"/>
                      <a:pt x="203919" y="898375"/>
                      <a:pt x="140957" y="816953"/>
                    </a:cubicBezTo>
                    <a:cubicBezTo>
                      <a:pt x="122132" y="792646"/>
                      <a:pt x="42676" y="737634"/>
                      <a:pt x="31116" y="709306"/>
                    </a:cubicBezTo>
                    <a:cubicBezTo>
                      <a:pt x="-4294" y="658909"/>
                      <a:pt x="-11102" y="581280"/>
                      <a:pt x="19099" y="533624"/>
                    </a:cubicBezTo>
                    <a:cubicBezTo>
                      <a:pt x="53505" y="479343"/>
                      <a:pt x="105775" y="450284"/>
                      <a:pt x="166453" y="436942"/>
                    </a:cubicBezTo>
                    <a:cubicBezTo>
                      <a:pt x="212646" y="426799"/>
                      <a:pt x="292468" y="461250"/>
                      <a:pt x="335737" y="478612"/>
                    </a:cubicBezTo>
                    <a:cubicBezTo>
                      <a:pt x="403314" y="505798"/>
                      <a:pt x="532985" y="562181"/>
                      <a:pt x="599831" y="590920"/>
                    </a:cubicBezTo>
                    <a:cubicBezTo>
                      <a:pt x="668184" y="620300"/>
                      <a:pt x="719587" y="669646"/>
                      <a:pt x="754083" y="736492"/>
                    </a:cubicBezTo>
                    <a:cubicBezTo>
                      <a:pt x="779396" y="785610"/>
                      <a:pt x="797855" y="837788"/>
                      <a:pt x="813436" y="890744"/>
                    </a:cubicBezTo>
                    <a:cubicBezTo>
                      <a:pt x="820883" y="916057"/>
                      <a:pt x="848983" y="996382"/>
                      <a:pt x="868036" y="1024939"/>
                    </a:cubicBezTo>
                    <a:cubicBezTo>
                      <a:pt x="907285" y="1083834"/>
                      <a:pt x="1089912" y="1072411"/>
                      <a:pt x="1080225" y="910940"/>
                    </a:cubicBezTo>
                    <a:cubicBezTo>
                      <a:pt x="1074057" y="807952"/>
                      <a:pt x="1065421" y="705056"/>
                      <a:pt x="1057791" y="602160"/>
                    </a:cubicBezTo>
                    <a:cubicBezTo>
                      <a:pt x="1050343" y="501275"/>
                      <a:pt x="1042530" y="400435"/>
                      <a:pt x="1034991" y="299595"/>
                    </a:cubicBezTo>
                    <a:cubicBezTo>
                      <a:pt x="1029325" y="223611"/>
                      <a:pt x="1024985" y="147490"/>
                      <a:pt x="1016075" y="71780"/>
                    </a:cubicBezTo>
                    <a:cubicBezTo>
                      <a:pt x="1013791" y="52453"/>
                      <a:pt x="1015207" y="32989"/>
                      <a:pt x="1014156" y="13570"/>
                    </a:cubicBezTo>
                    <a:cubicBezTo>
                      <a:pt x="1013882" y="8224"/>
                      <a:pt x="1013516" y="2102"/>
                      <a:pt x="1020690" y="0"/>
                    </a:cubicBezTo>
                    <a:cubicBezTo>
                      <a:pt x="1074102" y="48432"/>
                      <a:pt x="1130119" y="94672"/>
                      <a:pt x="1168089" y="157222"/>
                    </a:cubicBezTo>
                    <a:cubicBezTo>
                      <a:pt x="1240235" y="276156"/>
                      <a:pt x="1309822" y="396597"/>
                      <a:pt x="1381100" y="516079"/>
                    </a:cubicBezTo>
                    <a:cubicBezTo>
                      <a:pt x="1437756" y="611070"/>
                      <a:pt x="1508121" y="699391"/>
                      <a:pt x="1548465" y="803338"/>
                    </a:cubicBezTo>
                    <a:cubicBezTo>
                      <a:pt x="1589907" y="910117"/>
                      <a:pt x="1583967" y="1041479"/>
                      <a:pt x="1591917" y="1155020"/>
                    </a:cubicBezTo>
                    <a:cubicBezTo>
                      <a:pt x="1604117" y="1329834"/>
                      <a:pt x="1612296" y="1504967"/>
                      <a:pt x="1626277" y="1679644"/>
                    </a:cubicBezTo>
                    <a:cubicBezTo>
                      <a:pt x="1632902" y="1762253"/>
                      <a:pt x="1632263" y="1854229"/>
                      <a:pt x="1653189" y="1934462"/>
                    </a:cubicBezTo>
                    <a:cubicBezTo>
                      <a:pt x="1672516" y="2008618"/>
                      <a:pt x="1709435" y="2083780"/>
                      <a:pt x="1746216" y="2150900"/>
                    </a:cubicBezTo>
                    <a:cubicBezTo>
                      <a:pt x="1633313" y="2178223"/>
                      <a:pt x="973491" y="2312600"/>
                      <a:pt x="763404" y="2347690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106">
                <a:extLst>
                  <a:ext uri="{FF2B5EF4-FFF2-40B4-BE49-F238E27FC236}">
                    <a16:creationId xmlns:a16="http://schemas.microsoft.com/office/drawing/2014/main" id="{D013FC32-CCCC-40D1-8D42-23686655AD12}"/>
                  </a:ext>
                </a:extLst>
              </p:cNvPr>
              <p:cNvSpPr/>
              <p:nvPr/>
            </p:nvSpPr>
            <p:spPr>
              <a:xfrm>
                <a:off x="9395737" y="3804131"/>
                <a:ext cx="438669" cy="313250"/>
              </a:xfrm>
              <a:custGeom>
                <a:avLst/>
                <a:gdLst>
                  <a:gd name="connsiteX0" fmla="*/ 146118 w 370097"/>
                  <a:gd name="connsiteY0" fmla="*/ 2633 h 264283"/>
                  <a:gd name="connsiteX1" fmla="*/ 364018 w 370097"/>
                  <a:gd name="connsiteY1" fmla="*/ 92188 h 264283"/>
                  <a:gd name="connsiteX2" fmla="*/ 359677 w 370097"/>
                  <a:gd name="connsiteY2" fmla="*/ 110373 h 264283"/>
                  <a:gd name="connsiteX3" fmla="*/ 272636 w 370097"/>
                  <a:gd name="connsiteY3" fmla="*/ 177218 h 264283"/>
                  <a:gd name="connsiteX4" fmla="*/ 178375 w 370097"/>
                  <a:gd name="connsiteY4" fmla="*/ 250598 h 264283"/>
                  <a:gd name="connsiteX5" fmla="*/ 122632 w 370097"/>
                  <a:gd name="connsiteY5" fmla="*/ 248999 h 264283"/>
                  <a:gd name="connsiteX6" fmla="*/ 34495 w 370097"/>
                  <a:gd name="connsiteY6" fmla="*/ 171827 h 264283"/>
                  <a:gd name="connsiteX7" fmla="*/ 23026 w 370097"/>
                  <a:gd name="connsiteY7" fmla="*/ 46314 h 264283"/>
                  <a:gd name="connsiteX8" fmla="*/ 146118 w 370097"/>
                  <a:gd name="connsiteY8" fmla="*/ 2633 h 26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97" h="264283">
                    <a:moveTo>
                      <a:pt x="146118" y="2633"/>
                    </a:moveTo>
                    <a:cubicBezTo>
                      <a:pt x="186874" y="5695"/>
                      <a:pt x="327876" y="67058"/>
                      <a:pt x="364018" y="92188"/>
                    </a:cubicBezTo>
                    <a:cubicBezTo>
                      <a:pt x="377862" y="101828"/>
                      <a:pt x="364383" y="106626"/>
                      <a:pt x="359677" y="110373"/>
                    </a:cubicBezTo>
                    <a:cubicBezTo>
                      <a:pt x="331029" y="133127"/>
                      <a:pt x="301604" y="154876"/>
                      <a:pt x="272636" y="177218"/>
                    </a:cubicBezTo>
                    <a:cubicBezTo>
                      <a:pt x="241109" y="201526"/>
                      <a:pt x="209628" y="225925"/>
                      <a:pt x="178375" y="250598"/>
                    </a:cubicBezTo>
                    <a:cubicBezTo>
                      <a:pt x="154844" y="269149"/>
                      <a:pt x="145341" y="269057"/>
                      <a:pt x="122632" y="248999"/>
                    </a:cubicBezTo>
                    <a:cubicBezTo>
                      <a:pt x="112809" y="240318"/>
                      <a:pt x="43724" y="181148"/>
                      <a:pt x="34495" y="171827"/>
                    </a:cubicBezTo>
                    <a:cubicBezTo>
                      <a:pt x="4247" y="141260"/>
                      <a:pt x="-19421" y="88761"/>
                      <a:pt x="23026" y="46314"/>
                    </a:cubicBezTo>
                    <a:cubicBezTo>
                      <a:pt x="65427" y="3821"/>
                      <a:pt x="102803" y="-5408"/>
                      <a:pt x="146118" y="2633"/>
                    </a:cubicBezTo>
                    <a:close/>
                  </a:path>
                </a:pathLst>
              </a:custGeom>
              <a:solidFill>
                <a:srgbClr val="FAEFE9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Oval 84">
            <a:extLst>
              <a:ext uri="{FF2B5EF4-FFF2-40B4-BE49-F238E27FC236}">
                <a16:creationId xmlns:a16="http://schemas.microsoft.com/office/drawing/2014/main" id="{F9813146-DCB9-4F49-9019-19878623D637}"/>
              </a:ext>
            </a:extLst>
          </p:cNvPr>
          <p:cNvSpPr/>
          <p:nvPr/>
        </p:nvSpPr>
        <p:spPr>
          <a:xfrm>
            <a:off x="8391691" y="606106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0" name="Oval 84">
            <a:extLst>
              <a:ext uri="{FF2B5EF4-FFF2-40B4-BE49-F238E27FC236}">
                <a16:creationId xmlns:a16="http://schemas.microsoft.com/office/drawing/2014/main" id="{3EBF834E-DAB8-4F50-9735-A03DD4C7D317}"/>
              </a:ext>
            </a:extLst>
          </p:cNvPr>
          <p:cNvSpPr/>
          <p:nvPr/>
        </p:nvSpPr>
        <p:spPr>
          <a:xfrm>
            <a:off x="7678707" y="2723054"/>
            <a:ext cx="5105980" cy="5172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1" name="Group 46">
            <a:extLst>
              <a:ext uri="{FF2B5EF4-FFF2-40B4-BE49-F238E27FC236}">
                <a16:creationId xmlns:a16="http://schemas.microsoft.com/office/drawing/2014/main" id="{0308FCA6-12BD-42DC-9973-AA566BBA51C4}"/>
              </a:ext>
            </a:extLst>
          </p:cNvPr>
          <p:cNvGrpSpPr/>
          <p:nvPr/>
        </p:nvGrpSpPr>
        <p:grpSpPr>
          <a:xfrm>
            <a:off x="8601475" y="1148003"/>
            <a:ext cx="3468978" cy="1905968"/>
            <a:chOff x="-548507" y="477868"/>
            <a:chExt cx="11570449" cy="6357177"/>
          </a:xfrm>
        </p:grpSpPr>
        <p:sp>
          <p:nvSpPr>
            <p:cNvPr id="72" name="Freeform: Shape 47">
              <a:extLst>
                <a:ext uri="{FF2B5EF4-FFF2-40B4-BE49-F238E27FC236}">
                  <a16:creationId xmlns:a16="http://schemas.microsoft.com/office/drawing/2014/main" id="{C44B6B64-533B-4A19-BCA8-A8D23AE6AF1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7">
              <a:extLst>
                <a:ext uri="{FF2B5EF4-FFF2-40B4-BE49-F238E27FC236}">
                  <a16:creationId xmlns:a16="http://schemas.microsoft.com/office/drawing/2014/main" id="{34EC605B-BAFD-469C-A369-7FEA3E7EDFA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8">
              <a:extLst>
                <a:ext uri="{FF2B5EF4-FFF2-40B4-BE49-F238E27FC236}">
                  <a16:creationId xmlns:a16="http://schemas.microsoft.com/office/drawing/2014/main" id="{FEE206F9-45D0-4614-9077-CA455D8828F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63">
              <a:extLst>
                <a:ext uri="{FF2B5EF4-FFF2-40B4-BE49-F238E27FC236}">
                  <a16:creationId xmlns:a16="http://schemas.microsoft.com/office/drawing/2014/main" id="{E92BEF82-0DD1-456B-AC2E-2458E56ED69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64">
              <a:extLst>
                <a:ext uri="{FF2B5EF4-FFF2-40B4-BE49-F238E27FC236}">
                  <a16:creationId xmlns:a16="http://schemas.microsoft.com/office/drawing/2014/main" id="{49879A42-8F59-480C-8A95-83F70953D1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oup 65">
              <a:extLst>
                <a:ext uri="{FF2B5EF4-FFF2-40B4-BE49-F238E27FC236}">
                  <a16:creationId xmlns:a16="http://schemas.microsoft.com/office/drawing/2014/main" id="{58EA016C-C746-4F9C-9A88-0291F16284F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2" name="Rectangle: Rounded Corners 70">
                <a:extLst>
                  <a:ext uri="{FF2B5EF4-FFF2-40B4-BE49-F238E27FC236}">
                    <a16:creationId xmlns:a16="http://schemas.microsoft.com/office/drawing/2014/main" id="{66838B09-34B0-4101-AE22-44872BF627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71">
                <a:extLst>
                  <a:ext uri="{FF2B5EF4-FFF2-40B4-BE49-F238E27FC236}">
                    <a16:creationId xmlns:a16="http://schemas.microsoft.com/office/drawing/2014/main" id="{96B6B650-BDED-4E2F-BBDB-FBA72CDA025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66">
              <a:extLst>
                <a:ext uri="{FF2B5EF4-FFF2-40B4-BE49-F238E27FC236}">
                  <a16:creationId xmlns:a16="http://schemas.microsoft.com/office/drawing/2014/main" id="{20D564C3-A3ED-407A-A464-BB3BC2ED922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0" name="Rectangle: Rounded Corners 68">
                <a:extLst>
                  <a:ext uri="{FF2B5EF4-FFF2-40B4-BE49-F238E27FC236}">
                    <a16:creationId xmlns:a16="http://schemas.microsoft.com/office/drawing/2014/main" id="{62BF4B5E-5B4F-4669-B1A8-F100701C5E6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69">
                <a:extLst>
                  <a:ext uri="{FF2B5EF4-FFF2-40B4-BE49-F238E27FC236}">
                    <a16:creationId xmlns:a16="http://schemas.microsoft.com/office/drawing/2014/main" id="{0570C9E3-35C3-4114-BCDF-CE7259F43C1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67">
              <a:extLst>
                <a:ext uri="{FF2B5EF4-FFF2-40B4-BE49-F238E27FC236}">
                  <a16:creationId xmlns:a16="http://schemas.microsoft.com/office/drawing/2014/main" id="{A2C03524-A6F4-417C-8797-F44AC1F3543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aphic 14">
            <a:extLst>
              <a:ext uri="{FF2B5EF4-FFF2-40B4-BE49-F238E27FC236}">
                <a16:creationId xmlns:a16="http://schemas.microsoft.com/office/drawing/2014/main" id="{F07DAAED-52F8-43D6-B30B-029AEF1D768C}"/>
              </a:ext>
            </a:extLst>
          </p:cNvPr>
          <p:cNvGrpSpPr/>
          <p:nvPr/>
        </p:nvGrpSpPr>
        <p:grpSpPr>
          <a:xfrm>
            <a:off x="9053909" y="3949179"/>
            <a:ext cx="2976015" cy="2340686"/>
            <a:chOff x="2444748" y="555045"/>
            <a:chExt cx="7282048" cy="5727454"/>
          </a:xfrm>
        </p:grpSpPr>
        <p:sp>
          <p:nvSpPr>
            <p:cNvPr id="85" name="Freeform: Shape 73">
              <a:extLst>
                <a:ext uri="{FF2B5EF4-FFF2-40B4-BE49-F238E27FC236}">
                  <a16:creationId xmlns:a16="http://schemas.microsoft.com/office/drawing/2014/main" id="{1FEFBEDB-E181-4790-84FA-A14CD66882B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74">
              <a:extLst>
                <a:ext uri="{FF2B5EF4-FFF2-40B4-BE49-F238E27FC236}">
                  <a16:creationId xmlns:a16="http://schemas.microsoft.com/office/drawing/2014/main" id="{69F23A0F-015E-4510-93A7-B33B50D2D59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75">
              <a:extLst>
                <a:ext uri="{FF2B5EF4-FFF2-40B4-BE49-F238E27FC236}">
                  <a16:creationId xmlns:a16="http://schemas.microsoft.com/office/drawing/2014/main" id="{75C05A56-CC91-41B3-B06D-285672E30B1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76">
              <a:extLst>
                <a:ext uri="{FF2B5EF4-FFF2-40B4-BE49-F238E27FC236}">
                  <a16:creationId xmlns:a16="http://schemas.microsoft.com/office/drawing/2014/main" id="{4F81131B-E8B1-47F4-B0F2-67118FD9F71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77">
              <a:extLst>
                <a:ext uri="{FF2B5EF4-FFF2-40B4-BE49-F238E27FC236}">
                  <a16:creationId xmlns:a16="http://schemas.microsoft.com/office/drawing/2014/main" id="{44849FFC-9F71-48BC-B7A5-0FEB281C5D3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78">
              <a:extLst>
                <a:ext uri="{FF2B5EF4-FFF2-40B4-BE49-F238E27FC236}">
                  <a16:creationId xmlns:a16="http://schemas.microsoft.com/office/drawing/2014/main" id="{7FC1A8AC-FDB9-42FC-A91F-866EAEE9F43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79">
              <a:extLst>
                <a:ext uri="{FF2B5EF4-FFF2-40B4-BE49-F238E27FC236}">
                  <a16:creationId xmlns:a16="http://schemas.microsoft.com/office/drawing/2014/main" id="{183B88F1-63AE-4191-B5C3-8C16B809ED1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80">
              <a:extLst>
                <a:ext uri="{FF2B5EF4-FFF2-40B4-BE49-F238E27FC236}">
                  <a16:creationId xmlns:a16="http://schemas.microsoft.com/office/drawing/2014/main" id="{5A81EBB5-C863-4587-B7EA-6481F9B0D70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21EE8C38-8551-453E-8990-87EEA2C1199B}"/>
              </a:ext>
            </a:extLst>
          </p:cNvPr>
          <p:cNvSpPr/>
          <p:nvPr/>
        </p:nvSpPr>
        <p:spPr>
          <a:xfrm rot="10800000">
            <a:off x="7177398" y="5597871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4604A2A6-0900-496B-B0C2-7BB5B1932C91}"/>
              </a:ext>
            </a:extLst>
          </p:cNvPr>
          <p:cNvSpPr/>
          <p:nvPr/>
        </p:nvSpPr>
        <p:spPr>
          <a:xfrm rot="10800000" flipH="1">
            <a:off x="9930603" y="5597871"/>
            <a:ext cx="576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FE45F391-43B7-49CD-A121-03F985D675E5}"/>
              </a:ext>
            </a:extLst>
          </p:cNvPr>
          <p:cNvSpPr/>
          <p:nvPr/>
        </p:nvSpPr>
        <p:spPr>
          <a:xfrm rot="10800000" flipH="1">
            <a:off x="4424191" y="5597871"/>
            <a:ext cx="576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7616EEF5-64DC-4F93-9F12-34417D9EA687}"/>
              </a:ext>
            </a:extLst>
          </p:cNvPr>
          <p:cNvSpPr/>
          <p:nvPr/>
        </p:nvSpPr>
        <p:spPr>
          <a:xfrm rot="10800000">
            <a:off x="1685397" y="5597871"/>
            <a:ext cx="5760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BC33DAF9-C989-41C1-9448-A0EEAAA143ED}"/>
              </a:ext>
            </a:extLst>
          </p:cNvPr>
          <p:cNvSpPr/>
          <p:nvPr/>
        </p:nvSpPr>
        <p:spPr>
          <a:xfrm rot="2700000">
            <a:off x="4602485" y="5689541"/>
            <a:ext cx="219411" cy="3933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44248F-B078-4074-8D46-9254319CFA50}"/>
              </a:ext>
            </a:extLst>
          </p:cNvPr>
          <p:cNvSpPr/>
          <p:nvPr/>
        </p:nvSpPr>
        <p:spPr>
          <a:xfrm>
            <a:off x="1824827" y="5725330"/>
            <a:ext cx="297140" cy="2781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A9F6D1F0-EF66-4B83-9CCA-940A4A9E73DB}"/>
              </a:ext>
            </a:extLst>
          </p:cNvPr>
          <p:cNvSpPr/>
          <p:nvPr/>
        </p:nvSpPr>
        <p:spPr>
          <a:xfrm flipH="1">
            <a:off x="10058657" y="5745369"/>
            <a:ext cx="308516" cy="25450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6662ACB4-CD82-4288-95B5-14EB8149F2C1}"/>
              </a:ext>
            </a:extLst>
          </p:cNvPr>
          <p:cNvSpPr/>
          <p:nvPr/>
        </p:nvSpPr>
        <p:spPr>
          <a:xfrm rot="18805991">
            <a:off x="7296706" y="5722972"/>
            <a:ext cx="337379" cy="33385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074D580-6D5E-4319-9E34-02AB8CB7979B}"/>
              </a:ext>
            </a:extLst>
          </p:cNvPr>
          <p:cNvSpPr/>
          <p:nvPr/>
        </p:nvSpPr>
        <p:spPr>
          <a:xfrm>
            <a:off x="911397" y="3893412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DEFAFD9-6D96-413B-B585-3ECE08010880}"/>
              </a:ext>
            </a:extLst>
          </p:cNvPr>
          <p:cNvSpPr/>
          <p:nvPr/>
        </p:nvSpPr>
        <p:spPr>
          <a:xfrm>
            <a:off x="3650190" y="3893412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2A56BA8-9F70-4E32-9FF7-341734A02D6A}"/>
              </a:ext>
            </a:extLst>
          </p:cNvPr>
          <p:cNvSpPr/>
          <p:nvPr/>
        </p:nvSpPr>
        <p:spPr>
          <a:xfrm>
            <a:off x="6403397" y="3893412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4D76F26B-ED80-4372-B343-1FEE952D1359}"/>
              </a:ext>
            </a:extLst>
          </p:cNvPr>
          <p:cNvSpPr/>
          <p:nvPr/>
        </p:nvSpPr>
        <p:spPr>
          <a:xfrm>
            <a:off x="9156603" y="3893412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D5D0F1CE-4783-410E-99FE-8737A87DC9A9}"/>
              </a:ext>
            </a:extLst>
          </p:cNvPr>
          <p:cNvSpPr txBox="1">
            <a:spLocks/>
          </p:cNvSpPr>
          <p:nvPr/>
        </p:nvSpPr>
        <p:spPr>
          <a:xfrm>
            <a:off x="113098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030911-51D2-41F9-8422-A8207D3EA4A1}"/>
              </a:ext>
            </a:extLst>
          </p:cNvPr>
          <p:cNvSpPr txBox="1"/>
          <p:nvPr/>
        </p:nvSpPr>
        <p:spPr>
          <a:xfrm>
            <a:off x="113098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695CA8B-ECD0-4A8E-AB96-E9B16020DFB9}"/>
              </a:ext>
            </a:extLst>
          </p:cNvPr>
          <p:cNvSpPr txBox="1">
            <a:spLocks/>
          </p:cNvSpPr>
          <p:nvPr/>
        </p:nvSpPr>
        <p:spPr>
          <a:xfrm>
            <a:off x="113098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39626772-8206-4361-9AF8-DDA2D3CE1013}"/>
              </a:ext>
            </a:extLst>
          </p:cNvPr>
          <p:cNvSpPr txBox="1">
            <a:spLocks/>
          </p:cNvSpPr>
          <p:nvPr/>
        </p:nvSpPr>
        <p:spPr>
          <a:xfrm>
            <a:off x="3884190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F1CF23-EA3D-4B4B-B84E-258576335DA2}"/>
              </a:ext>
            </a:extLst>
          </p:cNvPr>
          <p:cNvSpPr txBox="1"/>
          <p:nvPr/>
        </p:nvSpPr>
        <p:spPr>
          <a:xfrm>
            <a:off x="3884190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C028B753-0A99-4A92-A645-8BA141C6AE25}"/>
              </a:ext>
            </a:extLst>
          </p:cNvPr>
          <p:cNvSpPr txBox="1">
            <a:spLocks/>
          </p:cNvSpPr>
          <p:nvPr/>
        </p:nvSpPr>
        <p:spPr>
          <a:xfrm>
            <a:off x="3884190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5FAE1C1F-DF98-4261-8554-36A1F8C83931}"/>
              </a:ext>
            </a:extLst>
          </p:cNvPr>
          <p:cNvSpPr txBox="1">
            <a:spLocks/>
          </p:cNvSpPr>
          <p:nvPr/>
        </p:nvSpPr>
        <p:spPr>
          <a:xfrm>
            <a:off x="6637397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36F7C-0986-453D-ADF9-1D7F97915425}"/>
              </a:ext>
            </a:extLst>
          </p:cNvPr>
          <p:cNvSpPr txBox="1"/>
          <p:nvPr/>
        </p:nvSpPr>
        <p:spPr>
          <a:xfrm>
            <a:off x="6637397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235CE16A-2510-422A-ADC4-4AF820EE2F2F}"/>
              </a:ext>
            </a:extLst>
          </p:cNvPr>
          <p:cNvSpPr txBox="1">
            <a:spLocks/>
          </p:cNvSpPr>
          <p:nvPr/>
        </p:nvSpPr>
        <p:spPr>
          <a:xfrm>
            <a:off x="6637397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E7013D0D-2246-455A-BDD2-10FF0DFF084B}"/>
              </a:ext>
            </a:extLst>
          </p:cNvPr>
          <p:cNvSpPr txBox="1">
            <a:spLocks/>
          </p:cNvSpPr>
          <p:nvPr/>
        </p:nvSpPr>
        <p:spPr>
          <a:xfrm>
            <a:off x="939060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8097B-E8AE-49DE-9398-E8D306CBF2C6}"/>
              </a:ext>
            </a:extLst>
          </p:cNvPr>
          <p:cNvSpPr txBox="1"/>
          <p:nvPr/>
        </p:nvSpPr>
        <p:spPr>
          <a:xfrm>
            <a:off x="939060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3F5D14C-530B-4EDC-9377-3F010BE5FCE2}"/>
              </a:ext>
            </a:extLst>
          </p:cNvPr>
          <p:cNvSpPr txBox="1">
            <a:spLocks/>
          </p:cNvSpPr>
          <p:nvPr/>
        </p:nvSpPr>
        <p:spPr>
          <a:xfrm>
            <a:off x="939060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CBBB189-C272-4DF5-8013-95BFA874D03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AA47749-BD29-43F9-A8C0-39FB6B75E68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E3E7DB5-9B73-4C67-8FA2-AD5FE9893C2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AA0C770-20C1-4640-9D42-70A68983550D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F0DA7CF7-1F00-4A16-AB97-F97B3C279D87}"/>
              </a:ext>
            </a:extLst>
          </p:cNvPr>
          <p:cNvSpPr/>
          <p:nvPr/>
        </p:nvSpPr>
        <p:spPr>
          <a:xfrm>
            <a:off x="5974393" y="3044420"/>
            <a:ext cx="5997677" cy="3402848"/>
          </a:xfrm>
          <a:custGeom>
            <a:avLst/>
            <a:gdLst>
              <a:gd name="connsiteX0" fmla="*/ 11845474 w 11845539"/>
              <a:gd name="connsiteY0" fmla="*/ 4808480 h 6720697"/>
              <a:gd name="connsiteX1" fmla="*/ 11412966 w 11845539"/>
              <a:gd name="connsiteY1" fmla="*/ 3555624 h 6720697"/>
              <a:gd name="connsiteX2" fmla="*/ 11052612 w 11845539"/>
              <a:gd name="connsiteY2" fmla="*/ 3227842 h 6720697"/>
              <a:gd name="connsiteX3" fmla="*/ 10983482 w 11845539"/>
              <a:gd name="connsiteY3" fmla="*/ 2860891 h 6720697"/>
              <a:gd name="connsiteX4" fmla="*/ 11253267 w 11845539"/>
              <a:gd name="connsiteY4" fmla="*/ 2254322 h 6720697"/>
              <a:gd name="connsiteX5" fmla="*/ 11399978 w 11845539"/>
              <a:gd name="connsiteY5" fmla="*/ 1813018 h 6720697"/>
              <a:gd name="connsiteX6" fmla="*/ 11199805 w 11845539"/>
              <a:gd name="connsiteY6" fmla="*/ 976590 h 6720697"/>
              <a:gd name="connsiteX7" fmla="*/ 10262087 w 11845539"/>
              <a:gd name="connsiteY7" fmla="*/ 359370 h 6720697"/>
              <a:gd name="connsiteX8" fmla="*/ 8739652 w 11845539"/>
              <a:gd name="connsiteY8" fmla="*/ 2314 h 6720697"/>
              <a:gd name="connsiteX9" fmla="*/ 8738209 w 11845539"/>
              <a:gd name="connsiteY9" fmla="*/ 2314 h 6720697"/>
              <a:gd name="connsiteX10" fmla="*/ 7897039 w 11845539"/>
              <a:gd name="connsiteY10" fmla="*/ 27258 h 6720697"/>
              <a:gd name="connsiteX11" fmla="*/ 6377834 w 11845539"/>
              <a:gd name="connsiteY11" fmla="*/ 382390 h 6720697"/>
              <a:gd name="connsiteX12" fmla="*/ 5338208 w 11845539"/>
              <a:gd name="connsiteY12" fmla="*/ 777515 h 6720697"/>
              <a:gd name="connsiteX13" fmla="*/ 2418679 w 11845539"/>
              <a:gd name="connsiteY13" fmla="*/ 994388 h 6720697"/>
              <a:gd name="connsiteX14" fmla="*/ 1879522 w 11845539"/>
              <a:gd name="connsiteY14" fmla="*/ 962846 h 6720697"/>
              <a:gd name="connsiteX15" fmla="*/ 1336998 w 11845539"/>
              <a:gd name="connsiteY15" fmla="*/ 929793 h 6720697"/>
              <a:gd name="connsiteX16" fmla="*/ 229753 w 11845539"/>
              <a:gd name="connsiteY16" fmla="*/ 1615937 h 6720697"/>
              <a:gd name="connsiteX17" fmla="*/ 202541 w 11845539"/>
              <a:gd name="connsiteY17" fmla="*/ 3924705 h 6720697"/>
              <a:gd name="connsiteX18" fmla="*/ 495690 w 11845539"/>
              <a:gd name="connsiteY18" fmla="*/ 4626242 h 6720697"/>
              <a:gd name="connsiteX19" fmla="*/ 1447770 w 11845539"/>
              <a:gd name="connsiteY19" fmla="*/ 5741113 h 6720697"/>
              <a:gd name="connsiteX20" fmla="*/ 3634978 w 11845539"/>
              <a:gd name="connsiteY20" fmla="*/ 6356066 h 6720697"/>
              <a:gd name="connsiteX21" fmla="*/ 3641780 w 11845539"/>
              <a:gd name="connsiteY21" fmla="*/ 6355310 h 6720697"/>
              <a:gd name="connsiteX22" fmla="*/ 6362098 w 11845539"/>
              <a:gd name="connsiteY22" fmla="*/ 6419286 h 6720697"/>
              <a:gd name="connsiteX23" fmla="*/ 7762147 w 11845539"/>
              <a:gd name="connsiteY23" fmla="*/ 6644267 h 6720697"/>
              <a:gd name="connsiteX24" fmla="*/ 10242571 w 11845539"/>
              <a:gd name="connsiteY24" fmla="*/ 6623445 h 6720697"/>
              <a:gd name="connsiteX25" fmla="*/ 10965685 w 11845539"/>
              <a:gd name="connsiteY25" fmla="*/ 6400182 h 6720697"/>
              <a:gd name="connsiteX26" fmla="*/ 11845474 w 11845539"/>
              <a:gd name="connsiteY26" fmla="*/ 4808480 h 6720697"/>
              <a:gd name="connsiteX27" fmla="*/ 8836131 w 11845539"/>
              <a:gd name="connsiteY27" fmla="*/ 6627774 h 6720697"/>
              <a:gd name="connsiteX28" fmla="*/ 8817647 w 11845539"/>
              <a:gd name="connsiteY28" fmla="*/ 6621452 h 6720697"/>
              <a:gd name="connsiteX29" fmla="*/ 8900039 w 11845539"/>
              <a:gd name="connsiteY29" fmla="*/ 6630798 h 6720697"/>
              <a:gd name="connsiteX30" fmla="*/ 8836131 w 11845539"/>
              <a:gd name="connsiteY30" fmla="*/ 6627774 h 67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45539" h="6720697">
                <a:moveTo>
                  <a:pt x="11845474" y="4808480"/>
                </a:moveTo>
                <a:cubicBezTo>
                  <a:pt x="11849048" y="4357969"/>
                  <a:pt x="11706046" y="3904846"/>
                  <a:pt x="11412966" y="3555624"/>
                </a:cubicBezTo>
                <a:cubicBezTo>
                  <a:pt x="11305286" y="3427260"/>
                  <a:pt x="11179258" y="3334766"/>
                  <a:pt x="11052612" y="3227842"/>
                </a:cubicBezTo>
                <a:cubicBezTo>
                  <a:pt x="10945276" y="3137203"/>
                  <a:pt x="10945482" y="2986712"/>
                  <a:pt x="10983482" y="2860891"/>
                </a:cubicBezTo>
                <a:cubicBezTo>
                  <a:pt x="11047802" y="2648073"/>
                  <a:pt x="11166614" y="2457657"/>
                  <a:pt x="11253267" y="2254322"/>
                </a:cubicBezTo>
                <a:cubicBezTo>
                  <a:pt x="11312914" y="2114344"/>
                  <a:pt x="11374897" y="1963647"/>
                  <a:pt x="11399978" y="1813018"/>
                </a:cubicBezTo>
                <a:cubicBezTo>
                  <a:pt x="11451380" y="1517533"/>
                  <a:pt x="11401216" y="1209611"/>
                  <a:pt x="11199805" y="976590"/>
                </a:cubicBezTo>
                <a:cubicBezTo>
                  <a:pt x="10946375" y="683372"/>
                  <a:pt x="10608079" y="515633"/>
                  <a:pt x="10262087" y="359370"/>
                </a:cubicBezTo>
                <a:cubicBezTo>
                  <a:pt x="9794190" y="148064"/>
                  <a:pt x="9254689" y="10629"/>
                  <a:pt x="8739652" y="2314"/>
                </a:cubicBezTo>
                <a:cubicBezTo>
                  <a:pt x="8739171" y="2314"/>
                  <a:pt x="8738690" y="2314"/>
                  <a:pt x="8738209" y="2314"/>
                </a:cubicBezTo>
                <a:cubicBezTo>
                  <a:pt x="8457636" y="-2015"/>
                  <a:pt x="8177337" y="-3390"/>
                  <a:pt x="7897039" y="27258"/>
                </a:cubicBezTo>
                <a:cubicBezTo>
                  <a:pt x="7661819" y="52959"/>
                  <a:pt x="7303321" y="54814"/>
                  <a:pt x="6377834" y="382390"/>
                </a:cubicBezTo>
                <a:cubicBezTo>
                  <a:pt x="6028337" y="506150"/>
                  <a:pt x="5686743" y="652518"/>
                  <a:pt x="5338208" y="777515"/>
                </a:cubicBezTo>
                <a:cubicBezTo>
                  <a:pt x="4407155" y="1111413"/>
                  <a:pt x="3390275" y="1044414"/>
                  <a:pt x="2418679" y="994388"/>
                </a:cubicBezTo>
                <a:cubicBezTo>
                  <a:pt x="2238914" y="985111"/>
                  <a:pt x="2059149" y="974460"/>
                  <a:pt x="1879522" y="962846"/>
                </a:cubicBezTo>
                <a:cubicBezTo>
                  <a:pt x="1698795" y="951164"/>
                  <a:pt x="1518274" y="929656"/>
                  <a:pt x="1336998" y="929793"/>
                </a:cubicBezTo>
                <a:cubicBezTo>
                  <a:pt x="868276" y="930205"/>
                  <a:pt x="455903" y="1217101"/>
                  <a:pt x="229753" y="1615937"/>
                </a:cubicBezTo>
                <a:cubicBezTo>
                  <a:pt x="-144825" y="2276517"/>
                  <a:pt x="7384" y="3230384"/>
                  <a:pt x="202541" y="3924705"/>
                </a:cubicBezTo>
                <a:cubicBezTo>
                  <a:pt x="271121" y="4168583"/>
                  <a:pt x="370762" y="4405865"/>
                  <a:pt x="495690" y="4626242"/>
                </a:cubicBezTo>
                <a:cubicBezTo>
                  <a:pt x="739224" y="5056207"/>
                  <a:pt x="1054088" y="5440199"/>
                  <a:pt x="1447770" y="5741113"/>
                </a:cubicBezTo>
                <a:cubicBezTo>
                  <a:pt x="2086017" y="6229076"/>
                  <a:pt x="2843971" y="6404099"/>
                  <a:pt x="3634978" y="6356066"/>
                </a:cubicBezTo>
                <a:cubicBezTo>
                  <a:pt x="3637245" y="6355928"/>
                  <a:pt x="3639513" y="6355653"/>
                  <a:pt x="3641780" y="6355310"/>
                </a:cubicBezTo>
                <a:cubicBezTo>
                  <a:pt x="4538680" y="6224747"/>
                  <a:pt x="5467809" y="6298549"/>
                  <a:pt x="6362098" y="6419286"/>
                </a:cubicBezTo>
                <a:cubicBezTo>
                  <a:pt x="6829170" y="6482368"/>
                  <a:pt x="7291433" y="6590529"/>
                  <a:pt x="7762147" y="6644267"/>
                </a:cubicBezTo>
                <a:cubicBezTo>
                  <a:pt x="8589092" y="6738615"/>
                  <a:pt x="9419336" y="6760674"/>
                  <a:pt x="10242571" y="6623445"/>
                </a:cubicBezTo>
                <a:cubicBezTo>
                  <a:pt x="10490916" y="6581253"/>
                  <a:pt x="10744277" y="6525179"/>
                  <a:pt x="10965685" y="6400182"/>
                </a:cubicBezTo>
                <a:cubicBezTo>
                  <a:pt x="11544011" y="6073705"/>
                  <a:pt x="11840458" y="5443704"/>
                  <a:pt x="11845474" y="4808480"/>
                </a:cubicBezTo>
                <a:close/>
                <a:moveTo>
                  <a:pt x="8836131" y="6627774"/>
                </a:moveTo>
                <a:cubicBezTo>
                  <a:pt x="8829878" y="6625850"/>
                  <a:pt x="8823762" y="6623720"/>
                  <a:pt x="8817647" y="6621452"/>
                </a:cubicBezTo>
                <a:lnTo>
                  <a:pt x="8900039" y="6630798"/>
                </a:lnTo>
                <a:cubicBezTo>
                  <a:pt x="8883821" y="6636501"/>
                  <a:pt x="8862382" y="6635814"/>
                  <a:pt x="8836131" y="662777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68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CFF65A7-6AF5-4117-AB2E-427C089996A0}"/>
              </a:ext>
            </a:extLst>
          </p:cNvPr>
          <p:cNvGrpSpPr/>
          <p:nvPr/>
        </p:nvGrpSpPr>
        <p:grpSpPr>
          <a:xfrm>
            <a:off x="6984636" y="2279234"/>
            <a:ext cx="1787678" cy="2978380"/>
            <a:chOff x="6984636" y="2279234"/>
            <a:chExt cx="1787678" cy="29783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203D2A-3EFC-4753-BE54-EC1CE277B77B}"/>
                </a:ext>
              </a:extLst>
            </p:cNvPr>
            <p:cNvSpPr/>
            <p:nvPr/>
          </p:nvSpPr>
          <p:spPr>
            <a:xfrm>
              <a:off x="6984636" y="2279234"/>
              <a:ext cx="1787678" cy="2978380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675BAB8-083E-4E74-B73D-F2F7F68BDF44}"/>
                </a:ext>
              </a:extLst>
            </p:cNvPr>
            <p:cNvSpPr/>
            <p:nvPr/>
          </p:nvSpPr>
          <p:spPr>
            <a:xfrm>
              <a:off x="7081123" y="2456746"/>
              <a:ext cx="1651560" cy="2554216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CAFF91C-6245-4CD5-817E-E82980580E3A}"/>
                </a:ext>
              </a:extLst>
            </p:cNvPr>
            <p:cNvSpPr/>
            <p:nvPr/>
          </p:nvSpPr>
          <p:spPr>
            <a:xfrm>
              <a:off x="7435904" y="3142827"/>
              <a:ext cx="1043179" cy="1052098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3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CB32D951-8F1E-4612-A4D2-5398433CA3E6}"/>
              </a:ext>
            </a:extLst>
          </p:cNvPr>
          <p:cNvGrpSpPr/>
          <p:nvPr/>
        </p:nvGrpSpPr>
        <p:grpSpPr>
          <a:xfrm>
            <a:off x="8094043" y="2263749"/>
            <a:ext cx="3000779" cy="3429796"/>
            <a:chOff x="8094043" y="2263749"/>
            <a:chExt cx="3000779" cy="342979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835547B-F3A5-48AE-A453-6B6185BA1DE8}"/>
                </a:ext>
              </a:extLst>
            </p:cNvPr>
            <p:cNvGrpSpPr/>
            <p:nvPr/>
          </p:nvGrpSpPr>
          <p:grpSpPr>
            <a:xfrm>
              <a:off x="8094043" y="3355151"/>
              <a:ext cx="800449" cy="686186"/>
              <a:chOff x="2168079" y="3726470"/>
              <a:chExt cx="1151488" cy="987115"/>
            </a:xfrm>
          </p:grpSpPr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id="{D7E973AA-07FA-4AE4-968E-12624B5A8CF7}"/>
                  </a:ext>
                </a:extLst>
              </p:cNvPr>
              <p:cNvSpPr/>
              <p:nvPr/>
            </p:nvSpPr>
            <p:spPr>
              <a:xfrm>
                <a:off x="2168079" y="3726470"/>
                <a:ext cx="1151488" cy="987115"/>
              </a:xfrm>
              <a:custGeom>
                <a:avLst/>
                <a:gdLst>
                  <a:gd name="connsiteX0" fmla="*/ 12960 w 2274214"/>
                  <a:gd name="connsiteY0" fmla="*/ 503679 h 1949573"/>
                  <a:gd name="connsiteX1" fmla="*/ 236429 w 2274214"/>
                  <a:gd name="connsiteY1" fmla="*/ 196787 h 1949573"/>
                  <a:gd name="connsiteX2" fmla="*/ 1820572 w 2274214"/>
                  <a:gd name="connsiteY2" fmla="*/ 6646 h 1949573"/>
                  <a:gd name="connsiteX3" fmla="*/ 2034765 w 2274214"/>
                  <a:gd name="connsiteY3" fmla="*/ 176927 h 1949573"/>
                  <a:gd name="connsiteX4" fmla="*/ 2267304 w 2274214"/>
                  <a:gd name="connsiteY4" fmla="*/ 1389790 h 1949573"/>
                  <a:gd name="connsiteX5" fmla="*/ 2081080 w 2274214"/>
                  <a:gd name="connsiteY5" fmla="*/ 1626522 h 1949573"/>
                  <a:gd name="connsiteX6" fmla="*/ 642687 w 2274214"/>
                  <a:gd name="connsiteY6" fmla="*/ 1933689 h 1949573"/>
                  <a:gd name="connsiteX7" fmla="*/ 269413 w 2274214"/>
                  <a:gd name="connsiteY7" fmla="*/ 1737707 h 1949573"/>
                  <a:gd name="connsiteX8" fmla="*/ 12960 w 2274214"/>
                  <a:gd name="connsiteY8" fmla="*/ 503679 h 194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4214" h="1949573">
                    <a:moveTo>
                      <a:pt x="12960" y="503679"/>
                    </a:moveTo>
                    <a:cubicBezTo>
                      <a:pt x="-52321" y="215684"/>
                      <a:pt x="145654" y="211767"/>
                      <a:pt x="236429" y="196787"/>
                    </a:cubicBezTo>
                    <a:lnTo>
                      <a:pt x="1820572" y="6646"/>
                    </a:lnTo>
                    <a:cubicBezTo>
                      <a:pt x="1937048" y="-21460"/>
                      <a:pt x="2009202" y="40386"/>
                      <a:pt x="2034765" y="176927"/>
                    </a:cubicBezTo>
                    <a:lnTo>
                      <a:pt x="2267304" y="1389790"/>
                    </a:lnTo>
                    <a:cubicBezTo>
                      <a:pt x="2272458" y="1415078"/>
                      <a:pt x="2318430" y="1571136"/>
                      <a:pt x="2081080" y="1626522"/>
                    </a:cubicBezTo>
                    <a:cubicBezTo>
                      <a:pt x="1801812" y="1691666"/>
                      <a:pt x="1166039" y="1833980"/>
                      <a:pt x="642687" y="1933689"/>
                    </a:cubicBezTo>
                    <a:cubicBezTo>
                      <a:pt x="354829" y="1988594"/>
                      <a:pt x="298138" y="1895825"/>
                      <a:pt x="269413" y="1737707"/>
                    </a:cubicBezTo>
                    <a:cubicBezTo>
                      <a:pt x="189908" y="1370137"/>
                      <a:pt x="12960" y="503679"/>
                      <a:pt x="12960" y="5036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9">
                <a:extLst>
                  <a:ext uri="{FF2B5EF4-FFF2-40B4-BE49-F238E27FC236}">
                    <a16:creationId xmlns:a16="http://schemas.microsoft.com/office/drawing/2014/main" id="{E3E316F8-6563-4BC5-A182-7A4740498DC5}"/>
                  </a:ext>
                </a:extLst>
              </p:cNvPr>
              <p:cNvSpPr/>
              <p:nvPr/>
            </p:nvSpPr>
            <p:spPr>
              <a:xfrm>
                <a:off x="2547888" y="3946358"/>
                <a:ext cx="478329" cy="496948"/>
              </a:xfrm>
              <a:custGeom>
                <a:avLst/>
                <a:gdLst>
                  <a:gd name="connsiteX0" fmla="*/ 168 w 944710"/>
                  <a:gd name="connsiteY0" fmla="*/ 581614 h 981482"/>
                  <a:gd name="connsiteX1" fmla="*/ 8964 w 944710"/>
                  <a:gd name="connsiteY1" fmla="*/ 552616 h 981482"/>
                  <a:gd name="connsiteX2" fmla="*/ 109910 w 944710"/>
                  <a:gd name="connsiteY2" fmla="*/ 378211 h 981482"/>
                  <a:gd name="connsiteX3" fmla="*/ 174023 w 944710"/>
                  <a:gd name="connsiteY3" fmla="*/ 367903 h 981482"/>
                  <a:gd name="connsiteX4" fmla="*/ 371792 w 944710"/>
                  <a:gd name="connsiteY4" fmla="*/ 525335 h 981482"/>
                  <a:gd name="connsiteX5" fmla="*/ 431714 w 944710"/>
                  <a:gd name="connsiteY5" fmla="*/ 516608 h 981482"/>
                  <a:gd name="connsiteX6" fmla="*/ 571760 w 944710"/>
                  <a:gd name="connsiteY6" fmla="*/ 270325 h 981482"/>
                  <a:gd name="connsiteX7" fmla="*/ 708714 w 944710"/>
                  <a:gd name="connsiteY7" fmla="*/ 25690 h 981482"/>
                  <a:gd name="connsiteX8" fmla="*/ 767948 w 944710"/>
                  <a:gd name="connsiteY8" fmla="*/ 14489 h 981482"/>
                  <a:gd name="connsiteX9" fmla="*/ 923180 w 944710"/>
                  <a:gd name="connsiteY9" fmla="*/ 142922 h 981482"/>
                  <a:gd name="connsiteX10" fmla="*/ 934519 w 944710"/>
                  <a:gd name="connsiteY10" fmla="*/ 215007 h 981482"/>
                  <a:gd name="connsiteX11" fmla="*/ 525169 w 944710"/>
                  <a:gd name="connsiteY11" fmla="*/ 952345 h 981482"/>
                  <a:gd name="connsiteX12" fmla="*/ 460025 w 944710"/>
                  <a:gd name="connsiteY12" fmla="*/ 966295 h 981482"/>
                  <a:gd name="connsiteX13" fmla="*/ 143925 w 944710"/>
                  <a:gd name="connsiteY13" fmla="*/ 716095 h 981482"/>
                  <a:gd name="connsiteX14" fmla="*/ 25937 w 944710"/>
                  <a:gd name="connsiteY14" fmla="*/ 623051 h 981482"/>
                  <a:gd name="connsiteX15" fmla="*/ 168 w 944710"/>
                  <a:gd name="connsiteY15" fmla="*/ 581614 h 9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4710" h="981482">
                    <a:moveTo>
                      <a:pt x="168" y="581614"/>
                    </a:moveTo>
                    <a:cubicBezTo>
                      <a:pt x="-863" y="570757"/>
                      <a:pt x="3741" y="561549"/>
                      <a:pt x="8964" y="552616"/>
                    </a:cubicBezTo>
                    <a:cubicBezTo>
                      <a:pt x="42567" y="494481"/>
                      <a:pt x="76101" y="436277"/>
                      <a:pt x="109910" y="378211"/>
                    </a:cubicBezTo>
                    <a:cubicBezTo>
                      <a:pt x="129563" y="344539"/>
                      <a:pt x="142482" y="342753"/>
                      <a:pt x="174023" y="367903"/>
                    </a:cubicBezTo>
                    <a:cubicBezTo>
                      <a:pt x="239923" y="420403"/>
                      <a:pt x="306167" y="472491"/>
                      <a:pt x="371792" y="525335"/>
                    </a:cubicBezTo>
                    <a:cubicBezTo>
                      <a:pt x="399004" y="547256"/>
                      <a:pt x="414534" y="546362"/>
                      <a:pt x="431714" y="516608"/>
                    </a:cubicBezTo>
                    <a:cubicBezTo>
                      <a:pt x="478922" y="434834"/>
                      <a:pt x="525444" y="352579"/>
                      <a:pt x="571760" y="270325"/>
                    </a:cubicBezTo>
                    <a:cubicBezTo>
                      <a:pt x="617594" y="188894"/>
                      <a:pt x="662673" y="106983"/>
                      <a:pt x="708714" y="25690"/>
                    </a:cubicBezTo>
                    <a:cubicBezTo>
                      <a:pt x="726030" y="-4820"/>
                      <a:pt x="740530" y="-7638"/>
                      <a:pt x="767948" y="14489"/>
                    </a:cubicBezTo>
                    <a:cubicBezTo>
                      <a:pt x="820173" y="56751"/>
                      <a:pt x="871505" y="99974"/>
                      <a:pt x="923180" y="142922"/>
                    </a:cubicBezTo>
                    <a:cubicBezTo>
                      <a:pt x="948057" y="163606"/>
                      <a:pt x="950736" y="185871"/>
                      <a:pt x="934519" y="215007"/>
                    </a:cubicBezTo>
                    <a:cubicBezTo>
                      <a:pt x="797496" y="460466"/>
                      <a:pt x="661505" y="706543"/>
                      <a:pt x="525169" y="952345"/>
                    </a:cubicBezTo>
                    <a:cubicBezTo>
                      <a:pt x="506615" y="985742"/>
                      <a:pt x="490948" y="990483"/>
                      <a:pt x="460025" y="966295"/>
                    </a:cubicBezTo>
                    <a:cubicBezTo>
                      <a:pt x="354131" y="883628"/>
                      <a:pt x="249200" y="799586"/>
                      <a:pt x="143925" y="716095"/>
                    </a:cubicBezTo>
                    <a:cubicBezTo>
                      <a:pt x="104687" y="684966"/>
                      <a:pt x="65381" y="653905"/>
                      <a:pt x="25937" y="623051"/>
                    </a:cubicBezTo>
                    <a:cubicBezTo>
                      <a:pt x="12125" y="612263"/>
                      <a:pt x="-1687" y="601817"/>
                      <a:pt x="168" y="581614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D0F99881-3290-460F-A4FE-4DFC0EF29658}"/>
                </a:ext>
              </a:extLst>
            </p:cNvPr>
            <p:cNvGrpSpPr/>
            <p:nvPr/>
          </p:nvGrpSpPr>
          <p:grpSpPr>
            <a:xfrm>
              <a:off x="8600039" y="2263749"/>
              <a:ext cx="2494783" cy="3429796"/>
              <a:chOff x="3026089" y="2857137"/>
              <a:chExt cx="2494783" cy="3429796"/>
            </a:xfrm>
          </p:grpSpPr>
          <p:sp>
            <p:nvSpPr>
              <p:cNvPr id="11" name="Freeform: Shape 5">
                <a:extLst>
                  <a:ext uri="{FF2B5EF4-FFF2-40B4-BE49-F238E27FC236}">
                    <a16:creationId xmlns:a16="http://schemas.microsoft.com/office/drawing/2014/main" id="{8ACE8872-6052-47FB-82FA-B56792B42DC4}"/>
                  </a:ext>
                </a:extLst>
              </p:cNvPr>
              <p:cNvSpPr/>
              <p:nvPr/>
            </p:nvSpPr>
            <p:spPr>
              <a:xfrm>
                <a:off x="3094022" y="5157609"/>
                <a:ext cx="1699021" cy="913217"/>
              </a:xfrm>
              <a:custGeom>
                <a:avLst/>
                <a:gdLst>
                  <a:gd name="connsiteX0" fmla="*/ 2838162 w 3355603"/>
                  <a:gd name="connsiteY0" fmla="*/ 1584217 h 1803622"/>
                  <a:gd name="connsiteX1" fmla="*/ 2884271 w 3355603"/>
                  <a:gd name="connsiteY1" fmla="*/ 1555424 h 1803622"/>
                  <a:gd name="connsiteX2" fmla="*/ 3267577 w 3355603"/>
                  <a:gd name="connsiteY2" fmla="*/ 1540101 h 1803622"/>
                  <a:gd name="connsiteX3" fmla="*/ 3291009 w 3355603"/>
                  <a:gd name="connsiteY3" fmla="*/ 1536115 h 1803622"/>
                  <a:gd name="connsiteX4" fmla="*/ 3286337 w 3355603"/>
                  <a:gd name="connsiteY4" fmla="*/ 1528075 h 1803622"/>
                  <a:gd name="connsiteX5" fmla="*/ 3332652 w 3355603"/>
                  <a:gd name="connsiteY5" fmla="*/ 1525051 h 1803622"/>
                  <a:gd name="connsiteX6" fmla="*/ 3352030 w 3355603"/>
                  <a:gd name="connsiteY6" fmla="*/ 1450974 h 1803622"/>
                  <a:gd name="connsiteX7" fmla="*/ 3355604 w 3355603"/>
                  <a:gd name="connsiteY7" fmla="*/ 1419433 h 1803622"/>
                  <a:gd name="connsiteX8" fmla="*/ 3342478 w 3355603"/>
                  <a:gd name="connsiteY8" fmla="*/ 1254786 h 1803622"/>
                  <a:gd name="connsiteX9" fmla="*/ 3282419 w 3355603"/>
                  <a:gd name="connsiteY9" fmla="*/ 1046366 h 1803622"/>
                  <a:gd name="connsiteX10" fmla="*/ 3269364 w 3355603"/>
                  <a:gd name="connsiteY10" fmla="*/ 1018947 h 1803622"/>
                  <a:gd name="connsiteX11" fmla="*/ 3218444 w 3355603"/>
                  <a:gd name="connsiteY11" fmla="*/ 982252 h 1803622"/>
                  <a:gd name="connsiteX12" fmla="*/ 3088430 w 3355603"/>
                  <a:gd name="connsiteY12" fmla="*/ 976480 h 1803622"/>
                  <a:gd name="connsiteX13" fmla="*/ 2850737 w 3355603"/>
                  <a:gd name="connsiteY13" fmla="*/ 963699 h 1803622"/>
                  <a:gd name="connsiteX14" fmla="*/ 3004183 w 3355603"/>
                  <a:gd name="connsiteY14" fmla="*/ 916009 h 1803622"/>
                  <a:gd name="connsiteX15" fmla="*/ 3296301 w 3355603"/>
                  <a:gd name="connsiteY15" fmla="*/ 702710 h 1803622"/>
                  <a:gd name="connsiteX16" fmla="*/ 3105954 w 3355603"/>
                  <a:gd name="connsiteY16" fmla="*/ 720027 h 1803622"/>
                  <a:gd name="connsiteX17" fmla="*/ 2727183 w 3355603"/>
                  <a:gd name="connsiteY17" fmla="*/ 590769 h 1803622"/>
                  <a:gd name="connsiteX18" fmla="*/ 2312474 w 3355603"/>
                  <a:gd name="connsiteY18" fmla="*/ 317343 h 1803622"/>
                  <a:gd name="connsiteX19" fmla="*/ 1839491 w 3355603"/>
                  <a:gd name="connsiteY19" fmla="*/ 80748 h 1803622"/>
                  <a:gd name="connsiteX20" fmla="*/ 1146063 w 3355603"/>
                  <a:gd name="connsiteY20" fmla="*/ 12924 h 1803622"/>
                  <a:gd name="connsiteX21" fmla="*/ 340077 w 3355603"/>
                  <a:gd name="connsiteY21" fmla="*/ 315212 h 1803622"/>
                  <a:gd name="connsiteX22" fmla="*/ 51601 w 3355603"/>
                  <a:gd name="connsiteY22" fmla="*/ 627327 h 1803622"/>
                  <a:gd name="connsiteX23" fmla="*/ 878272 w 3355603"/>
                  <a:gd name="connsiteY23" fmla="*/ 1437849 h 1803622"/>
                  <a:gd name="connsiteX24" fmla="*/ 1878729 w 3355603"/>
                  <a:gd name="connsiteY24" fmla="*/ 1678910 h 1803622"/>
                  <a:gd name="connsiteX25" fmla="*/ 2660390 w 3355603"/>
                  <a:gd name="connsiteY25" fmla="*/ 1799440 h 1803622"/>
                  <a:gd name="connsiteX26" fmla="*/ 2805177 w 3355603"/>
                  <a:gd name="connsiteY26" fmla="*/ 1733059 h 1803622"/>
                  <a:gd name="connsiteX27" fmla="*/ 2838093 w 3355603"/>
                  <a:gd name="connsiteY27" fmla="*/ 1585385 h 1803622"/>
                  <a:gd name="connsiteX28" fmla="*/ 2838162 w 3355603"/>
                  <a:gd name="connsiteY28" fmla="*/ 1584217 h 1803622"/>
                  <a:gd name="connsiteX29" fmla="*/ 2838024 w 3355603"/>
                  <a:gd name="connsiteY29" fmla="*/ 1585042 h 1803622"/>
                  <a:gd name="connsiteX30" fmla="*/ 1668522 w 3355603"/>
                  <a:gd name="connsiteY30" fmla="*/ 1503131 h 1803622"/>
                  <a:gd name="connsiteX31" fmla="*/ 1675394 w 3355603"/>
                  <a:gd name="connsiteY31" fmla="*/ 1503886 h 1803622"/>
                  <a:gd name="connsiteX32" fmla="*/ 1668522 w 3355603"/>
                  <a:gd name="connsiteY32" fmla="*/ 1503131 h 18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5603" h="1803622">
                    <a:moveTo>
                      <a:pt x="2838162" y="1584217"/>
                    </a:moveTo>
                    <a:cubicBezTo>
                      <a:pt x="2841116" y="1558792"/>
                      <a:pt x="2858640" y="1555219"/>
                      <a:pt x="2884271" y="1555424"/>
                    </a:cubicBezTo>
                    <a:cubicBezTo>
                      <a:pt x="3012223" y="1556318"/>
                      <a:pt x="3140106" y="1551989"/>
                      <a:pt x="3267577" y="1540101"/>
                    </a:cubicBezTo>
                    <a:cubicBezTo>
                      <a:pt x="3275411" y="1539345"/>
                      <a:pt x="3283176" y="1537421"/>
                      <a:pt x="3291009" y="1536115"/>
                    </a:cubicBezTo>
                    <a:cubicBezTo>
                      <a:pt x="3291147" y="1532129"/>
                      <a:pt x="3275411" y="1532129"/>
                      <a:pt x="3286337" y="1528075"/>
                    </a:cubicBezTo>
                    <a:cubicBezTo>
                      <a:pt x="3300699" y="1522784"/>
                      <a:pt x="3321451" y="1544155"/>
                      <a:pt x="3332652" y="1525051"/>
                    </a:cubicBezTo>
                    <a:cubicBezTo>
                      <a:pt x="3345502" y="1503131"/>
                      <a:pt x="3352168" y="1477774"/>
                      <a:pt x="3352030" y="1450974"/>
                    </a:cubicBezTo>
                    <a:cubicBezTo>
                      <a:pt x="3351961" y="1440941"/>
                      <a:pt x="3342135" y="1428297"/>
                      <a:pt x="3355604" y="1419433"/>
                    </a:cubicBezTo>
                    <a:cubicBezTo>
                      <a:pt x="3345434" y="1365146"/>
                      <a:pt x="3355535" y="1309691"/>
                      <a:pt x="3342478" y="1254786"/>
                    </a:cubicBezTo>
                    <a:cubicBezTo>
                      <a:pt x="3325643" y="1184213"/>
                      <a:pt x="3302898" y="1115702"/>
                      <a:pt x="3282419" y="1046366"/>
                    </a:cubicBezTo>
                    <a:cubicBezTo>
                      <a:pt x="3277953" y="1037295"/>
                      <a:pt x="3271838" y="1028568"/>
                      <a:pt x="3269364" y="1018947"/>
                    </a:cubicBezTo>
                    <a:cubicBezTo>
                      <a:pt x="3262354" y="992148"/>
                      <a:pt x="3247649" y="981497"/>
                      <a:pt x="3218444" y="982252"/>
                    </a:cubicBezTo>
                    <a:cubicBezTo>
                      <a:pt x="3175220" y="983352"/>
                      <a:pt x="3131791" y="978748"/>
                      <a:pt x="3088430" y="976480"/>
                    </a:cubicBezTo>
                    <a:cubicBezTo>
                      <a:pt x="3009199" y="972288"/>
                      <a:pt x="2929968" y="967959"/>
                      <a:pt x="2850737" y="963699"/>
                    </a:cubicBezTo>
                    <a:cubicBezTo>
                      <a:pt x="2902619" y="948375"/>
                      <a:pt x="2954294" y="935044"/>
                      <a:pt x="3004183" y="916009"/>
                    </a:cubicBezTo>
                    <a:cubicBezTo>
                      <a:pt x="3120933" y="871549"/>
                      <a:pt x="3229920" y="816231"/>
                      <a:pt x="3296301" y="702710"/>
                    </a:cubicBezTo>
                    <a:cubicBezTo>
                      <a:pt x="3233081" y="710406"/>
                      <a:pt x="3170617" y="724012"/>
                      <a:pt x="3105954" y="720027"/>
                    </a:cubicBezTo>
                    <a:cubicBezTo>
                      <a:pt x="2967625" y="711437"/>
                      <a:pt x="2844690" y="659143"/>
                      <a:pt x="2727183" y="590769"/>
                    </a:cubicBezTo>
                    <a:cubicBezTo>
                      <a:pt x="2583907" y="507346"/>
                      <a:pt x="2451695" y="407019"/>
                      <a:pt x="2312474" y="317343"/>
                    </a:cubicBezTo>
                    <a:cubicBezTo>
                      <a:pt x="2163425" y="221276"/>
                      <a:pt x="2009361" y="135173"/>
                      <a:pt x="1839491" y="80748"/>
                    </a:cubicBezTo>
                    <a:cubicBezTo>
                      <a:pt x="1613685" y="3716"/>
                      <a:pt x="1382314" y="-16556"/>
                      <a:pt x="1146063" y="12924"/>
                    </a:cubicBezTo>
                    <a:cubicBezTo>
                      <a:pt x="991999" y="33059"/>
                      <a:pt x="435319" y="229728"/>
                      <a:pt x="340077" y="315212"/>
                    </a:cubicBezTo>
                    <a:cubicBezTo>
                      <a:pt x="233221" y="411073"/>
                      <a:pt x="108224" y="517241"/>
                      <a:pt x="51601" y="627327"/>
                    </a:cubicBezTo>
                    <a:cubicBezTo>
                      <a:pt x="-200867" y="1118313"/>
                      <a:pt x="537295" y="1331749"/>
                      <a:pt x="878272" y="1437849"/>
                    </a:cubicBezTo>
                    <a:cubicBezTo>
                      <a:pt x="1205504" y="1539620"/>
                      <a:pt x="1545311" y="1615965"/>
                      <a:pt x="1878729" y="1678910"/>
                    </a:cubicBezTo>
                    <a:cubicBezTo>
                      <a:pt x="2137931" y="1727905"/>
                      <a:pt x="2398302" y="1769411"/>
                      <a:pt x="2660390" y="1799440"/>
                    </a:cubicBezTo>
                    <a:cubicBezTo>
                      <a:pt x="2739277" y="1808511"/>
                      <a:pt x="2772056" y="1809267"/>
                      <a:pt x="2805177" y="1733059"/>
                    </a:cubicBezTo>
                    <a:cubicBezTo>
                      <a:pt x="2816653" y="1706672"/>
                      <a:pt x="2848126" y="1629433"/>
                      <a:pt x="2838093" y="1585385"/>
                    </a:cubicBezTo>
                    <a:cubicBezTo>
                      <a:pt x="2838162" y="1584973"/>
                      <a:pt x="2838162" y="1584629"/>
                      <a:pt x="2838162" y="1584217"/>
                    </a:cubicBezTo>
                    <a:cubicBezTo>
                      <a:pt x="2838162" y="1584492"/>
                      <a:pt x="2838093" y="1584767"/>
                      <a:pt x="2838024" y="1585042"/>
                    </a:cubicBezTo>
                    <a:moveTo>
                      <a:pt x="1668522" y="1503131"/>
                    </a:moveTo>
                    <a:cubicBezTo>
                      <a:pt x="1670790" y="1503405"/>
                      <a:pt x="1673126" y="1503680"/>
                      <a:pt x="1675394" y="1503886"/>
                    </a:cubicBezTo>
                    <a:cubicBezTo>
                      <a:pt x="1673126" y="1503612"/>
                      <a:pt x="1670790" y="1503405"/>
                      <a:pt x="1668522" y="150313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C2FF405A-7A55-4CA3-82E0-E41A1D553DE6}"/>
                  </a:ext>
                </a:extLst>
              </p:cNvPr>
              <p:cNvSpPr/>
              <p:nvPr/>
            </p:nvSpPr>
            <p:spPr>
              <a:xfrm>
                <a:off x="4029020" y="2857137"/>
                <a:ext cx="1099037" cy="1244371"/>
              </a:xfrm>
              <a:custGeom>
                <a:avLst/>
                <a:gdLst>
                  <a:gd name="connsiteX0" fmla="*/ 172202 w 2170622"/>
                  <a:gd name="connsiteY0" fmla="*/ 717711 h 2457658"/>
                  <a:gd name="connsiteX1" fmla="*/ 155298 w 2170622"/>
                  <a:gd name="connsiteY1" fmla="*/ 715650 h 2457658"/>
                  <a:gd name="connsiteX2" fmla="*/ 35798 w 2170622"/>
                  <a:gd name="connsiteY2" fmla="*/ 623706 h 2457658"/>
                  <a:gd name="connsiteX3" fmla="*/ 5563 w 2170622"/>
                  <a:gd name="connsiteY3" fmla="*/ 508535 h 2457658"/>
                  <a:gd name="connsiteX4" fmla="*/ 17382 w 2170622"/>
                  <a:gd name="connsiteY4" fmla="*/ 308774 h 2457658"/>
                  <a:gd name="connsiteX5" fmla="*/ 307301 w 2170622"/>
                  <a:gd name="connsiteY5" fmla="*/ 36172 h 2457658"/>
                  <a:gd name="connsiteX6" fmla="*/ 987878 w 2170622"/>
                  <a:gd name="connsiteY6" fmla="*/ 134575 h 2457658"/>
                  <a:gd name="connsiteX7" fmla="*/ 1072126 w 2170622"/>
                  <a:gd name="connsiteY7" fmla="*/ 186182 h 2457658"/>
                  <a:gd name="connsiteX8" fmla="*/ 1201865 w 2170622"/>
                  <a:gd name="connsiteY8" fmla="*/ 497953 h 2457658"/>
                  <a:gd name="connsiteX9" fmla="*/ 1383966 w 2170622"/>
                  <a:gd name="connsiteY9" fmla="*/ 1177431 h 2457658"/>
                  <a:gd name="connsiteX10" fmla="*/ 1936179 w 2170622"/>
                  <a:gd name="connsiteY10" fmla="*/ 1381247 h 2457658"/>
                  <a:gd name="connsiteX11" fmla="*/ 2169474 w 2170622"/>
                  <a:gd name="connsiteY11" fmla="*/ 1814510 h 2457658"/>
                  <a:gd name="connsiteX12" fmla="*/ 1923672 w 2170622"/>
                  <a:gd name="connsiteY12" fmla="*/ 2445955 h 2457658"/>
                  <a:gd name="connsiteX13" fmla="*/ 1889588 w 2170622"/>
                  <a:gd name="connsiteY13" fmla="*/ 2455026 h 2457658"/>
                  <a:gd name="connsiteX14" fmla="*/ 1881136 w 2170622"/>
                  <a:gd name="connsiteY14" fmla="*/ 2423965 h 2457658"/>
                  <a:gd name="connsiteX15" fmla="*/ 1725629 w 2170622"/>
                  <a:gd name="connsiteY15" fmla="*/ 2017708 h 2457658"/>
                  <a:gd name="connsiteX16" fmla="*/ 1713534 w 2170622"/>
                  <a:gd name="connsiteY16" fmla="*/ 2005888 h 2457658"/>
                  <a:gd name="connsiteX17" fmla="*/ 1348439 w 2170622"/>
                  <a:gd name="connsiteY17" fmla="*/ 1764828 h 2457658"/>
                  <a:gd name="connsiteX18" fmla="*/ 868241 w 2170622"/>
                  <a:gd name="connsiteY18" fmla="*/ 1167055 h 2457658"/>
                  <a:gd name="connsiteX19" fmla="*/ 882809 w 2170622"/>
                  <a:gd name="connsiteY19" fmla="*/ 883939 h 2457658"/>
                  <a:gd name="connsiteX20" fmla="*/ 843572 w 2170622"/>
                  <a:gd name="connsiteY20" fmla="*/ 672839 h 2457658"/>
                  <a:gd name="connsiteX21" fmla="*/ 764616 w 2170622"/>
                  <a:gd name="connsiteY21" fmla="*/ 640885 h 2457658"/>
                  <a:gd name="connsiteX22" fmla="*/ 172202 w 2170622"/>
                  <a:gd name="connsiteY22" fmla="*/ 717711 h 24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70622" h="2457658">
                    <a:moveTo>
                      <a:pt x="172202" y="717711"/>
                    </a:moveTo>
                    <a:cubicBezTo>
                      <a:pt x="166567" y="717024"/>
                      <a:pt x="160933" y="715993"/>
                      <a:pt x="155298" y="715650"/>
                    </a:cubicBezTo>
                    <a:cubicBezTo>
                      <a:pt x="94689" y="712008"/>
                      <a:pt x="52771" y="685964"/>
                      <a:pt x="35798" y="623706"/>
                    </a:cubicBezTo>
                    <a:cubicBezTo>
                      <a:pt x="25353" y="585361"/>
                      <a:pt x="12640" y="547704"/>
                      <a:pt x="5563" y="508535"/>
                    </a:cubicBezTo>
                    <a:cubicBezTo>
                      <a:pt x="-3852" y="441124"/>
                      <a:pt x="-2203" y="374261"/>
                      <a:pt x="17382" y="308774"/>
                    </a:cubicBezTo>
                    <a:cubicBezTo>
                      <a:pt x="61292" y="162131"/>
                      <a:pt x="164300" y="77883"/>
                      <a:pt x="307301" y="36172"/>
                    </a:cubicBezTo>
                    <a:cubicBezTo>
                      <a:pt x="549118" y="-34401"/>
                      <a:pt x="775954" y="-1760"/>
                      <a:pt x="987878" y="134575"/>
                    </a:cubicBezTo>
                    <a:cubicBezTo>
                      <a:pt x="1015572" y="152373"/>
                      <a:pt x="1044020" y="169002"/>
                      <a:pt x="1072126" y="186182"/>
                    </a:cubicBezTo>
                    <a:cubicBezTo>
                      <a:pt x="1172316" y="266375"/>
                      <a:pt x="1196916" y="378866"/>
                      <a:pt x="1201865" y="497953"/>
                    </a:cubicBezTo>
                    <a:cubicBezTo>
                      <a:pt x="1211141" y="721834"/>
                      <a:pt x="1138026" y="1055938"/>
                      <a:pt x="1383966" y="1177431"/>
                    </a:cubicBezTo>
                    <a:cubicBezTo>
                      <a:pt x="1558714" y="1263809"/>
                      <a:pt x="1773662" y="1272192"/>
                      <a:pt x="1936179" y="1381247"/>
                    </a:cubicBezTo>
                    <a:cubicBezTo>
                      <a:pt x="2082822" y="1479650"/>
                      <a:pt x="2159442" y="1640999"/>
                      <a:pt x="2169474" y="1814510"/>
                    </a:cubicBezTo>
                    <a:cubicBezTo>
                      <a:pt x="2181294" y="2018120"/>
                      <a:pt x="2102063" y="2322195"/>
                      <a:pt x="1923672" y="2445955"/>
                    </a:cubicBezTo>
                    <a:cubicBezTo>
                      <a:pt x="1913708" y="2452895"/>
                      <a:pt x="1902988" y="2462310"/>
                      <a:pt x="1889588" y="2455026"/>
                    </a:cubicBezTo>
                    <a:cubicBezTo>
                      <a:pt x="1876945" y="2448154"/>
                      <a:pt x="1881068" y="2434823"/>
                      <a:pt x="1881136" y="2423965"/>
                    </a:cubicBezTo>
                    <a:cubicBezTo>
                      <a:pt x="1881755" y="2268458"/>
                      <a:pt x="1826231" y="2134459"/>
                      <a:pt x="1725629" y="2017708"/>
                    </a:cubicBezTo>
                    <a:cubicBezTo>
                      <a:pt x="1721986" y="2013447"/>
                      <a:pt x="1717588" y="2009805"/>
                      <a:pt x="1713534" y="2005888"/>
                    </a:cubicBezTo>
                    <a:cubicBezTo>
                      <a:pt x="1616025" y="1893398"/>
                      <a:pt x="1477833" y="1833545"/>
                      <a:pt x="1348439" y="1764828"/>
                    </a:cubicBezTo>
                    <a:cubicBezTo>
                      <a:pt x="1124351" y="1645809"/>
                      <a:pt x="897790" y="1433609"/>
                      <a:pt x="868241" y="1167055"/>
                    </a:cubicBezTo>
                    <a:cubicBezTo>
                      <a:pt x="857727" y="1071881"/>
                      <a:pt x="870990" y="977944"/>
                      <a:pt x="882809" y="883939"/>
                    </a:cubicBezTo>
                    <a:cubicBezTo>
                      <a:pt x="892155" y="809380"/>
                      <a:pt x="883909" y="738120"/>
                      <a:pt x="843572" y="672839"/>
                    </a:cubicBezTo>
                    <a:cubicBezTo>
                      <a:pt x="820208" y="635044"/>
                      <a:pt x="808113" y="630921"/>
                      <a:pt x="764616" y="640885"/>
                    </a:cubicBezTo>
                    <a:cubicBezTo>
                      <a:pt x="569664" y="685345"/>
                      <a:pt x="373888" y="724652"/>
                      <a:pt x="172202" y="71771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30A7D05-8421-46C7-BBE8-65540682D092}"/>
                  </a:ext>
                </a:extLst>
              </p:cNvPr>
              <p:cNvSpPr/>
              <p:nvPr/>
            </p:nvSpPr>
            <p:spPr>
              <a:xfrm>
                <a:off x="3666437" y="3591365"/>
                <a:ext cx="1256339" cy="1931207"/>
              </a:xfrm>
              <a:custGeom>
                <a:avLst/>
                <a:gdLst>
                  <a:gd name="connsiteX0" fmla="*/ 1767481 w 2481297"/>
                  <a:gd name="connsiteY0" fmla="*/ 88356 h 3814175"/>
                  <a:gd name="connsiteX1" fmla="*/ 2011772 w 2481297"/>
                  <a:gd name="connsiteY1" fmla="*/ 291347 h 3814175"/>
                  <a:gd name="connsiteX2" fmla="*/ 2177312 w 2481297"/>
                  <a:gd name="connsiteY2" fmla="*/ 372434 h 3814175"/>
                  <a:gd name="connsiteX3" fmla="*/ 2427925 w 2481297"/>
                  <a:gd name="connsiteY3" fmla="*/ 553092 h 3814175"/>
                  <a:gd name="connsiteX4" fmla="*/ 2480631 w 2481297"/>
                  <a:gd name="connsiteY4" fmla="*/ 927465 h 3814175"/>
                  <a:gd name="connsiteX5" fmla="*/ 2457748 w 2481297"/>
                  <a:gd name="connsiteY5" fmla="*/ 1130456 h 3814175"/>
                  <a:gd name="connsiteX6" fmla="*/ 2367728 w 2481297"/>
                  <a:gd name="connsiteY6" fmla="*/ 1350214 h 3814175"/>
                  <a:gd name="connsiteX7" fmla="*/ 2005106 w 2481297"/>
                  <a:gd name="connsiteY7" fmla="*/ 2207121 h 3814175"/>
                  <a:gd name="connsiteX8" fmla="*/ 2136769 w 2481297"/>
                  <a:gd name="connsiteY8" fmla="*/ 2751844 h 3814175"/>
                  <a:gd name="connsiteX9" fmla="*/ 2345601 w 2481297"/>
                  <a:gd name="connsiteY9" fmla="*/ 3290039 h 3814175"/>
                  <a:gd name="connsiteX10" fmla="*/ 2297086 w 2481297"/>
                  <a:gd name="connsiteY10" fmla="*/ 3600985 h 3814175"/>
                  <a:gd name="connsiteX11" fmla="*/ 2165905 w 2481297"/>
                  <a:gd name="connsiteY11" fmla="*/ 3796143 h 3814175"/>
                  <a:gd name="connsiteX12" fmla="*/ 1975558 w 2481297"/>
                  <a:gd name="connsiteY12" fmla="*/ 3813459 h 3814175"/>
                  <a:gd name="connsiteX13" fmla="*/ 1596788 w 2481297"/>
                  <a:gd name="connsiteY13" fmla="*/ 3684202 h 3814175"/>
                  <a:gd name="connsiteX14" fmla="*/ 1182077 w 2481297"/>
                  <a:gd name="connsiteY14" fmla="*/ 3410775 h 3814175"/>
                  <a:gd name="connsiteX15" fmla="*/ 709095 w 2481297"/>
                  <a:gd name="connsiteY15" fmla="*/ 3174181 h 3814175"/>
                  <a:gd name="connsiteX16" fmla="*/ 0 w 2481297"/>
                  <a:gd name="connsiteY16" fmla="*/ 3108762 h 3814175"/>
                  <a:gd name="connsiteX17" fmla="*/ 86447 w 2481297"/>
                  <a:gd name="connsiteY17" fmla="*/ 3004655 h 3814175"/>
                  <a:gd name="connsiteX18" fmla="*/ 156401 w 2481297"/>
                  <a:gd name="connsiteY18" fmla="*/ 2895120 h 3814175"/>
                  <a:gd name="connsiteX19" fmla="*/ 503630 w 2481297"/>
                  <a:gd name="connsiteY19" fmla="*/ 1670987 h 3814175"/>
                  <a:gd name="connsiteX20" fmla="*/ 503630 w 2481297"/>
                  <a:gd name="connsiteY20" fmla="*/ 1612784 h 3814175"/>
                  <a:gd name="connsiteX21" fmla="*/ 503836 w 2481297"/>
                  <a:gd name="connsiteY21" fmla="*/ 1158287 h 3814175"/>
                  <a:gd name="connsiteX22" fmla="*/ 589664 w 2481297"/>
                  <a:gd name="connsiteY22" fmla="*/ 822602 h 3814175"/>
                  <a:gd name="connsiteX23" fmla="*/ 952973 w 2481297"/>
                  <a:gd name="connsiteY23" fmla="*/ 290591 h 3814175"/>
                  <a:gd name="connsiteX24" fmla="*/ 1200425 w 2481297"/>
                  <a:gd name="connsiteY24" fmla="*/ 100038 h 3814175"/>
                  <a:gd name="connsiteX25" fmla="*/ 1504775 w 2481297"/>
                  <a:gd name="connsiteY25" fmla="*/ 6307 h 3814175"/>
                  <a:gd name="connsiteX26" fmla="*/ 1526077 w 2481297"/>
                  <a:gd name="connsiteY26" fmla="*/ 95228 h 3814175"/>
                  <a:gd name="connsiteX27" fmla="*/ 1554320 w 2481297"/>
                  <a:gd name="connsiteY27" fmla="*/ 128350 h 3814175"/>
                  <a:gd name="connsiteX28" fmla="*/ 1725289 w 2481297"/>
                  <a:gd name="connsiteY28" fmla="*/ 150545 h 3814175"/>
                  <a:gd name="connsiteX29" fmla="*/ 1767481 w 2481297"/>
                  <a:gd name="connsiteY29" fmla="*/ 88356 h 38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81297" h="3814175">
                    <a:moveTo>
                      <a:pt x="1767481" y="88356"/>
                    </a:moveTo>
                    <a:cubicBezTo>
                      <a:pt x="1842589" y="163602"/>
                      <a:pt x="1919965" y="236030"/>
                      <a:pt x="2011772" y="291347"/>
                    </a:cubicBezTo>
                    <a:cubicBezTo>
                      <a:pt x="2064684" y="323232"/>
                      <a:pt x="2119727" y="349963"/>
                      <a:pt x="2177312" y="372434"/>
                    </a:cubicBezTo>
                    <a:cubicBezTo>
                      <a:pt x="2277159" y="411397"/>
                      <a:pt x="2354672" y="476816"/>
                      <a:pt x="2427925" y="553092"/>
                    </a:cubicBezTo>
                    <a:cubicBezTo>
                      <a:pt x="2470667" y="680082"/>
                      <a:pt x="2473691" y="812363"/>
                      <a:pt x="2480631" y="927465"/>
                    </a:cubicBezTo>
                    <a:cubicBezTo>
                      <a:pt x="2484548" y="992471"/>
                      <a:pt x="2470461" y="1066411"/>
                      <a:pt x="2457748" y="1130456"/>
                    </a:cubicBezTo>
                    <a:cubicBezTo>
                      <a:pt x="2445173" y="1193745"/>
                      <a:pt x="2375975" y="1333997"/>
                      <a:pt x="2367728" y="1350214"/>
                    </a:cubicBezTo>
                    <a:cubicBezTo>
                      <a:pt x="2223628" y="1633330"/>
                      <a:pt x="2069082" y="1893082"/>
                      <a:pt x="2005106" y="2207121"/>
                    </a:cubicBezTo>
                    <a:cubicBezTo>
                      <a:pt x="1966693" y="2395544"/>
                      <a:pt x="2034930" y="2594412"/>
                      <a:pt x="2136769" y="2751844"/>
                    </a:cubicBezTo>
                    <a:cubicBezTo>
                      <a:pt x="2250565" y="2927692"/>
                      <a:pt x="2346288" y="3069868"/>
                      <a:pt x="2345601" y="3290039"/>
                    </a:cubicBezTo>
                    <a:cubicBezTo>
                      <a:pt x="2345257" y="3395451"/>
                      <a:pt x="2326360" y="3499971"/>
                      <a:pt x="2297086" y="3600985"/>
                    </a:cubicBezTo>
                    <a:cubicBezTo>
                      <a:pt x="2276266" y="3672795"/>
                      <a:pt x="2259429" y="3784736"/>
                      <a:pt x="2165905" y="3796143"/>
                    </a:cubicBezTo>
                    <a:cubicBezTo>
                      <a:pt x="2102685" y="3803839"/>
                      <a:pt x="2040220" y="3817445"/>
                      <a:pt x="1975558" y="3813459"/>
                    </a:cubicBezTo>
                    <a:cubicBezTo>
                      <a:pt x="1837230" y="3804870"/>
                      <a:pt x="1714294" y="3752576"/>
                      <a:pt x="1596788" y="3684202"/>
                    </a:cubicBezTo>
                    <a:cubicBezTo>
                      <a:pt x="1453511" y="3600779"/>
                      <a:pt x="1321299" y="3500452"/>
                      <a:pt x="1182077" y="3410775"/>
                    </a:cubicBezTo>
                    <a:cubicBezTo>
                      <a:pt x="1033029" y="3314708"/>
                      <a:pt x="878965" y="3228605"/>
                      <a:pt x="709095" y="3174181"/>
                    </a:cubicBezTo>
                    <a:cubicBezTo>
                      <a:pt x="483290" y="3097149"/>
                      <a:pt x="236251" y="3079351"/>
                      <a:pt x="0" y="3108762"/>
                    </a:cubicBezTo>
                    <a:cubicBezTo>
                      <a:pt x="23914" y="3054338"/>
                      <a:pt x="62533" y="3028913"/>
                      <a:pt x="86447" y="3004655"/>
                    </a:cubicBezTo>
                    <a:cubicBezTo>
                      <a:pt x="121080" y="2969472"/>
                      <a:pt x="136679" y="2939442"/>
                      <a:pt x="156401" y="2895120"/>
                    </a:cubicBezTo>
                    <a:cubicBezTo>
                      <a:pt x="324140" y="2518754"/>
                      <a:pt x="487138" y="2085491"/>
                      <a:pt x="503630" y="1670987"/>
                    </a:cubicBezTo>
                    <a:cubicBezTo>
                      <a:pt x="504386" y="1651609"/>
                      <a:pt x="503630" y="1632231"/>
                      <a:pt x="503630" y="1612784"/>
                    </a:cubicBezTo>
                    <a:cubicBezTo>
                      <a:pt x="498133" y="1405051"/>
                      <a:pt x="513594" y="1343205"/>
                      <a:pt x="503836" y="1158287"/>
                    </a:cubicBezTo>
                    <a:cubicBezTo>
                      <a:pt x="487963" y="1038924"/>
                      <a:pt x="534897" y="926365"/>
                      <a:pt x="589664" y="822602"/>
                    </a:cubicBezTo>
                    <a:cubicBezTo>
                      <a:pt x="690129" y="632254"/>
                      <a:pt x="812240" y="453452"/>
                      <a:pt x="952973" y="290591"/>
                    </a:cubicBezTo>
                    <a:cubicBezTo>
                      <a:pt x="1035503" y="225791"/>
                      <a:pt x="1108138" y="152401"/>
                      <a:pt x="1200425" y="100038"/>
                    </a:cubicBezTo>
                    <a:cubicBezTo>
                      <a:pt x="1224682" y="86294"/>
                      <a:pt x="1496803" y="-27708"/>
                      <a:pt x="1504775" y="6307"/>
                    </a:cubicBezTo>
                    <a:cubicBezTo>
                      <a:pt x="1511715" y="35993"/>
                      <a:pt x="1517968" y="65817"/>
                      <a:pt x="1526077" y="95228"/>
                    </a:cubicBezTo>
                    <a:cubicBezTo>
                      <a:pt x="1530131" y="109865"/>
                      <a:pt x="1540507" y="121890"/>
                      <a:pt x="1554320" y="128350"/>
                    </a:cubicBezTo>
                    <a:cubicBezTo>
                      <a:pt x="1608675" y="153912"/>
                      <a:pt x="1664817" y="167793"/>
                      <a:pt x="1725289" y="150545"/>
                    </a:cubicBezTo>
                    <a:cubicBezTo>
                      <a:pt x="1757861" y="141200"/>
                      <a:pt x="1773804" y="122852"/>
                      <a:pt x="1767481" y="88356"/>
                    </a:cubicBezTo>
                    <a:close/>
                  </a:path>
                </a:pathLst>
              </a:custGeom>
              <a:solidFill>
                <a:srgbClr val="F2F5F6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E4B89909-9699-4E9B-B4BA-4ED6EF9A4088}"/>
                  </a:ext>
                </a:extLst>
              </p:cNvPr>
              <p:cNvSpPr/>
              <p:nvPr/>
            </p:nvSpPr>
            <p:spPr>
              <a:xfrm>
                <a:off x="3375076" y="5198493"/>
                <a:ext cx="1418071" cy="764721"/>
              </a:xfrm>
              <a:custGeom>
                <a:avLst/>
                <a:gdLst>
                  <a:gd name="connsiteX0" fmla="*/ 1284608 w 2800721"/>
                  <a:gd name="connsiteY0" fmla="*/ 0 h 1510340"/>
                  <a:gd name="connsiteX1" fmla="*/ 1757590 w 2800721"/>
                  <a:gd name="connsiteY1" fmla="*/ 236594 h 1510340"/>
                  <a:gd name="connsiteX2" fmla="*/ 2172301 w 2800721"/>
                  <a:gd name="connsiteY2" fmla="*/ 510021 h 1510340"/>
                  <a:gd name="connsiteX3" fmla="*/ 2551071 w 2800721"/>
                  <a:gd name="connsiteY3" fmla="*/ 639278 h 1510340"/>
                  <a:gd name="connsiteX4" fmla="*/ 2741418 w 2800721"/>
                  <a:gd name="connsiteY4" fmla="*/ 621962 h 1510340"/>
                  <a:gd name="connsiteX5" fmla="*/ 2449300 w 2800721"/>
                  <a:gd name="connsiteY5" fmla="*/ 835260 h 1510340"/>
                  <a:gd name="connsiteX6" fmla="*/ 2295854 w 2800721"/>
                  <a:gd name="connsiteY6" fmla="*/ 882950 h 1510340"/>
                  <a:gd name="connsiteX7" fmla="*/ 2533548 w 2800721"/>
                  <a:gd name="connsiteY7" fmla="*/ 895732 h 1510340"/>
                  <a:gd name="connsiteX8" fmla="*/ 2663561 w 2800721"/>
                  <a:gd name="connsiteY8" fmla="*/ 901504 h 1510340"/>
                  <a:gd name="connsiteX9" fmla="*/ 2714480 w 2800721"/>
                  <a:gd name="connsiteY9" fmla="*/ 938199 h 1510340"/>
                  <a:gd name="connsiteX10" fmla="*/ 2727537 w 2800721"/>
                  <a:gd name="connsiteY10" fmla="*/ 965617 h 1510340"/>
                  <a:gd name="connsiteX11" fmla="*/ 2787596 w 2800721"/>
                  <a:gd name="connsiteY11" fmla="*/ 1174037 h 1510340"/>
                  <a:gd name="connsiteX12" fmla="*/ 2800721 w 2800721"/>
                  <a:gd name="connsiteY12" fmla="*/ 1338684 h 1510340"/>
                  <a:gd name="connsiteX13" fmla="*/ 2797148 w 2800721"/>
                  <a:gd name="connsiteY13" fmla="*/ 1370225 h 1510340"/>
                  <a:gd name="connsiteX14" fmla="*/ 2777770 w 2800721"/>
                  <a:gd name="connsiteY14" fmla="*/ 1444303 h 1510340"/>
                  <a:gd name="connsiteX15" fmla="*/ 2731454 w 2800721"/>
                  <a:gd name="connsiteY15" fmla="*/ 1447327 h 1510340"/>
                  <a:gd name="connsiteX16" fmla="*/ 2736127 w 2800721"/>
                  <a:gd name="connsiteY16" fmla="*/ 1455366 h 1510340"/>
                  <a:gd name="connsiteX17" fmla="*/ 2712694 w 2800721"/>
                  <a:gd name="connsiteY17" fmla="*/ 1459352 h 1510340"/>
                  <a:gd name="connsiteX18" fmla="*/ 2329388 w 2800721"/>
                  <a:gd name="connsiteY18" fmla="*/ 1474676 h 1510340"/>
                  <a:gd name="connsiteX19" fmla="*/ 2282798 w 2800721"/>
                  <a:gd name="connsiteY19" fmla="*/ 1510340 h 1510340"/>
                  <a:gd name="connsiteX20" fmla="*/ 2243285 w 2800721"/>
                  <a:gd name="connsiteY20" fmla="*/ 1473027 h 1510340"/>
                  <a:gd name="connsiteX21" fmla="*/ 1739381 w 2800721"/>
                  <a:gd name="connsiteY21" fmla="*/ 1467804 h 1510340"/>
                  <a:gd name="connsiteX22" fmla="*/ 1309690 w 2800721"/>
                  <a:gd name="connsiteY22" fmla="*/ 1440455 h 1510340"/>
                  <a:gd name="connsiteX23" fmla="*/ 953459 w 2800721"/>
                  <a:gd name="connsiteY23" fmla="*/ 1402386 h 1510340"/>
                  <a:gd name="connsiteX24" fmla="*/ 538543 w 2800721"/>
                  <a:gd name="connsiteY24" fmla="*/ 1321299 h 1510340"/>
                  <a:gd name="connsiteX25" fmla="*/ 121634 w 2800721"/>
                  <a:gd name="connsiteY25" fmla="*/ 1145863 h 1510340"/>
                  <a:gd name="connsiteX26" fmla="*/ 3166 w 2800721"/>
                  <a:gd name="connsiteY26" fmla="*/ 976750 h 1510340"/>
                  <a:gd name="connsiteX27" fmla="*/ 6945 w 2800721"/>
                  <a:gd name="connsiteY27" fmla="*/ 823235 h 1510340"/>
                  <a:gd name="connsiteX28" fmla="*/ 220519 w 2800721"/>
                  <a:gd name="connsiteY28" fmla="*/ 387566 h 1510340"/>
                  <a:gd name="connsiteX29" fmla="*/ 544247 w 2800721"/>
                  <a:gd name="connsiteY29" fmla="*/ 175161 h 1510340"/>
                  <a:gd name="connsiteX30" fmla="*/ 1051931 w 2800721"/>
                  <a:gd name="connsiteY30" fmla="*/ 31060 h 1510340"/>
                  <a:gd name="connsiteX31" fmla="*/ 1284608 w 2800721"/>
                  <a:gd name="connsiteY31" fmla="*/ 0 h 15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00721" h="1510340">
                    <a:moveTo>
                      <a:pt x="1284608" y="0"/>
                    </a:moveTo>
                    <a:cubicBezTo>
                      <a:pt x="1454546" y="54424"/>
                      <a:pt x="1608542" y="140527"/>
                      <a:pt x="1757590" y="236594"/>
                    </a:cubicBezTo>
                    <a:cubicBezTo>
                      <a:pt x="1896812" y="326270"/>
                      <a:pt x="2028955" y="426666"/>
                      <a:pt x="2172301" y="510021"/>
                    </a:cubicBezTo>
                    <a:cubicBezTo>
                      <a:pt x="2289807" y="578395"/>
                      <a:pt x="2412743" y="630688"/>
                      <a:pt x="2551071" y="639278"/>
                    </a:cubicBezTo>
                    <a:cubicBezTo>
                      <a:pt x="2615733" y="643264"/>
                      <a:pt x="2678129" y="629658"/>
                      <a:pt x="2741418" y="621962"/>
                    </a:cubicBezTo>
                    <a:cubicBezTo>
                      <a:pt x="2675037" y="735483"/>
                      <a:pt x="2566051" y="790800"/>
                      <a:pt x="2449300" y="835260"/>
                    </a:cubicBezTo>
                    <a:cubicBezTo>
                      <a:pt x="2399411" y="854295"/>
                      <a:pt x="2347735" y="867626"/>
                      <a:pt x="2295854" y="882950"/>
                    </a:cubicBezTo>
                    <a:cubicBezTo>
                      <a:pt x="2375085" y="887211"/>
                      <a:pt x="2454316" y="891540"/>
                      <a:pt x="2533548" y="895732"/>
                    </a:cubicBezTo>
                    <a:cubicBezTo>
                      <a:pt x="2576909" y="898068"/>
                      <a:pt x="2620269" y="902603"/>
                      <a:pt x="2663561" y="901504"/>
                    </a:cubicBezTo>
                    <a:cubicBezTo>
                      <a:pt x="2692766" y="900748"/>
                      <a:pt x="2707403" y="911399"/>
                      <a:pt x="2714480" y="938199"/>
                    </a:cubicBezTo>
                    <a:cubicBezTo>
                      <a:pt x="2717023" y="947820"/>
                      <a:pt x="2723070" y="956478"/>
                      <a:pt x="2727537" y="965617"/>
                    </a:cubicBezTo>
                    <a:cubicBezTo>
                      <a:pt x="2748015" y="1034953"/>
                      <a:pt x="2770760" y="1103465"/>
                      <a:pt x="2787596" y="1174037"/>
                    </a:cubicBezTo>
                    <a:cubicBezTo>
                      <a:pt x="2800652" y="1228942"/>
                      <a:pt x="2790551" y="1284329"/>
                      <a:pt x="2800721" y="1338684"/>
                    </a:cubicBezTo>
                    <a:cubicBezTo>
                      <a:pt x="2787184" y="1347549"/>
                      <a:pt x="2797079" y="1360124"/>
                      <a:pt x="2797148" y="1370225"/>
                    </a:cubicBezTo>
                    <a:cubicBezTo>
                      <a:pt x="2797354" y="1397094"/>
                      <a:pt x="2790620" y="1422382"/>
                      <a:pt x="2777770" y="1444303"/>
                    </a:cubicBezTo>
                    <a:cubicBezTo>
                      <a:pt x="2766569" y="1463406"/>
                      <a:pt x="2745747" y="1442035"/>
                      <a:pt x="2731454" y="1447327"/>
                    </a:cubicBezTo>
                    <a:cubicBezTo>
                      <a:pt x="2720528" y="1451381"/>
                      <a:pt x="2736195" y="1451312"/>
                      <a:pt x="2736127" y="1455366"/>
                    </a:cubicBezTo>
                    <a:cubicBezTo>
                      <a:pt x="2728293" y="1456741"/>
                      <a:pt x="2720596" y="1458665"/>
                      <a:pt x="2712694" y="1459352"/>
                    </a:cubicBezTo>
                    <a:cubicBezTo>
                      <a:pt x="2585223" y="1471240"/>
                      <a:pt x="2457340" y="1475569"/>
                      <a:pt x="2329388" y="1474676"/>
                    </a:cubicBezTo>
                    <a:cubicBezTo>
                      <a:pt x="2301558" y="1474470"/>
                      <a:pt x="2283279" y="1478662"/>
                      <a:pt x="2282798" y="1510340"/>
                    </a:cubicBezTo>
                    <a:cubicBezTo>
                      <a:pt x="2286303" y="1480173"/>
                      <a:pt x="2272490" y="1473302"/>
                      <a:pt x="2243285" y="1473027"/>
                    </a:cubicBezTo>
                    <a:cubicBezTo>
                      <a:pt x="2075339" y="1471309"/>
                      <a:pt x="1907394" y="1476875"/>
                      <a:pt x="1739381" y="1467804"/>
                    </a:cubicBezTo>
                    <a:cubicBezTo>
                      <a:pt x="1596035" y="1460039"/>
                      <a:pt x="1452897" y="1450556"/>
                      <a:pt x="1309690" y="1440455"/>
                    </a:cubicBezTo>
                    <a:cubicBezTo>
                      <a:pt x="1190396" y="1432003"/>
                      <a:pt x="1071584" y="1418672"/>
                      <a:pt x="953459" y="1402386"/>
                    </a:cubicBezTo>
                    <a:cubicBezTo>
                      <a:pt x="813963" y="1383144"/>
                      <a:pt x="674879" y="1358200"/>
                      <a:pt x="538543" y="1321299"/>
                    </a:cubicBezTo>
                    <a:cubicBezTo>
                      <a:pt x="391831" y="1281580"/>
                      <a:pt x="245738" y="1239388"/>
                      <a:pt x="121634" y="1145863"/>
                    </a:cubicBezTo>
                    <a:cubicBezTo>
                      <a:pt x="63912" y="1102365"/>
                      <a:pt x="12717" y="1051995"/>
                      <a:pt x="3166" y="976750"/>
                    </a:cubicBezTo>
                    <a:cubicBezTo>
                      <a:pt x="-3225" y="926242"/>
                      <a:pt x="1104" y="874635"/>
                      <a:pt x="6945" y="823235"/>
                    </a:cubicBezTo>
                    <a:cubicBezTo>
                      <a:pt x="26392" y="652060"/>
                      <a:pt x="99576" y="507066"/>
                      <a:pt x="220519" y="387566"/>
                    </a:cubicBezTo>
                    <a:cubicBezTo>
                      <a:pt x="313493" y="295760"/>
                      <a:pt x="423235" y="226492"/>
                      <a:pt x="544247" y="175161"/>
                    </a:cubicBezTo>
                    <a:cubicBezTo>
                      <a:pt x="707588" y="105825"/>
                      <a:pt x="877320" y="60471"/>
                      <a:pt x="1051931" y="31060"/>
                    </a:cubicBezTo>
                    <a:cubicBezTo>
                      <a:pt x="1129101" y="17935"/>
                      <a:pt x="1206545" y="6872"/>
                      <a:pt x="1284608" y="0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1">
                <a:extLst>
                  <a:ext uri="{FF2B5EF4-FFF2-40B4-BE49-F238E27FC236}">
                    <a16:creationId xmlns:a16="http://schemas.microsoft.com/office/drawing/2014/main" id="{76F755AE-9D58-4D96-821D-4088CF014747}"/>
                  </a:ext>
                </a:extLst>
              </p:cNvPr>
              <p:cNvSpPr/>
              <p:nvPr/>
            </p:nvSpPr>
            <p:spPr>
              <a:xfrm>
                <a:off x="4756023" y="5631148"/>
                <a:ext cx="598238" cy="351899"/>
              </a:xfrm>
              <a:custGeom>
                <a:avLst/>
                <a:gdLst>
                  <a:gd name="connsiteX0" fmla="*/ 73184 w 1181533"/>
                  <a:gd name="connsiteY0" fmla="*/ 484252 h 695008"/>
                  <a:gd name="connsiteX1" fmla="*/ 60059 w 1181533"/>
                  <a:gd name="connsiteY1" fmla="*/ 319605 h 695008"/>
                  <a:gd name="connsiteX2" fmla="*/ 0 w 1181533"/>
                  <a:gd name="connsiteY2" fmla="*/ 111185 h 695008"/>
                  <a:gd name="connsiteX3" fmla="*/ 274389 w 1181533"/>
                  <a:gd name="connsiteY3" fmla="*/ 81568 h 695008"/>
                  <a:gd name="connsiteX4" fmla="*/ 514076 w 1181533"/>
                  <a:gd name="connsiteY4" fmla="*/ 0 h 695008"/>
                  <a:gd name="connsiteX5" fmla="*/ 678997 w 1181533"/>
                  <a:gd name="connsiteY5" fmla="*/ 85416 h 695008"/>
                  <a:gd name="connsiteX6" fmla="*/ 1019424 w 1181533"/>
                  <a:gd name="connsiteY6" fmla="*/ 413954 h 695008"/>
                  <a:gd name="connsiteX7" fmla="*/ 1170327 w 1181533"/>
                  <a:gd name="connsiteY7" fmla="*/ 608493 h 695008"/>
                  <a:gd name="connsiteX8" fmla="*/ 1157820 w 1181533"/>
                  <a:gd name="connsiteY8" fmla="*/ 695008 h 695008"/>
                  <a:gd name="connsiteX9" fmla="*/ 922463 w 1181533"/>
                  <a:gd name="connsiteY9" fmla="*/ 574890 h 695008"/>
                  <a:gd name="connsiteX10" fmla="*/ 585816 w 1181533"/>
                  <a:gd name="connsiteY10" fmla="*/ 506929 h 695008"/>
                  <a:gd name="connsiteX11" fmla="*/ 227180 w 1181533"/>
                  <a:gd name="connsiteY11" fmla="*/ 489475 h 695008"/>
                  <a:gd name="connsiteX12" fmla="*/ 118057 w 1181533"/>
                  <a:gd name="connsiteY12" fmla="*/ 495384 h 695008"/>
                  <a:gd name="connsiteX13" fmla="*/ 73184 w 1181533"/>
                  <a:gd name="connsiteY13" fmla="*/ 484252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1533" h="695008">
                    <a:moveTo>
                      <a:pt x="73184" y="484252"/>
                    </a:moveTo>
                    <a:cubicBezTo>
                      <a:pt x="63014" y="429896"/>
                      <a:pt x="73115" y="374510"/>
                      <a:pt x="60059" y="319605"/>
                    </a:cubicBezTo>
                    <a:cubicBezTo>
                      <a:pt x="43224" y="249032"/>
                      <a:pt x="20478" y="180521"/>
                      <a:pt x="0" y="111185"/>
                    </a:cubicBezTo>
                    <a:cubicBezTo>
                      <a:pt x="91532" y="101702"/>
                      <a:pt x="183614" y="95998"/>
                      <a:pt x="274389" y="81568"/>
                    </a:cubicBezTo>
                    <a:cubicBezTo>
                      <a:pt x="358155" y="68236"/>
                      <a:pt x="440616" y="45972"/>
                      <a:pt x="514076" y="0"/>
                    </a:cubicBezTo>
                    <a:cubicBezTo>
                      <a:pt x="577364" y="12438"/>
                      <a:pt x="630689" y="42811"/>
                      <a:pt x="678997" y="85416"/>
                    </a:cubicBezTo>
                    <a:cubicBezTo>
                      <a:pt x="797397" y="189935"/>
                      <a:pt x="912362" y="297890"/>
                      <a:pt x="1019424" y="413954"/>
                    </a:cubicBezTo>
                    <a:cubicBezTo>
                      <a:pt x="1075222" y="474425"/>
                      <a:pt x="1131090" y="535034"/>
                      <a:pt x="1170327" y="608493"/>
                    </a:cubicBezTo>
                    <a:cubicBezTo>
                      <a:pt x="1187506" y="640584"/>
                      <a:pt x="1186132" y="669652"/>
                      <a:pt x="1157820" y="695008"/>
                    </a:cubicBezTo>
                    <a:cubicBezTo>
                      <a:pt x="1084637" y="644707"/>
                      <a:pt x="1008017" y="601278"/>
                      <a:pt x="922463" y="574890"/>
                    </a:cubicBezTo>
                    <a:cubicBezTo>
                      <a:pt x="812446" y="541013"/>
                      <a:pt x="699681" y="522871"/>
                      <a:pt x="585816" y="506929"/>
                    </a:cubicBezTo>
                    <a:cubicBezTo>
                      <a:pt x="466454" y="490162"/>
                      <a:pt x="346542" y="498477"/>
                      <a:pt x="227180" y="489475"/>
                    </a:cubicBezTo>
                    <a:cubicBezTo>
                      <a:pt x="191172" y="486726"/>
                      <a:pt x="154409" y="493185"/>
                      <a:pt x="118057" y="495384"/>
                    </a:cubicBezTo>
                    <a:cubicBezTo>
                      <a:pt x="104932" y="484252"/>
                      <a:pt x="85416" y="498820"/>
                      <a:pt x="73184" y="48425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">
                <a:extLst>
                  <a:ext uri="{FF2B5EF4-FFF2-40B4-BE49-F238E27FC236}">
                    <a16:creationId xmlns:a16="http://schemas.microsoft.com/office/drawing/2014/main" id="{997EFA0B-7A37-49E1-8ACF-6187A6C8EC8E}"/>
                  </a:ext>
                </a:extLst>
              </p:cNvPr>
              <p:cNvSpPr/>
              <p:nvPr/>
            </p:nvSpPr>
            <p:spPr>
              <a:xfrm>
                <a:off x="5016312" y="5592060"/>
                <a:ext cx="504560" cy="475276"/>
              </a:xfrm>
              <a:custGeom>
                <a:avLst/>
                <a:gdLst>
                  <a:gd name="connsiteX0" fmla="*/ 643745 w 996517"/>
                  <a:gd name="connsiteY0" fmla="*/ 772207 h 938681"/>
                  <a:gd name="connsiteX1" fmla="*/ 656252 w 996517"/>
                  <a:gd name="connsiteY1" fmla="*/ 685691 h 938681"/>
                  <a:gd name="connsiteX2" fmla="*/ 505348 w 996517"/>
                  <a:gd name="connsiteY2" fmla="*/ 491152 h 938681"/>
                  <a:gd name="connsiteX3" fmla="*/ 164922 w 996517"/>
                  <a:gd name="connsiteY3" fmla="*/ 162614 h 938681"/>
                  <a:gd name="connsiteX4" fmla="*/ 0 w 996517"/>
                  <a:gd name="connsiteY4" fmla="*/ 77198 h 938681"/>
                  <a:gd name="connsiteX5" fmla="*/ 59510 w 996517"/>
                  <a:gd name="connsiteY5" fmla="*/ 26416 h 938681"/>
                  <a:gd name="connsiteX6" fmla="*/ 152896 w 996517"/>
                  <a:gd name="connsiteY6" fmla="*/ 7450 h 938681"/>
                  <a:gd name="connsiteX7" fmla="*/ 317818 w 996517"/>
                  <a:gd name="connsiteY7" fmla="*/ 109702 h 938681"/>
                  <a:gd name="connsiteX8" fmla="*/ 802001 w 996517"/>
                  <a:gd name="connsiteY8" fmla="*/ 583921 h 938681"/>
                  <a:gd name="connsiteX9" fmla="*/ 944590 w 996517"/>
                  <a:gd name="connsiteY9" fmla="*/ 750011 h 938681"/>
                  <a:gd name="connsiteX10" fmla="*/ 993929 w 996517"/>
                  <a:gd name="connsiteY10" fmla="*/ 858172 h 938681"/>
                  <a:gd name="connsiteX11" fmla="*/ 924181 w 996517"/>
                  <a:gd name="connsiteY11" fmla="*/ 938297 h 938681"/>
                  <a:gd name="connsiteX12" fmla="*/ 836704 w 996517"/>
                  <a:gd name="connsiteY12" fmla="*/ 910673 h 938681"/>
                  <a:gd name="connsiteX13" fmla="*/ 643745 w 996517"/>
                  <a:gd name="connsiteY13" fmla="*/ 772207 h 93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6517" h="938681">
                    <a:moveTo>
                      <a:pt x="643745" y="772207"/>
                    </a:moveTo>
                    <a:cubicBezTo>
                      <a:pt x="672056" y="746850"/>
                      <a:pt x="673362" y="717851"/>
                      <a:pt x="656252" y="685691"/>
                    </a:cubicBezTo>
                    <a:cubicBezTo>
                      <a:pt x="617014" y="612232"/>
                      <a:pt x="561147" y="551624"/>
                      <a:pt x="505348" y="491152"/>
                    </a:cubicBezTo>
                    <a:cubicBezTo>
                      <a:pt x="398286" y="375089"/>
                      <a:pt x="283253" y="267134"/>
                      <a:pt x="164922" y="162614"/>
                    </a:cubicBezTo>
                    <a:cubicBezTo>
                      <a:pt x="116613" y="119941"/>
                      <a:pt x="63288" y="89567"/>
                      <a:pt x="0" y="77198"/>
                    </a:cubicBezTo>
                    <a:cubicBezTo>
                      <a:pt x="19997" y="60431"/>
                      <a:pt x="42261" y="45657"/>
                      <a:pt x="59510" y="26416"/>
                    </a:cubicBezTo>
                    <a:cubicBezTo>
                      <a:pt x="86997" y="-4094"/>
                      <a:pt x="118056" y="-4850"/>
                      <a:pt x="152896" y="7450"/>
                    </a:cubicBezTo>
                    <a:cubicBezTo>
                      <a:pt x="215360" y="29440"/>
                      <a:pt x="267311" y="68746"/>
                      <a:pt x="317818" y="109702"/>
                    </a:cubicBezTo>
                    <a:cubicBezTo>
                      <a:pt x="493941" y="252703"/>
                      <a:pt x="647524" y="418793"/>
                      <a:pt x="802001" y="583921"/>
                    </a:cubicBezTo>
                    <a:cubicBezTo>
                      <a:pt x="851890" y="637246"/>
                      <a:pt x="904459" y="688303"/>
                      <a:pt x="944590" y="750011"/>
                    </a:cubicBezTo>
                    <a:cubicBezTo>
                      <a:pt x="966442" y="783614"/>
                      <a:pt x="985545" y="818453"/>
                      <a:pt x="993929" y="858172"/>
                    </a:cubicBezTo>
                    <a:cubicBezTo>
                      <a:pt x="1005268" y="912253"/>
                      <a:pt x="978880" y="942488"/>
                      <a:pt x="924181" y="938297"/>
                    </a:cubicBezTo>
                    <a:cubicBezTo>
                      <a:pt x="892845" y="935892"/>
                      <a:pt x="864191" y="924828"/>
                      <a:pt x="836704" y="910673"/>
                    </a:cubicBezTo>
                    <a:cubicBezTo>
                      <a:pt x="765649" y="873977"/>
                      <a:pt x="698994" y="830960"/>
                      <a:pt x="643745" y="772207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">
                <a:extLst>
                  <a:ext uri="{FF2B5EF4-FFF2-40B4-BE49-F238E27FC236}">
                    <a16:creationId xmlns:a16="http://schemas.microsoft.com/office/drawing/2014/main" id="{8EB96478-124E-4E14-9764-F06F26685E91}"/>
                  </a:ext>
                </a:extLst>
              </p:cNvPr>
              <p:cNvSpPr/>
              <p:nvPr/>
            </p:nvSpPr>
            <p:spPr>
              <a:xfrm>
                <a:off x="4518246" y="5935345"/>
                <a:ext cx="428265" cy="260253"/>
              </a:xfrm>
              <a:custGeom>
                <a:avLst/>
                <a:gdLst>
                  <a:gd name="connsiteX0" fmla="*/ 0 w 845832"/>
                  <a:gd name="connsiteY0" fmla="*/ 179353 h 514006"/>
                  <a:gd name="connsiteX1" fmla="*/ 24876 w 845832"/>
                  <a:gd name="connsiteY1" fmla="*/ 54974 h 514006"/>
                  <a:gd name="connsiteX2" fmla="*/ 71466 w 845832"/>
                  <a:gd name="connsiteY2" fmla="*/ 19310 h 514006"/>
                  <a:gd name="connsiteX3" fmla="*/ 454772 w 845832"/>
                  <a:gd name="connsiteY3" fmla="*/ 3986 h 514006"/>
                  <a:gd name="connsiteX4" fmla="*/ 478136 w 845832"/>
                  <a:gd name="connsiteY4" fmla="*/ 0 h 514006"/>
                  <a:gd name="connsiteX5" fmla="*/ 502875 w 845832"/>
                  <a:gd name="connsiteY5" fmla="*/ 16973 h 514006"/>
                  <a:gd name="connsiteX6" fmla="*/ 703185 w 845832"/>
                  <a:gd name="connsiteY6" fmla="*/ 237969 h 514006"/>
                  <a:gd name="connsiteX7" fmla="*/ 833337 w 845832"/>
                  <a:gd name="connsiteY7" fmla="*/ 422406 h 514006"/>
                  <a:gd name="connsiteX8" fmla="*/ 818837 w 845832"/>
                  <a:gd name="connsiteY8" fmla="*/ 514007 h 514006"/>
                  <a:gd name="connsiteX9" fmla="*/ 690610 w 845832"/>
                  <a:gd name="connsiteY9" fmla="*/ 424399 h 514006"/>
                  <a:gd name="connsiteX10" fmla="*/ 321667 w 845832"/>
                  <a:gd name="connsiteY10" fmla="*/ 265112 h 514006"/>
                  <a:gd name="connsiteX11" fmla="*/ 50095 w 845832"/>
                  <a:gd name="connsiteY11" fmla="*/ 188424 h 514006"/>
                  <a:gd name="connsiteX12" fmla="*/ 0 w 845832"/>
                  <a:gd name="connsiteY12" fmla="*/ 179353 h 5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832" h="514006">
                    <a:moveTo>
                      <a:pt x="0" y="179353"/>
                    </a:moveTo>
                    <a:cubicBezTo>
                      <a:pt x="11339" y="138535"/>
                      <a:pt x="23295" y="97785"/>
                      <a:pt x="24876" y="54974"/>
                    </a:cubicBezTo>
                    <a:cubicBezTo>
                      <a:pt x="25357" y="23295"/>
                      <a:pt x="43635" y="19104"/>
                      <a:pt x="71466" y="19310"/>
                    </a:cubicBezTo>
                    <a:cubicBezTo>
                      <a:pt x="199418" y="20203"/>
                      <a:pt x="327301" y="15874"/>
                      <a:pt x="454772" y="3986"/>
                    </a:cubicBezTo>
                    <a:cubicBezTo>
                      <a:pt x="462605" y="3230"/>
                      <a:pt x="470371" y="1306"/>
                      <a:pt x="478136" y="0"/>
                    </a:cubicBezTo>
                    <a:cubicBezTo>
                      <a:pt x="489681" y="825"/>
                      <a:pt x="495796" y="9689"/>
                      <a:pt x="502875" y="16973"/>
                    </a:cubicBezTo>
                    <a:cubicBezTo>
                      <a:pt x="572073" y="88439"/>
                      <a:pt x="639690" y="161349"/>
                      <a:pt x="703185" y="237969"/>
                    </a:cubicBezTo>
                    <a:cubicBezTo>
                      <a:pt x="751287" y="296035"/>
                      <a:pt x="799527" y="354239"/>
                      <a:pt x="833337" y="422406"/>
                    </a:cubicBezTo>
                    <a:cubicBezTo>
                      <a:pt x="853539" y="463224"/>
                      <a:pt x="849623" y="483565"/>
                      <a:pt x="818837" y="514007"/>
                    </a:cubicBezTo>
                    <a:cubicBezTo>
                      <a:pt x="774583" y="486313"/>
                      <a:pt x="735345" y="451886"/>
                      <a:pt x="690610" y="424399"/>
                    </a:cubicBezTo>
                    <a:cubicBezTo>
                      <a:pt x="575097" y="353208"/>
                      <a:pt x="448725" y="308816"/>
                      <a:pt x="321667" y="265112"/>
                    </a:cubicBezTo>
                    <a:cubicBezTo>
                      <a:pt x="232608" y="234464"/>
                      <a:pt x="141351" y="211581"/>
                      <a:pt x="50095" y="188424"/>
                    </a:cubicBezTo>
                    <a:cubicBezTo>
                      <a:pt x="33672" y="184300"/>
                      <a:pt x="16699" y="182376"/>
                      <a:pt x="0" y="179353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4">
                <a:extLst>
                  <a:ext uri="{FF2B5EF4-FFF2-40B4-BE49-F238E27FC236}">
                    <a16:creationId xmlns:a16="http://schemas.microsoft.com/office/drawing/2014/main" id="{DAD1FF5C-9DDE-4048-9DD6-F1F5788C2535}"/>
                  </a:ext>
                </a:extLst>
              </p:cNvPr>
              <p:cNvSpPr/>
              <p:nvPr/>
            </p:nvSpPr>
            <p:spPr>
              <a:xfrm>
                <a:off x="4755995" y="5876301"/>
                <a:ext cx="352652" cy="410632"/>
              </a:xfrm>
              <a:custGeom>
                <a:avLst/>
                <a:gdLst>
                  <a:gd name="connsiteX0" fmla="*/ 349209 w 696495"/>
                  <a:gd name="connsiteY0" fmla="*/ 630688 h 811007"/>
                  <a:gd name="connsiteX1" fmla="*/ 363708 w 696495"/>
                  <a:gd name="connsiteY1" fmla="*/ 539088 h 811007"/>
                  <a:gd name="connsiteX2" fmla="*/ 233557 w 696495"/>
                  <a:gd name="connsiteY2" fmla="*/ 354651 h 811007"/>
                  <a:gd name="connsiteX3" fmla="*/ 33246 w 696495"/>
                  <a:gd name="connsiteY3" fmla="*/ 133656 h 811007"/>
                  <a:gd name="connsiteX4" fmla="*/ 8507 w 696495"/>
                  <a:gd name="connsiteY4" fmla="*/ 116682 h 811007"/>
                  <a:gd name="connsiteX5" fmla="*/ 3904 w 696495"/>
                  <a:gd name="connsiteY5" fmla="*/ 108642 h 811007"/>
                  <a:gd name="connsiteX6" fmla="*/ 50219 w 696495"/>
                  <a:gd name="connsiteY6" fmla="*/ 105619 h 811007"/>
                  <a:gd name="connsiteX7" fmla="*/ 69597 w 696495"/>
                  <a:gd name="connsiteY7" fmla="*/ 31541 h 811007"/>
                  <a:gd name="connsiteX8" fmla="*/ 73171 w 696495"/>
                  <a:gd name="connsiteY8" fmla="*/ 0 h 811007"/>
                  <a:gd name="connsiteX9" fmla="*/ 117975 w 696495"/>
                  <a:gd name="connsiteY9" fmla="*/ 11201 h 811007"/>
                  <a:gd name="connsiteX10" fmla="*/ 580855 w 696495"/>
                  <a:gd name="connsiteY10" fmla="*/ 525139 h 811007"/>
                  <a:gd name="connsiteX11" fmla="*/ 669088 w 696495"/>
                  <a:gd name="connsiteY11" fmla="*/ 654946 h 811007"/>
                  <a:gd name="connsiteX12" fmla="*/ 692865 w 696495"/>
                  <a:gd name="connsiteY12" fmla="*/ 718715 h 811007"/>
                  <a:gd name="connsiteX13" fmla="*/ 598790 w 696495"/>
                  <a:gd name="connsiteY13" fmla="*/ 804200 h 811007"/>
                  <a:gd name="connsiteX14" fmla="*/ 397242 w 696495"/>
                  <a:gd name="connsiteY14" fmla="*/ 678172 h 811007"/>
                  <a:gd name="connsiteX15" fmla="*/ 349209 w 696495"/>
                  <a:gd name="connsiteY15" fmla="*/ 630688 h 8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495" h="811007">
                    <a:moveTo>
                      <a:pt x="349209" y="630688"/>
                    </a:moveTo>
                    <a:cubicBezTo>
                      <a:pt x="379994" y="600315"/>
                      <a:pt x="383911" y="579907"/>
                      <a:pt x="363708" y="539088"/>
                    </a:cubicBezTo>
                    <a:cubicBezTo>
                      <a:pt x="329968" y="470920"/>
                      <a:pt x="281728" y="412786"/>
                      <a:pt x="233557" y="354651"/>
                    </a:cubicBezTo>
                    <a:cubicBezTo>
                      <a:pt x="170062" y="278030"/>
                      <a:pt x="102444" y="205121"/>
                      <a:pt x="33246" y="133656"/>
                    </a:cubicBezTo>
                    <a:cubicBezTo>
                      <a:pt x="26237" y="126371"/>
                      <a:pt x="20052" y="117507"/>
                      <a:pt x="8507" y="116682"/>
                    </a:cubicBezTo>
                    <a:cubicBezTo>
                      <a:pt x="8645" y="112696"/>
                      <a:pt x="-7091" y="112696"/>
                      <a:pt x="3904" y="108642"/>
                    </a:cubicBezTo>
                    <a:cubicBezTo>
                      <a:pt x="18265" y="103351"/>
                      <a:pt x="39018" y="124722"/>
                      <a:pt x="50219" y="105619"/>
                    </a:cubicBezTo>
                    <a:cubicBezTo>
                      <a:pt x="63069" y="83698"/>
                      <a:pt x="69735" y="58341"/>
                      <a:pt x="69597" y="31541"/>
                    </a:cubicBezTo>
                    <a:cubicBezTo>
                      <a:pt x="69528" y="21509"/>
                      <a:pt x="59702" y="8864"/>
                      <a:pt x="73171" y="0"/>
                    </a:cubicBezTo>
                    <a:cubicBezTo>
                      <a:pt x="85403" y="14637"/>
                      <a:pt x="104918" y="69"/>
                      <a:pt x="117975" y="11201"/>
                    </a:cubicBezTo>
                    <a:cubicBezTo>
                      <a:pt x="282278" y="173512"/>
                      <a:pt x="431807" y="349085"/>
                      <a:pt x="580855" y="525139"/>
                    </a:cubicBezTo>
                    <a:cubicBezTo>
                      <a:pt x="614871" y="565339"/>
                      <a:pt x="646343" y="607325"/>
                      <a:pt x="669088" y="654946"/>
                    </a:cubicBezTo>
                    <a:cubicBezTo>
                      <a:pt x="678846" y="675355"/>
                      <a:pt x="688123" y="696726"/>
                      <a:pt x="692865" y="718715"/>
                    </a:cubicBezTo>
                    <a:cubicBezTo>
                      <a:pt x="708738" y="792862"/>
                      <a:pt x="671699" y="826533"/>
                      <a:pt x="598790" y="804200"/>
                    </a:cubicBezTo>
                    <a:cubicBezTo>
                      <a:pt x="520659" y="780218"/>
                      <a:pt x="457988" y="730260"/>
                      <a:pt x="397242" y="678172"/>
                    </a:cubicBezTo>
                    <a:cubicBezTo>
                      <a:pt x="380269" y="663673"/>
                      <a:pt x="359723" y="652060"/>
                      <a:pt x="349209" y="630688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id="{F3316249-6D72-43CE-B315-89BC1DD7805A}"/>
                  </a:ext>
                </a:extLst>
              </p:cNvPr>
              <p:cNvSpPr/>
              <p:nvPr/>
            </p:nvSpPr>
            <p:spPr>
              <a:xfrm>
                <a:off x="3026089" y="3816156"/>
                <a:ext cx="1868817" cy="593234"/>
              </a:xfrm>
              <a:custGeom>
                <a:avLst/>
                <a:gdLst>
                  <a:gd name="connsiteX0" fmla="*/ 1474909 w 3690953"/>
                  <a:gd name="connsiteY0" fmla="*/ 1156035 h 1171650"/>
                  <a:gd name="connsiteX1" fmla="*/ 945235 w 3690953"/>
                  <a:gd name="connsiteY1" fmla="*/ 1139612 h 1171650"/>
                  <a:gd name="connsiteX2" fmla="*/ 624668 w 3690953"/>
                  <a:gd name="connsiteY2" fmla="*/ 1135832 h 1171650"/>
                  <a:gd name="connsiteX3" fmla="*/ 560142 w 3690953"/>
                  <a:gd name="connsiteY3" fmla="*/ 1141811 h 1171650"/>
                  <a:gd name="connsiteX4" fmla="*/ 399275 w 3690953"/>
                  <a:gd name="connsiteY4" fmla="*/ 1144010 h 1171650"/>
                  <a:gd name="connsiteX5" fmla="*/ 149968 w 3690953"/>
                  <a:gd name="connsiteY5" fmla="*/ 1083057 h 1171650"/>
                  <a:gd name="connsiteX6" fmla="*/ 54176 w 3690953"/>
                  <a:gd name="connsiteY6" fmla="*/ 1045881 h 1171650"/>
                  <a:gd name="connsiteX7" fmla="*/ 22222 w 3690953"/>
                  <a:gd name="connsiteY7" fmla="*/ 1014202 h 1171650"/>
                  <a:gd name="connsiteX8" fmla="*/ 13495 w 3690953"/>
                  <a:gd name="connsiteY8" fmla="*/ 863574 h 1171650"/>
                  <a:gd name="connsiteX9" fmla="*/ 57337 w 3690953"/>
                  <a:gd name="connsiteY9" fmla="*/ 833544 h 1171650"/>
                  <a:gd name="connsiteX10" fmla="*/ 401061 w 3690953"/>
                  <a:gd name="connsiteY10" fmla="*/ 826054 h 1171650"/>
                  <a:gd name="connsiteX11" fmla="*/ 469298 w 3690953"/>
                  <a:gd name="connsiteY11" fmla="*/ 830108 h 1171650"/>
                  <a:gd name="connsiteX12" fmla="*/ 487233 w 3690953"/>
                  <a:gd name="connsiteY12" fmla="*/ 789496 h 1171650"/>
                  <a:gd name="connsiteX13" fmla="*/ 455417 w 3690953"/>
                  <a:gd name="connsiteY13" fmla="*/ 651306 h 1171650"/>
                  <a:gd name="connsiteX14" fmla="*/ 463663 w 3690953"/>
                  <a:gd name="connsiteY14" fmla="*/ 646221 h 1171650"/>
                  <a:gd name="connsiteX15" fmla="*/ 643497 w 3690953"/>
                  <a:gd name="connsiteY15" fmla="*/ 756993 h 1171650"/>
                  <a:gd name="connsiteX16" fmla="*/ 793438 w 3690953"/>
                  <a:gd name="connsiteY16" fmla="*/ 858145 h 1171650"/>
                  <a:gd name="connsiteX17" fmla="*/ 832194 w 3690953"/>
                  <a:gd name="connsiteY17" fmla="*/ 866322 h 1171650"/>
                  <a:gd name="connsiteX18" fmla="*/ 1150356 w 3690953"/>
                  <a:gd name="connsiteY18" fmla="*/ 803721 h 1171650"/>
                  <a:gd name="connsiteX19" fmla="*/ 1460410 w 3690953"/>
                  <a:gd name="connsiteY19" fmla="*/ 755069 h 1171650"/>
                  <a:gd name="connsiteX20" fmla="*/ 1768745 w 3690953"/>
                  <a:gd name="connsiteY20" fmla="*/ 716312 h 1171650"/>
                  <a:gd name="connsiteX21" fmla="*/ 2093435 w 3690953"/>
                  <a:gd name="connsiteY21" fmla="*/ 705798 h 1171650"/>
                  <a:gd name="connsiteX22" fmla="*/ 2353461 w 3690953"/>
                  <a:gd name="connsiteY22" fmla="*/ 629453 h 1171650"/>
                  <a:gd name="connsiteX23" fmla="*/ 2777104 w 3690953"/>
                  <a:gd name="connsiteY23" fmla="*/ 336168 h 1171650"/>
                  <a:gd name="connsiteX24" fmla="*/ 3268777 w 3690953"/>
                  <a:gd name="connsiteY24" fmla="*/ 37247 h 1171650"/>
                  <a:gd name="connsiteX25" fmla="*/ 3480840 w 3690953"/>
                  <a:gd name="connsiteY25" fmla="*/ 9485 h 1171650"/>
                  <a:gd name="connsiteX26" fmla="*/ 3648854 w 3690953"/>
                  <a:gd name="connsiteY26" fmla="*/ 185745 h 1171650"/>
                  <a:gd name="connsiteX27" fmla="*/ 3688984 w 3690953"/>
                  <a:gd name="connsiteY27" fmla="*/ 340634 h 1171650"/>
                  <a:gd name="connsiteX28" fmla="*/ 3655657 w 3690953"/>
                  <a:gd name="connsiteY28" fmla="*/ 487758 h 1171650"/>
                  <a:gd name="connsiteX29" fmla="*/ 3417345 w 3690953"/>
                  <a:gd name="connsiteY29" fmla="*/ 717343 h 1171650"/>
                  <a:gd name="connsiteX30" fmla="*/ 2782808 w 3690953"/>
                  <a:gd name="connsiteY30" fmla="*/ 1007399 h 1171650"/>
                  <a:gd name="connsiteX31" fmla="*/ 2433860 w 3690953"/>
                  <a:gd name="connsiteY31" fmla="*/ 1113362 h 1171650"/>
                  <a:gd name="connsiteX32" fmla="*/ 1916075 w 3690953"/>
                  <a:gd name="connsiteY32" fmla="*/ 1169573 h 1171650"/>
                  <a:gd name="connsiteX33" fmla="*/ 1474909 w 3690953"/>
                  <a:gd name="connsiteY33" fmla="*/ 1156035 h 1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0953" h="1171650">
                    <a:moveTo>
                      <a:pt x="1474909" y="1156035"/>
                    </a:moveTo>
                    <a:cubicBezTo>
                      <a:pt x="1298305" y="1150950"/>
                      <a:pt x="1121563" y="1149370"/>
                      <a:pt x="945235" y="1139612"/>
                    </a:cubicBezTo>
                    <a:cubicBezTo>
                      <a:pt x="838242" y="1133702"/>
                      <a:pt x="731592" y="1130541"/>
                      <a:pt x="624668" y="1135832"/>
                    </a:cubicBezTo>
                    <a:cubicBezTo>
                      <a:pt x="603091" y="1136863"/>
                      <a:pt x="581651" y="1139749"/>
                      <a:pt x="560142" y="1141811"/>
                    </a:cubicBezTo>
                    <a:cubicBezTo>
                      <a:pt x="506405" y="1142017"/>
                      <a:pt x="451500" y="1135076"/>
                      <a:pt x="399275" y="1144010"/>
                    </a:cubicBezTo>
                    <a:cubicBezTo>
                      <a:pt x="305407" y="1160021"/>
                      <a:pt x="228993" y="1120302"/>
                      <a:pt x="149968" y="1083057"/>
                    </a:cubicBezTo>
                    <a:cubicBezTo>
                      <a:pt x="119045" y="1068489"/>
                      <a:pt x="86541" y="1057082"/>
                      <a:pt x="54176" y="1045881"/>
                    </a:cubicBezTo>
                    <a:cubicBezTo>
                      <a:pt x="37477" y="1040109"/>
                      <a:pt x="31293" y="1027740"/>
                      <a:pt x="22222" y="1014202"/>
                    </a:cubicBezTo>
                    <a:cubicBezTo>
                      <a:pt x="-10556" y="965001"/>
                      <a:pt x="-1348" y="913737"/>
                      <a:pt x="13495" y="863574"/>
                    </a:cubicBezTo>
                    <a:cubicBezTo>
                      <a:pt x="17824" y="849074"/>
                      <a:pt x="30674" y="836705"/>
                      <a:pt x="57337" y="833544"/>
                    </a:cubicBezTo>
                    <a:cubicBezTo>
                      <a:pt x="172095" y="819869"/>
                      <a:pt x="286715" y="832445"/>
                      <a:pt x="401061" y="826054"/>
                    </a:cubicBezTo>
                    <a:cubicBezTo>
                      <a:pt x="424013" y="824749"/>
                      <a:pt x="443116" y="840485"/>
                      <a:pt x="469298" y="830108"/>
                    </a:cubicBezTo>
                    <a:cubicBezTo>
                      <a:pt x="495135" y="819869"/>
                      <a:pt x="494654" y="807088"/>
                      <a:pt x="487233" y="789496"/>
                    </a:cubicBezTo>
                    <a:cubicBezTo>
                      <a:pt x="468473" y="745174"/>
                      <a:pt x="468130" y="696865"/>
                      <a:pt x="455417" y="651306"/>
                    </a:cubicBezTo>
                    <a:cubicBezTo>
                      <a:pt x="455142" y="650412"/>
                      <a:pt x="460777" y="647938"/>
                      <a:pt x="463663" y="646221"/>
                    </a:cubicBezTo>
                    <a:cubicBezTo>
                      <a:pt x="527983" y="676044"/>
                      <a:pt x="584675" y="718237"/>
                      <a:pt x="643497" y="756993"/>
                    </a:cubicBezTo>
                    <a:cubicBezTo>
                      <a:pt x="693797" y="790184"/>
                      <a:pt x="743961" y="823649"/>
                      <a:pt x="793438" y="858145"/>
                    </a:cubicBezTo>
                    <a:cubicBezTo>
                      <a:pt x="806013" y="866941"/>
                      <a:pt x="818726" y="869690"/>
                      <a:pt x="832194" y="866322"/>
                    </a:cubicBezTo>
                    <a:cubicBezTo>
                      <a:pt x="937126" y="839660"/>
                      <a:pt x="1043982" y="822137"/>
                      <a:pt x="1150356" y="803721"/>
                    </a:cubicBezTo>
                    <a:cubicBezTo>
                      <a:pt x="1253364" y="785854"/>
                      <a:pt x="1356784" y="769775"/>
                      <a:pt x="1460410" y="755069"/>
                    </a:cubicBezTo>
                    <a:cubicBezTo>
                      <a:pt x="1563073" y="740501"/>
                      <a:pt x="1666012" y="729643"/>
                      <a:pt x="1768745" y="716312"/>
                    </a:cubicBezTo>
                    <a:cubicBezTo>
                      <a:pt x="1877181" y="715007"/>
                      <a:pt x="1986166" y="690956"/>
                      <a:pt x="2093435" y="705798"/>
                    </a:cubicBezTo>
                    <a:cubicBezTo>
                      <a:pt x="2195617" y="719954"/>
                      <a:pt x="2274505" y="681198"/>
                      <a:pt x="2353461" y="629453"/>
                    </a:cubicBezTo>
                    <a:cubicBezTo>
                      <a:pt x="2497150" y="535242"/>
                      <a:pt x="2635752" y="433746"/>
                      <a:pt x="2777104" y="336168"/>
                    </a:cubicBezTo>
                    <a:cubicBezTo>
                      <a:pt x="2935223" y="227044"/>
                      <a:pt x="3093411" y="117852"/>
                      <a:pt x="3268777" y="37247"/>
                    </a:cubicBezTo>
                    <a:cubicBezTo>
                      <a:pt x="3336052" y="6324"/>
                      <a:pt x="3406969" y="-12367"/>
                      <a:pt x="3480840" y="9485"/>
                    </a:cubicBezTo>
                    <a:cubicBezTo>
                      <a:pt x="3569622" y="35735"/>
                      <a:pt x="3615732" y="105346"/>
                      <a:pt x="3648854" y="185745"/>
                    </a:cubicBezTo>
                    <a:cubicBezTo>
                      <a:pt x="3669331" y="235428"/>
                      <a:pt x="3681219" y="287997"/>
                      <a:pt x="3688984" y="340634"/>
                    </a:cubicBezTo>
                    <a:cubicBezTo>
                      <a:pt x="3696612" y="392516"/>
                      <a:pt x="3681357" y="441786"/>
                      <a:pt x="3655657" y="487758"/>
                    </a:cubicBezTo>
                    <a:cubicBezTo>
                      <a:pt x="3599377" y="588429"/>
                      <a:pt x="3511488" y="656322"/>
                      <a:pt x="3417345" y="717343"/>
                    </a:cubicBezTo>
                    <a:cubicBezTo>
                      <a:pt x="3220125" y="845226"/>
                      <a:pt x="3003597" y="930642"/>
                      <a:pt x="2782808" y="1007399"/>
                    </a:cubicBezTo>
                    <a:cubicBezTo>
                      <a:pt x="2667775" y="1047324"/>
                      <a:pt x="2550680" y="1079828"/>
                      <a:pt x="2433860" y="1113362"/>
                    </a:cubicBezTo>
                    <a:cubicBezTo>
                      <a:pt x="2264610" y="1162014"/>
                      <a:pt x="2091717" y="1177819"/>
                      <a:pt x="1916075" y="1169573"/>
                    </a:cubicBezTo>
                    <a:cubicBezTo>
                      <a:pt x="1866873" y="1167030"/>
                      <a:pt x="1572831" y="1158853"/>
                      <a:pt x="1474909" y="1156035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6">
                <a:extLst>
                  <a:ext uri="{FF2B5EF4-FFF2-40B4-BE49-F238E27FC236}">
                    <a16:creationId xmlns:a16="http://schemas.microsoft.com/office/drawing/2014/main" id="{55E573AC-ACE1-40AC-8805-899F3A204974}"/>
                  </a:ext>
                </a:extLst>
              </p:cNvPr>
              <p:cNvSpPr/>
              <p:nvPr/>
            </p:nvSpPr>
            <p:spPr>
              <a:xfrm>
                <a:off x="4116175" y="3179215"/>
                <a:ext cx="445870" cy="492269"/>
              </a:xfrm>
              <a:custGeom>
                <a:avLst/>
                <a:gdLst>
                  <a:gd name="connsiteX0" fmla="*/ 879240 w 880602"/>
                  <a:gd name="connsiteY0" fmla="*/ 902362 h 972241"/>
                  <a:gd name="connsiteX1" fmla="*/ 837116 w 880602"/>
                  <a:gd name="connsiteY1" fmla="*/ 964552 h 972241"/>
                  <a:gd name="connsiteX2" fmla="*/ 666147 w 880602"/>
                  <a:gd name="connsiteY2" fmla="*/ 942356 h 972241"/>
                  <a:gd name="connsiteX3" fmla="*/ 636117 w 880602"/>
                  <a:gd name="connsiteY3" fmla="*/ 902637 h 972241"/>
                  <a:gd name="connsiteX4" fmla="*/ 616602 w 880602"/>
                  <a:gd name="connsiteY4" fmla="*/ 820314 h 972241"/>
                  <a:gd name="connsiteX5" fmla="*/ 559910 w 880602"/>
                  <a:gd name="connsiteY5" fmla="*/ 595333 h 972241"/>
                  <a:gd name="connsiteX6" fmla="*/ 529056 w 880602"/>
                  <a:gd name="connsiteY6" fmla="*/ 582345 h 972241"/>
                  <a:gd name="connsiteX7" fmla="*/ 455872 w 880602"/>
                  <a:gd name="connsiteY7" fmla="*/ 618972 h 972241"/>
                  <a:gd name="connsiteX8" fmla="*/ 347367 w 880602"/>
                  <a:gd name="connsiteY8" fmla="*/ 610588 h 972241"/>
                  <a:gd name="connsiteX9" fmla="*/ 106718 w 880602"/>
                  <a:gd name="connsiteY9" fmla="*/ 405879 h 972241"/>
                  <a:gd name="connsiteX10" fmla="*/ 34771 w 880602"/>
                  <a:gd name="connsiteY10" fmla="*/ 208522 h 972241"/>
                  <a:gd name="connsiteX11" fmla="*/ 0 w 880602"/>
                  <a:gd name="connsiteY11" fmla="*/ 81601 h 972241"/>
                  <a:gd name="connsiteX12" fmla="*/ 592482 w 880602"/>
                  <a:gd name="connsiteY12" fmla="*/ 4638 h 972241"/>
                  <a:gd name="connsiteX13" fmla="*/ 671438 w 880602"/>
                  <a:gd name="connsiteY13" fmla="*/ 36591 h 972241"/>
                  <a:gd name="connsiteX14" fmla="*/ 710676 w 880602"/>
                  <a:gd name="connsiteY14" fmla="*/ 247691 h 972241"/>
                  <a:gd name="connsiteX15" fmla="*/ 696108 w 880602"/>
                  <a:gd name="connsiteY15" fmla="*/ 530807 h 972241"/>
                  <a:gd name="connsiteX16" fmla="*/ 845843 w 880602"/>
                  <a:gd name="connsiteY16" fmla="*/ 859345 h 972241"/>
                  <a:gd name="connsiteX17" fmla="*/ 879240 w 880602"/>
                  <a:gd name="connsiteY17" fmla="*/ 902362 h 97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0602" h="972241">
                    <a:moveTo>
                      <a:pt x="879240" y="902362"/>
                    </a:moveTo>
                    <a:cubicBezTo>
                      <a:pt x="885562" y="936858"/>
                      <a:pt x="869619" y="955275"/>
                      <a:pt x="837116" y="964552"/>
                    </a:cubicBezTo>
                    <a:cubicBezTo>
                      <a:pt x="776644" y="981868"/>
                      <a:pt x="720503" y="967987"/>
                      <a:pt x="666147" y="942356"/>
                    </a:cubicBezTo>
                    <a:cubicBezTo>
                      <a:pt x="650342" y="934934"/>
                      <a:pt x="640653" y="919542"/>
                      <a:pt x="636117" y="902637"/>
                    </a:cubicBezTo>
                    <a:cubicBezTo>
                      <a:pt x="628833" y="875425"/>
                      <a:pt x="622992" y="847801"/>
                      <a:pt x="616602" y="820314"/>
                    </a:cubicBezTo>
                    <a:cubicBezTo>
                      <a:pt x="597567" y="745343"/>
                      <a:pt x="577639" y="670647"/>
                      <a:pt x="559910" y="595333"/>
                    </a:cubicBezTo>
                    <a:cubicBezTo>
                      <a:pt x="554619" y="572793"/>
                      <a:pt x="548090" y="570801"/>
                      <a:pt x="529056" y="582345"/>
                    </a:cubicBezTo>
                    <a:cubicBezTo>
                      <a:pt x="505761" y="596432"/>
                      <a:pt x="480335" y="606877"/>
                      <a:pt x="455872" y="618972"/>
                    </a:cubicBezTo>
                    <a:cubicBezTo>
                      <a:pt x="418008" y="637594"/>
                      <a:pt x="383856" y="635533"/>
                      <a:pt x="347367" y="610588"/>
                    </a:cubicBezTo>
                    <a:cubicBezTo>
                      <a:pt x="259752" y="550735"/>
                      <a:pt x="167670" y="496861"/>
                      <a:pt x="106718" y="405879"/>
                    </a:cubicBezTo>
                    <a:cubicBezTo>
                      <a:pt x="89745" y="337505"/>
                      <a:pt x="54149" y="275934"/>
                      <a:pt x="34771" y="208522"/>
                    </a:cubicBezTo>
                    <a:cubicBezTo>
                      <a:pt x="22677" y="166330"/>
                      <a:pt x="3573" y="126061"/>
                      <a:pt x="0" y="81601"/>
                    </a:cubicBezTo>
                    <a:cubicBezTo>
                      <a:pt x="201755" y="88542"/>
                      <a:pt x="397462" y="49235"/>
                      <a:pt x="592482" y="4638"/>
                    </a:cubicBezTo>
                    <a:cubicBezTo>
                      <a:pt x="635980" y="-5326"/>
                      <a:pt x="648143" y="-1203"/>
                      <a:pt x="671438" y="36591"/>
                    </a:cubicBezTo>
                    <a:cubicBezTo>
                      <a:pt x="711707" y="101873"/>
                      <a:pt x="719952" y="173133"/>
                      <a:pt x="710676" y="247691"/>
                    </a:cubicBezTo>
                    <a:cubicBezTo>
                      <a:pt x="698925" y="341697"/>
                      <a:pt x="685594" y="435633"/>
                      <a:pt x="696108" y="530807"/>
                    </a:cubicBezTo>
                    <a:cubicBezTo>
                      <a:pt x="710057" y="656766"/>
                      <a:pt x="767780" y="762660"/>
                      <a:pt x="845843" y="859345"/>
                    </a:cubicBezTo>
                    <a:cubicBezTo>
                      <a:pt x="857250" y="873501"/>
                      <a:pt x="868108" y="888000"/>
                      <a:pt x="879240" y="90236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7">
                <a:extLst>
                  <a:ext uri="{FF2B5EF4-FFF2-40B4-BE49-F238E27FC236}">
                    <a16:creationId xmlns:a16="http://schemas.microsoft.com/office/drawing/2014/main" id="{D5D6B022-1A7B-4451-ABE1-057C66DFAF16}"/>
                  </a:ext>
                </a:extLst>
              </p:cNvPr>
              <p:cNvSpPr/>
              <p:nvPr/>
            </p:nvSpPr>
            <p:spPr>
              <a:xfrm>
                <a:off x="4091145" y="3384720"/>
                <a:ext cx="337230" cy="351495"/>
              </a:xfrm>
              <a:custGeom>
                <a:avLst/>
                <a:gdLst>
                  <a:gd name="connsiteX0" fmla="*/ 156153 w 666037"/>
                  <a:gd name="connsiteY0" fmla="*/ 0 h 694210"/>
                  <a:gd name="connsiteX1" fmla="*/ 396802 w 666037"/>
                  <a:gd name="connsiteY1" fmla="*/ 204709 h 694210"/>
                  <a:gd name="connsiteX2" fmla="*/ 505307 w 666037"/>
                  <a:gd name="connsiteY2" fmla="*/ 213093 h 694210"/>
                  <a:gd name="connsiteX3" fmla="*/ 578491 w 666037"/>
                  <a:gd name="connsiteY3" fmla="*/ 176466 h 694210"/>
                  <a:gd name="connsiteX4" fmla="*/ 609345 w 666037"/>
                  <a:gd name="connsiteY4" fmla="*/ 189454 h 694210"/>
                  <a:gd name="connsiteX5" fmla="*/ 666037 w 666037"/>
                  <a:gd name="connsiteY5" fmla="*/ 414435 h 694210"/>
                  <a:gd name="connsiteX6" fmla="*/ 143441 w 666037"/>
                  <a:gd name="connsiteY6" fmla="*/ 676661 h 694210"/>
                  <a:gd name="connsiteX7" fmla="*/ 104272 w 666037"/>
                  <a:gd name="connsiteY7" fmla="*/ 689717 h 694210"/>
                  <a:gd name="connsiteX8" fmla="*/ 14321 w 666037"/>
                  <a:gd name="connsiteY8" fmla="*/ 363996 h 694210"/>
                  <a:gd name="connsiteX9" fmla="*/ 78022 w 666037"/>
                  <a:gd name="connsiteY9" fmla="*/ 186774 h 694210"/>
                  <a:gd name="connsiteX10" fmla="*/ 156153 w 666037"/>
                  <a:gd name="connsiteY10" fmla="*/ 0 h 69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037" h="694210">
                    <a:moveTo>
                      <a:pt x="156153" y="0"/>
                    </a:moveTo>
                    <a:cubicBezTo>
                      <a:pt x="217106" y="90982"/>
                      <a:pt x="309256" y="144856"/>
                      <a:pt x="396802" y="204709"/>
                    </a:cubicBezTo>
                    <a:cubicBezTo>
                      <a:pt x="433291" y="229654"/>
                      <a:pt x="467444" y="231715"/>
                      <a:pt x="505307" y="213093"/>
                    </a:cubicBezTo>
                    <a:cubicBezTo>
                      <a:pt x="529770" y="201067"/>
                      <a:pt x="555265" y="190554"/>
                      <a:pt x="578491" y="176466"/>
                    </a:cubicBezTo>
                    <a:cubicBezTo>
                      <a:pt x="597525" y="164991"/>
                      <a:pt x="604054" y="166915"/>
                      <a:pt x="609345" y="189454"/>
                    </a:cubicBezTo>
                    <a:cubicBezTo>
                      <a:pt x="627005" y="264700"/>
                      <a:pt x="646933" y="339464"/>
                      <a:pt x="666037" y="414435"/>
                    </a:cubicBezTo>
                    <a:cubicBezTo>
                      <a:pt x="455349" y="429140"/>
                      <a:pt x="290015" y="534347"/>
                      <a:pt x="143441" y="676661"/>
                    </a:cubicBezTo>
                    <a:cubicBezTo>
                      <a:pt x="132308" y="687518"/>
                      <a:pt x="122757" y="701536"/>
                      <a:pt x="104272" y="689717"/>
                    </a:cubicBezTo>
                    <a:cubicBezTo>
                      <a:pt x="-8425" y="617495"/>
                      <a:pt x="-13854" y="482328"/>
                      <a:pt x="14321" y="363996"/>
                    </a:cubicBezTo>
                    <a:cubicBezTo>
                      <a:pt x="28889" y="302769"/>
                      <a:pt x="52252" y="244016"/>
                      <a:pt x="78022" y="186774"/>
                    </a:cubicBezTo>
                    <a:cubicBezTo>
                      <a:pt x="92246" y="155301"/>
                      <a:pt x="172302" y="24120"/>
                      <a:pt x="156153" y="0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8">
                <a:extLst>
                  <a:ext uri="{FF2B5EF4-FFF2-40B4-BE49-F238E27FC236}">
                    <a16:creationId xmlns:a16="http://schemas.microsoft.com/office/drawing/2014/main" id="{199F3A8C-14A2-463D-A51A-AC9E70F74623}"/>
                  </a:ext>
                </a:extLst>
              </p:cNvPr>
              <p:cNvSpPr/>
              <p:nvPr/>
            </p:nvSpPr>
            <p:spPr>
              <a:xfrm>
                <a:off x="3246935" y="4794857"/>
                <a:ext cx="597714" cy="550720"/>
              </a:xfrm>
              <a:custGeom>
                <a:avLst/>
                <a:gdLst>
                  <a:gd name="connsiteX0" fmla="*/ 0 w 1180497"/>
                  <a:gd name="connsiteY0" fmla="*/ 1060722 h 1087684"/>
                  <a:gd name="connsiteX1" fmla="*/ 453466 w 1180497"/>
                  <a:gd name="connsiteY1" fmla="*/ 621343 h 1087684"/>
                  <a:gd name="connsiteX2" fmla="*/ 671782 w 1180497"/>
                  <a:gd name="connsiteY2" fmla="*/ 488237 h 1087684"/>
                  <a:gd name="connsiteX3" fmla="*/ 731910 w 1180497"/>
                  <a:gd name="connsiteY3" fmla="*/ 450374 h 1087684"/>
                  <a:gd name="connsiteX4" fmla="*/ 1059485 w 1180497"/>
                  <a:gd name="connsiteY4" fmla="*/ 129395 h 1087684"/>
                  <a:gd name="connsiteX5" fmla="*/ 1180497 w 1180497"/>
                  <a:gd name="connsiteY5" fmla="*/ 0 h 1087684"/>
                  <a:gd name="connsiteX6" fmla="*/ 1081544 w 1180497"/>
                  <a:gd name="connsiteY6" fmla="*/ 282841 h 1087684"/>
                  <a:gd name="connsiteX7" fmla="*/ 965343 w 1180497"/>
                  <a:gd name="connsiteY7" fmla="*/ 563689 h 1087684"/>
                  <a:gd name="connsiteX8" fmla="*/ 889960 w 1180497"/>
                  <a:gd name="connsiteY8" fmla="*/ 652884 h 1087684"/>
                  <a:gd name="connsiteX9" fmla="*/ 844194 w 1180497"/>
                  <a:gd name="connsiteY9" fmla="*/ 705728 h 1087684"/>
                  <a:gd name="connsiteX10" fmla="*/ 812652 w 1180497"/>
                  <a:gd name="connsiteY10" fmla="*/ 758572 h 1087684"/>
                  <a:gd name="connsiteX11" fmla="*/ 509196 w 1180497"/>
                  <a:gd name="connsiteY11" fmla="*/ 1028288 h 1087684"/>
                  <a:gd name="connsiteX12" fmla="*/ 484389 w 1180497"/>
                  <a:gd name="connsiteY12" fmla="*/ 1033442 h 1087684"/>
                  <a:gd name="connsiteX13" fmla="*/ 488856 w 1180497"/>
                  <a:gd name="connsiteY13" fmla="*/ 1005748 h 1087684"/>
                  <a:gd name="connsiteX14" fmla="*/ 568981 w 1180497"/>
                  <a:gd name="connsiteY14" fmla="*/ 882538 h 1087684"/>
                  <a:gd name="connsiteX15" fmla="*/ 589046 w 1180497"/>
                  <a:gd name="connsiteY15" fmla="*/ 848454 h 1087684"/>
                  <a:gd name="connsiteX16" fmla="*/ 381176 w 1180497"/>
                  <a:gd name="connsiteY16" fmla="*/ 990768 h 1087684"/>
                  <a:gd name="connsiteX17" fmla="*/ 236800 w 1180497"/>
                  <a:gd name="connsiteY17" fmla="*/ 1072542 h 1087684"/>
                  <a:gd name="connsiteX18" fmla="*/ 202992 w 1180497"/>
                  <a:gd name="connsiteY18" fmla="*/ 1076734 h 1087684"/>
                  <a:gd name="connsiteX19" fmla="*/ 44735 w 1180497"/>
                  <a:gd name="connsiteY19" fmla="*/ 1076321 h 1087684"/>
                  <a:gd name="connsiteX20" fmla="*/ 0 w 1180497"/>
                  <a:gd name="connsiteY20" fmla="*/ 1060722 h 10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0497" h="1087684">
                    <a:moveTo>
                      <a:pt x="0" y="1060722"/>
                    </a:moveTo>
                    <a:cubicBezTo>
                      <a:pt x="148086" y="911056"/>
                      <a:pt x="292118" y="757129"/>
                      <a:pt x="453466" y="621343"/>
                    </a:cubicBezTo>
                    <a:cubicBezTo>
                      <a:pt x="518885" y="566300"/>
                      <a:pt x="594818" y="525551"/>
                      <a:pt x="671782" y="488237"/>
                    </a:cubicBezTo>
                    <a:cubicBezTo>
                      <a:pt x="693634" y="477655"/>
                      <a:pt x="714112" y="466523"/>
                      <a:pt x="731910" y="450374"/>
                    </a:cubicBezTo>
                    <a:cubicBezTo>
                      <a:pt x="845156" y="347504"/>
                      <a:pt x="952836" y="238999"/>
                      <a:pt x="1059485" y="129395"/>
                    </a:cubicBezTo>
                    <a:cubicBezTo>
                      <a:pt x="1100648" y="87065"/>
                      <a:pt x="1140228" y="43154"/>
                      <a:pt x="1180497" y="0"/>
                    </a:cubicBezTo>
                    <a:cubicBezTo>
                      <a:pt x="1154797" y="96823"/>
                      <a:pt x="1116796" y="189454"/>
                      <a:pt x="1081544" y="282841"/>
                    </a:cubicBezTo>
                    <a:cubicBezTo>
                      <a:pt x="1044368" y="381451"/>
                      <a:pt x="1005474" y="466110"/>
                      <a:pt x="965343" y="563689"/>
                    </a:cubicBezTo>
                    <a:cubicBezTo>
                      <a:pt x="949813" y="601415"/>
                      <a:pt x="924731" y="615502"/>
                      <a:pt x="889960" y="652884"/>
                    </a:cubicBezTo>
                    <a:cubicBezTo>
                      <a:pt x="869276" y="671301"/>
                      <a:pt x="860136" y="684632"/>
                      <a:pt x="844194" y="705728"/>
                    </a:cubicBezTo>
                    <a:cubicBezTo>
                      <a:pt x="839452" y="710332"/>
                      <a:pt x="826671" y="737682"/>
                      <a:pt x="812652" y="758572"/>
                    </a:cubicBezTo>
                    <a:cubicBezTo>
                      <a:pt x="729023" y="883294"/>
                      <a:pt x="637904" y="957715"/>
                      <a:pt x="509196" y="1028288"/>
                    </a:cubicBezTo>
                    <a:cubicBezTo>
                      <a:pt x="501363" y="1032617"/>
                      <a:pt x="491880" y="1040382"/>
                      <a:pt x="484389" y="1033442"/>
                    </a:cubicBezTo>
                    <a:cubicBezTo>
                      <a:pt x="474769" y="1024577"/>
                      <a:pt x="484527" y="1014201"/>
                      <a:pt x="488856" y="1005748"/>
                    </a:cubicBezTo>
                    <a:cubicBezTo>
                      <a:pt x="511327" y="961975"/>
                      <a:pt x="540875" y="922669"/>
                      <a:pt x="568981" y="882538"/>
                    </a:cubicBezTo>
                    <a:cubicBezTo>
                      <a:pt x="576471" y="871818"/>
                      <a:pt x="583686" y="860961"/>
                      <a:pt x="589046" y="848454"/>
                    </a:cubicBezTo>
                    <a:cubicBezTo>
                      <a:pt x="515106" y="889891"/>
                      <a:pt x="449412" y="942116"/>
                      <a:pt x="381176" y="990768"/>
                    </a:cubicBezTo>
                    <a:cubicBezTo>
                      <a:pt x="336028" y="1022996"/>
                      <a:pt x="295004" y="1063128"/>
                      <a:pt x="236800" y="1072542"/>
                    </a:cubicBezTo>
                    <a:cubicBezTo>
                      <a:pt x="225599" y="1074329"/>
                      <a:pt x="214261" y="1075359"/>
                      <a:pt x="202992" y="1076734"/>
                    </a:cubicBezTo>
                    <a:cubicBezTo>
                      <a:pt x="120805" y="1097418"/>
                      <a:pt x="108849" y="1083811"/>
                      <a:pt x="44735" y="1076321"/>
                    </a:cubicBezTo>
                    <a:cubicBezTo>
                      <a:pt x="27212" y="1078314"/>
                      <a:pt x="14568" y="1066838"/>
                      <a:pt x="0" y="106072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9A210BFB-97F6-4E25-85B2-821C349E68D2}"/>
              </a:ext>
            </a:extLst>
          </p:cNvPr>
          <p:cNvGrpSpPr/>
          <p:nvPr/>
        </p:nvGrpSpPr>
        <p:grpSpPr>
          <a:xfrm>
            <a:off x="1609359" y="2207593"/>
            <a:ext cx="1709747" cy="870503"/>
            <a:chOff x="7742163" y="1857469"/>
            <a:chExt cx="3816000" cy="8705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16807F-FC44-4511-AD5E-E38095DC3E1B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B9F39C-EC8E-44D5-ADB1-D65756EB187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">
            <a:extLst>
              <a:ext uri="{FF2B5EF4-FFF2-40B4-BE49-F238E27FC236}">
                <a16:creationId xmlns:a16="http://schemas.microsoft.com/office/drawing/2014/main" id="{D36D59F9-3EED-4C34-904A-2D1FAF35DEC3}"/>
              </a:ext>
            </a:extLst>
          </p:cNvPr>
          <p:cNvGrpSpPr/>
          <p:nvPr/>
        </p:nvGrpSpPr>
        <p:grpSpPr>
          <a:xfrm>
            <a:off x="1609359" y="3332223"/>
            <a:ext cx="1709747" cy="870503"/>
            <a:chOff x="7742163" y="2983865"/>
            <a:chExt cx="3816000" cy="8705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880109-6533-4679-BD9B-71694E47E48C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88685-83B6-4939-A928-AD579CB57D50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5">
            <a:extLst>
              <a:ext uri="{FF2B5EF4-FFF2-40B4-BE49-F238E27FC236}">
                <a16:creationId xmlns:a16="http://schemas.microsoft.com/office/drawing/2014/main" id="{B3BB0CD2-B613-45AA-A65F-05940F327302}"/>
              </a:ext>
            </a:extLst>
          </p:cNvPr>
          <p:cNvGrpSpPr/>
          <p:nvPr/>
        </p:nvGrpSpPr>
        <p:grpSpPr>
          <a:xfrm>
            <a:off x="4449392" y="2207593"/>
            <a:ext cx="1709747" cy="870503"/>
            <a:chOff x="7742163" y="4121147"/>
            <a:chExt cx="3816000" cy="8705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2393CB-DBF7-4D27-9E78-097086FF5E04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7144FB-CFB5-459F-96A2-29142883D354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6">
            <a:extLst>
              <a:ext uri="{FF2B5EF4-FFF2-40B4-BE49-F238E27FC236}">
                <a16:creationId xmlns:a16="http://schemas.microsoft.com/office/drawing/2014/main" id="{08D1AC9D-751F-49CC-AC70-7AF185480C8D}"/>
              </a:ext>
            </a:extLst>
          </p:cNvPr>
          <p:cNvGrpSpPr/>
          <p:nvPr/>
        </p:nvGrpSpPr>
        <p:grpSpPr>
          <a:xfrm>
            <a:off x="4449392" y="3332223"/>
            <a:ext cx="1709747" cy="870503"/>
            <a:chOff x="7742163" y="5269315"/>
            <a:chExt cx="3816000" cy="87050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F82729-EB31-42C8-BD7E-9ECD1DEF9028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A18028-4924-4CB0-8B14-273297BBCAA9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81">
            <a:extLst>
              <a:ext uri="{FF2B5EF4-FFF2-40B4-BE49-F238E27FC236}">
                <a16:creationId xmlns:a16="http://schemas.microsoft.com/office/drawing/2014/main" id="{E8D494DD-5B67-4FF2-9FA7-C810465EFFE7}"/>
              </a:ext>
            </a:extLst>
          </p:cNvPr>
          <p:cNvSpPr/>
          <p:nvPr/>
        </p:nvSpPr>
        <p:spPr>
          <a:xfrm flipH="1">
            <a:off x="783411" y="5592939"/>
            <a:ext cx="5312589" cy="6206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82">
            <a:extLst>
              <a:ext uri="{FF2B5EF4-FFF2-40B4-BE49-F238E27FC236}">
                <a16:creationId xmlns:a16="http://schemas.microsoft.com/office/drawing/2014/main" id="{F26EB8A9-6C12-4A8C-8CF4-C2264BAB851E}"/>
              </a:ext>
            </a:extLst>
          </p:cNvPr>
          <p:cNvSpPr/>
          <p:nvPr/>
        </p:nvSpPr>
        <p:spPr>
          <a:xfrm flipH="1">
            <a:off x="783411" y="5592939"/>
            <a:ext cx="1623674" cy="6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57399-BB78-4596-9AFA-6D63EBF813E8}"/>
              </a:ext>
            </a:extLst>
          </p:cNvPr>
          <p:cNvSpPr txBox="1"/>
          <p:nvPr/>
        </p:nvSpPr>
        <p:spPr>
          <a:xfrm flipH="1">
            <a:off x="2531181" y="5672451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0E5639-5A7B-4F64-AF03-6D6BC300A154}"/>
              </a:ext>
            </a:extLst>
          </p:cNvPr>
          <p:cNvSpPr txBox="1"/>
          <p:nvPr/>
        </p:nvSpPr>
        <p:spPr>
          <a:xfrm>
            <a:off x="1574017" y="5639144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B74E5-E1EF-4DF1-AA95-89CB93D4B471}"/>
              </a:ext>
            </a:extLst>
          </p:cNvPr>
          <p:cNvSpPr txBox="1"/>
          <p:nvPr/>
        </p:nvSpPr>
        <p:spPr>
          <a:xfrm>
            <a:off x="2266795" y="4528301"/>
            <a:ext cx="37362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A41F04E4-51AD-4E28-80C8-A2F97ECF65A8}"/>
              </a:ext>
            </a:extLst>
          </p:cNvPr>
          <p:cNvSpPr>
            <a:spLocks noChangeAspect="1"/>
          </p:cNvSpPr>
          <p:nvPr/>
        </p:nvSpPr>
        <p:spPr>
          <a:xfrm>
            <a:off x="3734193" y="2427361"/>
            <a:ext cx="433159" cy="430967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91C7A1E3-4E94-472A-965C-D37E8D9EF028}"/>
              </a:ext>
            </a:extLst>
          </p:cNvPr>
          <p:cNvSpPr>
            <a:spLocks noChangeAspect="1"/>
          </p:cNvSpPr>
          <p:nvPr/>
        </p:nvSpPr>
        <p:spPr>
          <a:xfrm rot="10800000">
            <a:off x="897403" y="2483750"/>
            <a:ext cx="435110" cy="318189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Trapezoid 3">
            <a:extLst>
              <a:ext uri="{FF2B5EF4-FFF2-40B4-BE49-F238E27FC236}">
                <a16:creationId xmlns:a16="http://schemas.microsoft.com/office/drawing/2014/main" id="{104E60D2-2840-426F-BE0F-492A5958F113}"/>
              </a:ext>
            </a:extLst>
          </p:cNvPr>
          <p:cNvSpPr>
            <a:spLocks noChangeAspect="1"/>
          </p:cNvSpPr>
          <p:nvPr/>
        </p:nvSpPr>
        <p:spPr>
          <a:xfrm>
            <a:off x="3646144" y="3501872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8BDE72C2-437C-4172-940F-6AB38AE997CD}"/>
              </a:ext>
            </a:extLst>
          </p:cNvPr>
          <p:cNvSpPr>
            <a:spLocks noChangeAspect="1"/>
          </p:cNvSpPr>
          <p:nvPr/>
        </p:nvSpPr>
        <p:spPr>
          <a:xfrm>
            <a:off x="942111" y="350687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C0EE819D-2DAE-443D-96FA-CF12613288BD}"/>
              </a:ext>
            </a:extLst>
          </p:cNvPr>
          <p:cNvSpPr/>
          <p:nvPr/>
        </p:nvSpPr>
        <p:spPr>
          <a:xfrm>
            <a:off x="954244" y="5683909"/>
            <a:ext cx="433230" cy="436934"/>
          </a:xfrm>
          <a:custGeom>
            <a:avLst/>
            <a:gdLst>
              <a:gd name="connsiteX0" fmla="*/ 2093370 w 6797527"/>
              <a:gd name="connsiteY0" fmla="*/ 5591383 h 6855646"/>
              <a:gd name="connsiteX1" fmla="*/ 2253467 w 6797527"/>
              <a:gd name="connsiteY1" fmla="*/ 5685286 h 6855646"/>
              <a:gd name="connsiteX2" fmla="*/ 2252544 w 6797527"/>
              <a:gd name="connsiteY2" fmla="*/ 5875940 h 6855646"/>
              <a:gd name="connsiteX3" fmla="*/ 1899176 w 6797527"/>
              <a:gd name="connsiteY3" fmla="*/ 6342608 h 6855646"/>
              <a:gd name="connsiteX4" fmla="*/ 1638633 w 6797527"/>
              <a:gd name="connsiteY4" fmla="*/ 6355384 h 6855646"/>
              <a:gd name="connsiteX5" fmla="*/ 1615696 w 6797527"/>
              <a:gd name="connsiteY5" fmla="*/ 6095380 h 6855646"/>
              <a:gd name="connsiteX6" fmla="*/ 1938430 w 6797527"/>
              <a:gd name="connsiteY6" fmla="*/ 5668892 h 6855646"/>
              <a:gd name="connsiteX7" fmla="*/ 2093370 w 6797527"/>
              <a:gd name="connsiteY7" fmla="*/ 5591383 h 6855646"/>
              <a:gd name="connsiteX8" fmla="*/ 3586502 w 6797527"/>
              <a:gd name="connsiteY8" fmla="*/ 5588368 h 6855646"/>
              <a:gd name="connsiteX9" fmla="*/ 3658934 w 6797527"/>
              <a:gd name="connsiteY9" fmla="*/ 5611087 h 6855646"/>
              <a:gd name="connsiteX10" fmla="*/ 3730131 w 6797527"/>
              <a:gd name="connsiteY10" fmla="*/ 5872707 h 6855646"/>
              <a:gd name="connsiteX11" fmla="*/ 3179797 w 6797527"/>
              <a:gd name="connsiteY11" fmla="*/ 6752856 h 6855646"/>
              <a:gd name="connsiteX12" fmla="*/ 3018007 w 6797527"/>
              <a:gd name="connsiteY12" fmla="*/ 6838215 h 6855646"/>
              <a:gd name="connsiteX13" fmla="*/ 2855524 w 6797527"/>
              <a:gd name="connsiteY13" fmla="*/ 6738232 h 6855646"/>
              <a:gd name="connsiteX14" fmla="*/ 2868455 w 6797527"/>
              <a:gd name="connsiteY14" fmla="*/ 6538264 h 6855646"/>
              <a:gd name="connsiteX15" fmla="*/ 3171331 w 6797527"/>
              <a:gd name="connsiteY15" fmla="*/ 6074445 h 6855646"/>
              <a:gd name="connsiteX16" fmla="*/ 3399238 w 6797527"/>
              <a:gd name="connsiteY16" fmla="*/ 5690058 h 6855646"/>
              <a:gd name="connsiteX17" fmla="*/ 3586502 w 6797527"/>
              <a:gd name="connsiteY17" fmla="*/ 5588368 h 6855646"/>
              <a:gd name="connsiteX18" fmla="*/ 1146313 w 6797527"/>
              <a:gd name="connsiteY18" fmla="*/ 4775343 h 6855646"/>
              <a:gd name="connsiteX19" fmla="*/ 1215839 w 6797527"/>
              <a:gd name="connsiteY19" fmla="*/ 4801058 h 6855646"/>
              <a:gd name="connsiteX20" fmla="*/ 1281725 w 6797527"/>
              <a:gd name="connsiteY20" fmla="*/ 5053827 h 6855646"/>
              <a:gd name="connsiteX21" fmla="*/ 955912 w 6797527"/>
              <a:gd name="connsiteY21" fmla="*/ 5507410 h 6855646"/>
              <a:gd name="connsiteX22" fmla="*/ 803589 w 6797527"/>
              <a:gd name="connsiteY22" fmla="*/ 5568985 h 6855646"/>
              <a:gd name="connsiteX23" fmla="*/ 646802 w 6797527"/>
              <a:gd name="connsiteY23" fmla="*/ 5461843 h 6855646"/>
              <a:gd name="connsiteX24" fmla="*/ 669200 w 6797527"/>
              <a:gd name="connsiteY24" fmla="*/ 5263338 h 6855646"/>
              <a:gd name="connsiteX25" fmla="*/ 959222 w 6797527"/>
              <a:gd name="connsiteY25" fmla="*/ 4859402 h 6855646"/>
              <a:gd name="connsiteX26" fmla="*/ 1146313 w 6797527"/>
              <a:gd name="connsiteY26" fmla="*/ 4775343 h 6855646"/>
              <a:gd name="connsiteX27" fmla="*/ 5271911 w 6797527"/>
              <a:gd name="connsiteY27" fmla="*/ 4285054 h 6855646"/>
              <a:gd name="connsiteX28" fmla="*/ 5443091 w 6797527"/>
              <a:gd name="connsiteY28" fmla="*/ 4494181 h 6855646"/>
              <a:gd name="connsiteX29" fmla="*/ 5404452 w 6797527"/>
              <a:gd name="connsiteY29" fmla="*/ 4706463 h 6855646"/>
              <a:gd name="connsiteX30" fmla="*/ 4766836 w 6797527"/>
              <a:gd name="connsiteY30" fmla="*/ 6560201 h 6855646"/>
              <a:gd name="connsiteX31" fmla="*/ 4513682 w 6797527"/>
              <a:gd name="connsiteY31" fmla="*/ 6652180 h 6855646"/>
              <a:gd name="connsiteX32" fmla="*/ 4426707 w 6797527"/>
              <a:gd name="connsiteY32" fmla="*/ 6395101 h 6855646"/>
              <a:gd name="connsiteX33" fmla="*/ 4618284 w 6797527"/>
              <a:gd name="connsiteY33" fmla="*/ 5982698 h 6855646"/>
              <a:gd name="connsiteX34" fmla="*/ 5067172 w 6797527"/>
              <a:gd name="connsiteY34" fmla="*/ 4448153 h 6855646"/>
              <a:gd name="connsiteX35" fmla="*/ 5271911 w 6797527"/>
              <a:gd name="connsiteY35" fmla="*/ 4285054 h 6855646"/>
              <a:gd name="connsiteX36" fmla="*/ 2779786 w 6797527"/>
              <a:gd name="connsiteY36" fmla="*/ 3896434 h 6855646"/>
              <a:gd name="connsiteX37" fmla="*/ 2952660 w 6797527"/>
              <a:gd name="connsiteY37" fmla="*/ 4104945 h 6855646"/>
              <a:gd name="connsiteX38" fmla="*/ 2911866 w 6797527"/>
              <a:gd name="connsiteY38" fmla="*/ 4314148 h 6855646"/>
              <a:gd name="connsiteX39" fmla="*/ 2506621 w 6797527"/>
              <a:gd name="connsiteY39" fmla="*/ 5444295 h 6855646"/>
              <a:gd name="connsiteX40" fmla="*/ 2230685 w 6797527"/>
              <a:gd name="connsiteY40" fmla="*/ 5524882 h 6855646"/>
              <a:gd name="connsiteX41" fmla="*/ 2166184 w 6797527"/>
              <a:gd name="connsiteY41" fmla="*/ 5279040 h 6855646"/>
              <a:gd name="connsiteX42" fmla="*/ 2366228 w 6797527"/>
              <a:gd name="connsiteY42" fmla="*/ 4826613 h 6855646"/>
              <a:gd name="connsiteX43" fmla="*/ 2576586 w 6797527"/>
              <a:gd name="connsiteY43" fmla="*/ 4058917 h 6855646"/>
              <a:gd name="connsiteX44" fmla="*/ 2779786 w 6797527"/>
              <a:gd name="connsiteY44" fmla="*/ 3896434 h 6855646"/>
              <a:gd name="connsiteX45" fmla="*/ 4704259 w 6797527"/>
              <a:gd name="connsiteY45" fmla="*/ 3551763 h 6855646"/>
              <a:gd name="connsiteX46" fmla="*/ 4893297 w 6797527"/>
              <a:gd name="connsiteY46" fmla="*/ 3755886 h 6855646"/>
              <a:gd name="connsiteX47" fmla="*/ 4834723 w 6797527"/>
              <a:gd name="connsiteY47" fmla="*/ 4298677 h 6855646"/>
              <a:gd name="connsiteX48" fmla="*/ 4531539 w 6797527"/>
              <a:gd name="connsiteY48" fmla="*/ 5514413 h 6855646"/>
              <a:gd name="connsiteX49" fmla="*/ 3931483 w 6797527"/>
              <a:gd name="connsiteY49" fmla="*/ 6761014 h 6855646"/>
              <a:gd name="connsiteX50" fmla="*/ 3727591 w 6797527"/>
              <a:gd name="connsiteY50" fmla="*/ 6851300 h 6855646"/>
              <a:gd name="connsiteX51" fmla="*/ 3580117 w 6797527"/>
              <a:gd name="connsiteY51" fmla="*/ 6687047 h 6855646"/>
              <a:gd name="connsiteX52" fmla="*/ 3611366 w 6797527"/>
              <a:gd name="connsiteY52" fmla="*/ 6559739 h 6855646"/>
              <a:gd name="connsiteX53" fmla="*/ 3959500 w 6797527"/>
              <a:gd name="connsiteY53" fmla="*/ 5914887 h 6855646"/>
              <a:gd name="connsiteX54" fmla="*/ 4435327 w 6797527"/>
              <a:gd name="connsiteY54" fmla="*/ 4403124 h 6855646"/>
              <a:gd name="connsiteX55" fmla="*/ 4515837 w 6797527"/>
              <a:gd name="connsiteY55" fmla="*/ 3736336 h 6855646"/>
              <a:gd name="connsiteX56" fmla="*/ 4704259 w 6797527"/>
              <a:gd name="connsiteY56" fmla="*/ 3551763 h 6855646"/>
              <a:gd name="connsiteX57" fmla="*/ 913194 w 6797527"/>
              <a:gd name="connsiteY57" fmla="*/ 3542296 h 6855646"/>
              <a:gd name="connsiteX58" fmla="*/ 1093611 w 6797527"/>
              <a:gd name="connsiteY58" fmla="*/ 3754193 h 6855646"/>
              <a:gd name="connsiteX59" fmla="*/ 617168 w 6797527"/>
              <a:gd name="connsiteY59" fmla="*/ 4919745 h 6855646"/>
              <a:gd name="connsiteX60" fmla="*/ 460843 w 6797527"/>
              <a:gd name="connsiteY60" fmla="*/ 5000025 h 6855646"/>
              <a:gd name="connsiteX61" fmla="*/ 296359 w 6797527"/>
              <a:gd name="connsiteY61" fmla="*/ 4898963 h 6855646"/>
              <a:gd name="connsiteX62" fmla="*/ 309136 w 6797527"/>
              <a:gd name="connsiteY62" fmla="*/ 4701613 h 6855646"/>
              <a:gd name="connsiteX63" fmla="*/ 536812 w 6797527"/>
              <a:gd name="connsiteY63" fmla="*/ 4308529 h 6855646"/>
              <a:gd name="connsiteX64" fmla="*/ 717075 w 6797527"/>
              <a:gd name="connsiteY64" fmla="*/ 3716555 h 6855646"/>
              <a:gd name="connsiteX65" fmla="*/ 913194 w 6797527"/>
              <a:gd name="connsiteY65" fmla="*/ 3542296 h 6855646"/>
              <a:gd name="connsiteX66" fmla="*/ 6585301 w 6797527"/>
              <a:gd name="connsiteY66" fmla="*/ 3151303 h 6855646"/>
              <a:gd name="connsiteX67" fmla="*/ 6680841 w 6797527"/>
              <a:gd name="connsiteY67" fmla="*/ 3165376 h 6855646"/>
              <a:gd name="connsiteX68" fmla="*/ 6787290 w 6797527"/>
              <a:gd name="connsiteY68" fmla="*/ 3278905 h 6855646"/>
              <a:gd name="connsiteX69" fmla="*/ 6797450 w 6797527"/>
              <a:gd name="connsiteY69" fmla="*/ 3305847 h 6855646"/>
              <a:gd name="connsiteX70" fmla="*/ 6797527 w 6797527"/>
              <a:gd name="connsiteY70" fmla="*/ 3552225 h 6855646"/>
              <a:gd name="connsiteX71" fmla="*/ 6788291 w 6797527"/>
              <a:gd name="connsiteY71" fmla="*/ 3725253 h 6855646"/>
              <a:gd name="connsiteX72" fmla="*/ 6672836 w 6797527"/>
              <a:gd name="connsiteY72" fmla="*/ 4780661 h 6855646"/>
              <a:gd name="connsiteX73" fmla="*/ 6489956 w 6797527"/>
              <a:gd name="connsiteY73" fmla="*/ 4948686 h 6855646"/>
              <a:gd name="connsiteX74" fmla="*/ 6303382 w 6797527"/>
              <a:gd name="connsiteY74" fmla="*/ 4809525 h 6855646"/>
              <a:gd name="connsiteX75" fmla="*/ 6301226 w 6797527"/>
              <a:gd name="connsiteY75" fmla="*/ 4711850 h 6855646"/>
              <a:gd name="connsiteX76" fmla="*/ 6419144 w 6797527"/>
              <a:gd name="connsiteY76" fmla="*/ 3350949 h 6855646"/>
              <a:gd name="connsiteX77" fmla="*/ 6585301 w 6797527"/>
              <a:gd name="connsiteY77" fmla="*/ 3151303 h 6855646"/>
              <a:gd name="connsiteX78" fmla="*/ 3454503 w 6797527"/>
              <a:gd name="connsiteY78" fmla="*/ 3150597 h 6855646"/>
              <a:gd name="connsiteX79" fmla="*/ 3646696 w 6797527"/>
              <a:gd name="connsiteY79" fmla="*/ 3336633 h 6855646"/>
              <a:gd name="connsiteX80" fmla="*/ 3646773 w 6797527"/>
              <a:gd name="connsiteY80" fmla="*/ 3510661 h 6855646"/>
              <a:gd name="connsiteX81" fmla="*/ 3048026 w 6797527"/>
              <a:gd name="connsiteY81" fmla="*/ 5768490 h 6855646"/>
              <a:gd name="connsiteX82" fmla="*/ 2504620 w 6797527"/>
              <a:gd name="connsiteY82" fmla="*/ 6601149 h 6855646"/>
              <a:gd name="connsiteX83" fmla="*/ 2302112 w 6797527"/>
              <a:gd name="connsiteY83" fmla="*/ 6669575 h 6855646"/>
              <a:gd name="connsiteX84" fmla="*/ 2165568 w 6797527"/>
              <a:gd name="connsiteY84" fmla="*/ 6511171 h 6855646"/>
              <a:gd name="connsiteX85" fmla="*/ 2212981 w 6797527"/>
              <a:gd name="connsiteY85" fmla="*/ 6360002 h 6855646"/>
              <a:gd name="connsiteX86" fmla="*/ 2577433 w 6797527"/>
              <a:gd name="connsiteY86" fmla="*/ 5834684 h 6855646"/>
              <a:gd name="connsiteX87" fmla="*/ 3192652 w 6797527"/>
              <a:gd name="connsiteY87" fmla="*/ 4192613 h 6855646"/>
              <a:gd name="connsiteX88" fmla="*/ 3268313 w 6797527"/>
              <a:gd name="connsiteY88" fmla="*/ 3348409 h 6855646"/>
              <a:gd name="connsiteX89" fmla="*/ 3454503 w 6797527"/>
              <a:gd name="connsiteY89" fmla="*/ 3150597 h 6855646"/>
              <a:gd name="connsiteX90" fmla="*/ 3479193 w 6797527"/>
              <a:gd name="connsiteY90" fmla="*/ 2521216 h 6855646"/>
              <a:gd name="connsiteX91" fmla="*/ 4260222 w 6797527"/>
              <a:gd name="connsiteY91" fmla="*/ 3175074 h 6855646"/>
              <a:gd name="connsiteX92" fmla="*/ 4274846 w 6797527"/>
              <a:gd name="connsiteY92" fmla="*/ 3471099 h 6855646"/>
              <a:gd name="connsiteX93" fmla="*/ 4006376 w 6797527"/>
              <a:gd name="connsiteY93" fmla="*/ 5097777 h 6855646"/>
              <a:gd name="connsiteX94" fmla="*/ 3791245 w 6797527"/>
              <a:gd name="connsiteY94" fmla="*/ 5228856 h 6855646"/>
              <a:gd name="connsiteX95" fmla="*/ 3637383 w 6797527"/>
              <a:gd name="connsiteY95" fmla="*/ 5034661 h 6855646"/>
              <a:gd name="connsiteX96" fmla="*/ 3650929 w 6797527"/>
              <a:gd name="connsiteY96" fmla="*/ 4969468 h 6855646"/>
              <a:gd name="connsiteX97" fmla="*/ 3868215 w 6797527"/>
              <a:gd name="connsiteY97" fmla="*/ 3912059 h 6855646"/>
              <a:gd name="connsiteX98" fmla="*/ 3898156 w 6797527"/>
              <a:gd name="connsiteY98" fmla="*/ 3337327 h 6855646"/>
              <a:gd name="connsiteX99" fmla="*/ 3563646 w 6797527"/>
              <a:gd name="connsiteY99" fmla="*/ 2911145 h 6855646"/>
              <a:gd name="connsiteX100" fmla="*/ 3069654 w 6797527"/>
              <a:gd name="connsiteY100" fmla="*/ 3129354 h 6855646"/>
              <a:gd name="connsiteX101" fmla="*/ 3015776 w 6797527"/>
              <a:gd name="connsiteY101" fmla="*/ 3345332 h 6855646"/>
              <a:gd name="connsiteX102" fmla="*/ 2884619 w 6797527"/>
              <a:gd name="connsiteY102" fmla="*/ 3519744 h 6855646"/>
              <a:gd name="connsiteX103" fmla="*/ 2676647 w 6797527"/>
              <a:gd name="connsiteY103" fmla="*/ 3453011 h 6855646"/>
              <a:gd name="connsiteX104" fmla="*/ 2638932 w 6797527"/>
              <a:gd name="connsiteY104" fmla="*/ 3340867 h 6855646"/>
              <a:gd name="connsiteX105" fmla="*/ 3316034 w 6797527"/>
              <a:gd name="connsiteY105" fmla="*/ 2532993 h 6855646"/>
              <a:gd name="connsiteX106" fmla="*/ 3479193 w 6797527"/>
              <a:gd name="connsiteY106" fmla="*/ 2521216 h 6855646"/>
              <a:gd name="connsiteX107" fmla="*/ 3505307 w 6797527"/>
              <a:gd name="connsiteY107" fmla="*/ 1890232 h 6855646"/>
              <a:gd name="connsiteX108" fmla="*/ 4795315 w 6797527"/>
              <a:gd name="connsiteY108" fmla="*/ 2781375 h 6855646"/>
              <a:gd name="connsiteX109" fmla="*/ 4697024 w 6797527"/>
              <a:gd name="connsiteY109" fmla="*/ 3032219 h 6855646"/>
              <a:gd name="connsiteX110" fmla="*/ 4446796 w 6797527"/>
              <a:gd name="connsiteY110" fmla="*/ 2927387 h 6855646"/>
              <a:gd name="connsiteX111" fmla="*/ 3893230 w 6797527"/>
              <a:gd name="connsiteY111" fmla="*/ 2360812 h 6855646"/>
              <a:gd name="connsiteX112" fmla="*/ 2404636 w 6797527"/>
              <a:gd name="connsiteY112" fmla="*/ 3147135 h 6855646"/>
              <a:gd name="connsiteX113" fmla="*/ 2380159 w 6797527"/>
              <a:gd name="connsiteY113" fmla="*/ 3405137 h 6855646"/>
              <a:gd name="connsiteX114" fmla="*/ 2387625 w 6797527"/>
              <a:gd name="connsiteY114" fmla="*/ 3406522 h 6855646"/>
              <a:gd name="connsiteX115" fmla="*/ 1399027 w 6797527"/>
              <a:gd name="connsiteY115" fmla="*/ 5958991 h 6855646"/>
              <a:gd name="connsiteX116" fmla="*/ 1194518 w 6797527"/>
              <a:gd name="connsiteY116" fmla="*/ 6021875 h 6855646"/>
              <a:gd name="connsiteX117" fmla="*/ 1062284 w 6797527"/>
              <a:gd name="connsiteY117" fmla="*/ 5854004 h 6855646"/>
              <a:gd name="connsiteX118" fmla="*/ 1112930 w 6797527"/>
              <a:gd name="connsiteY118" fmla="*/ 5711841 h 6855646"/>
              <a:gd name="connsiteX119" fmla="*/ 1480999 w 6797527"/>
              <a:gd name="connsiteY119" fmla="*/ 5212308 h 6855646"/>
              <a:gd name="connsiteX120" fmla="*/ 1959443 w 6797527"/>
              <a:gd name="connsiteY120" fmla="*/ 3928838 h 6855646"/>
              <a:gd name="connsiteX121" fmla="*/ 2009396 w 6797527"/>
              <a:gd name="connsiteY121" fmla="*/ 3304922 h 6855646"/>
              <a:gd name="connsiteX122" fmla="*/ 3137310 w 6797527"/>
              <a:gd name="connsiteY122" fmla="*/ 1925550 h 6855646"/>
              <a:gd name="connsiteX123" fmla="*/ 3393813 w 6797527"/>
              <a:gd name="connsiteY123" fmla="*/ 1890793 h 6855646"/>
              <a:gd name="connsiteX124" fmla="*/ 3505307 w 6797527"/>
              <a:gd name="connsiteY124" fmla="*/ 1890232 h 6855646"/>
              <a:gd name="connsiteX125" fmla="*/ 2778686 w 6797527"/>
              <a:gd name="connsiteY125" fmla="*/ 1380518 h 6855646"/>
              <a:gd name="connsiteX126" fmla="*/ 2983756 w 6797527"/>
              <a:gd name="connsiteY126" fmla="*/ 1569102 h 6855646"/>
              <a:gd name="connsiteX127" fmla="*/ 2857217 w 6797527"/>
              <a:gd name="connsiteY127" fmla="*/ 1746979 h 6855646"/>
              <a:gd name="connsiteX128" fmla="*/ 2381929 w 6797527"/>
              <a:gd name="connsiteY128" fmla="*/ 2021684 h 6855646"/>
              <a:gd name="connsiteX129" fmla="*/ 1772099 w 6797527"/>
              <a:gd name="connsiteY129" fmla="*/ 3117347 h 6855646"/>
              <a:gd name="connsiteX130" fmla="*/ 1756320 w 6797527"/>
              <a:gd name="connsiteY130" fmla="*/ 3395054 h 6855646"/>
              <a:gd name="connsiteX131" fmla="*/ 1575826 w 6797527"/>
              <a:gd name="connsiteY131" fmla="*/ 4421675 h 6855646"/>
              <a:gd name="connsiteX132" fmla="*/ 1336296 w 6797527"/>
              <a:gd name="connsiteY132" fmla="*/ 4544519 h 6855646"/>
              <a:gd name="connsiteX133" fmla="*/ 1218148 w 6797527"/>
              <a:gd name="connsiteY133" fmla="*/ 4300602 h 6855646"/>
              <a:gd name="connsiteX134" fmla="*/ 1378245 w 6797527"/>
              <a:gd name="connsiteY134" fmla="*/ 3333093 h 6855646"/>
              <a:gd name="connsiteX135" fmla="*/ 2483606 w 6797527"/>
              <a:gd name="connsiteY135" fmla="*/ 1502831 h 6855646"/>
              <a:gd name="connsiteX136" fmla="*/ 2732526 w 6797527"/>
              <a:gd name="connsiteY136" fmla="*/ 1391533 h 6855646"/>
              <a:gd name="connsiteX137" fmla="*/ 2778686 w 6797527"/>
              <a:gd name="connsiteY137" fmla="*/ 1380518 h 6855646"/>
              <a:gd name="connsiteX138" fmla="*/ 5263954 w 6797527"/>
              <a:gd name="connsiteY138" fmla="*/ 1369442 h 6855646"/>
              <a:gd name="connsiteX139" fmla="*/ 5371356 w 6797527"/>
              <a:gd name="connsiteY139" fmla="*/ 1422321 h 6855646"/>
              <a:gd name="connsiteX140" fmla="*/ 5518676 w 6797527"/>
              <a:gd name="connsiteY140" fmla="*/ 1581418 h 6855646"/>
              <a:gd name="connsiteX141" fmla="*/ 6125890 w 6797527"/>
              <a:gd name="connsiteY141" fmla="*/ 2868197 h 6855646"/>
              <a:gd name="connsiteX142" fmla="*/ 6167377 w 6797527"/>
              <a:gd name="connsiteY142" fmla="*/ 3412449 h 6855646"/>
              <a:gd name="connsiteX143" fmla="*/ 5678080 w 6797527"/>
              <a:gd name="connsiteY143" fmla="*/ 6048583 h 6855646"/>
              <a:gd name="connsiteX144" fmla="*/ 5434394 w 6797527"/>
              <a:gd name="connsiteY144" fmla="*/ 6167655 h 6855646"/>
              <a:gd name="connsiteX145" fmla="*/ 5323711 w 6797527"/>
              <a:gd name="connsiteY145" fmla="*/ 5918120 h 6855646"/>
              <a:gd name="connsiteX146" fmla="*/ 5609269 w 6797527"/>
              <a:gd name="connsiteY146" fmla="*/ 4957076 h 6855646"/>
              <a:gd name="connsiteX147" fmla="*/ 5763516 w 6797527"/>
              <a:gd name="connsiteY147" fmla="*/ 3933764 h 6855646"/>
              <a:gd name="connsiteX148" fmla="*/ 5787223 w 6797527"/>
              <a:gd name="connsiteY148" fmla="*/ 3307924 h 6855646"/>
              <a:gd name="connsiteX149" fmla="*/ 5121512 w 6797527"/>
              <a:gd name="connsiteY149" fmla="*/ 1706955 h 6855646"/>
              <a:gd name="connsiteX150" fmla="*/ 5056242 w 6797527"/>
              <a:gd name="connsiteY150" fmla="*/ 1601584 h 6855646"/>
              <a:gd name="connsiteX151" fmla="*/ 5146450 w 6797527"/>
              <a:gd name="connsiteY151" fmla="*/ 1393226 h 6855646"/>
              <a:gd name="connsiteX152" fmla="*/ 5263954 w 6797527"/>
              <a:gd name="connsiteY152" fmla="*/ 1369442 h 6855646"/>
              <a:gd name="connsiteX153" fmla="*/ 3461891 w 6797527"/>
              <a:gd name="connsiteY153" fmla="*/ 1260300 h 6855646"/>
              <a:gd name="connsiteX154" fmla="*/ 4501136 w 6797527"/>
              <a:gd name="connsiteY154" fmla="*/ 1541701 h 6855646"/>
              <a:gd name="connsiteX155" fmla="*/ 5493429 w 6797527"/>
              <a:gd name="connsiteY155" fmla="*/ 2915225 h 6855646"/>
              <a:gd name="connsiteX156" fmla="*/ 5531452 w 6797527"/>
              <a:gd name="connsiteY156" fmla="*/ 3410294 h 6855646"/>
              <a:gd name="connsiteX157" fmla="*/ 5530837 w 6797527"/>
              <a:gd name="connsiteY157" fmla="*/ 3629811 h 6855646"/>
              <a:gd name="connsiteX158" fmla="*/ 5261828 w 6797527"/>
              <a:gd name="connsiteY158" fmla="*/ 3797990 h 6855646"/>
              <a:gd name="connsiteX159" fmla="*/ 5153531 w 6797527"/>
              <a:gd name="connsiteY159" fmla="*/ 3624269 h 6855646"/>
              <a:gd name="connsiteX160" fmla="*/ 5157764 w 6797527"/>
              <a:gd name="connsiteY160" fmla="*/ 3335094 h 6855646"/>
              <a:gd name="connsiteX161" fmla="*/ 4523457 w 6797527"/>
              <a:gd name="connsiteY161" fmla="*/ 2014988 h 6855646"/>
              <a:gd name="connsiteX162" fmla="*/ 3467510 w 6797527"/>
              <a:gd name="connsiteY162" fmla="*/ 1638606 h 6855646"/>
              <a:gd name="connsiteX163" fmla="*/ 3271468 w 6797527"/>
              <a:gd name="connsiteY163" fmla="*/ 1479971 h 6855646"/>
              <a:gd name="connsiteX164" fmla="*/ 3461891 w 6797527"/>
              <a:gd name="connsiteY164" fmla="*/ 1260300 h 6855646"/>
              <a:gd name="connsiteX165" fmla="*/ 1226133 w 6797527"/>
              <a:gd name="connsiteY165" fmla="*/ 922605 h 6855646"/>
              <a:gd name="connsiteX166" fmla="*/ 1361465 w 6797527"/>
              <a:gd name="connsiteY166" fmla="*/ 976282 h 6855646"/>
              <a:gd name="connsiteX167" fmla="*/ 1359310 w 6797527"/>
              <a:gd name="connsiteY167" fmla="*/ 1249370 h 6855646"/>
              <a:gd name="connsiteX168" fmla="*/ 676127 w 6797527"/>
              <a:gd name="connsiteY168" fmla="*/ 2322789 h 6855646"/>
              <a:gd name="connsiteX169" fmla="*/ 495325 w 6797527"/>
              <a:gd name="connsiteY169" fmla="*/ 3364342 h 6855646"/>
              <a:gd name="connsiteX170" fmla="*/ 367556 w 6797527"/>
              <a:gd name="connsiteY170" fmla="*/ 4058609 h 6855646"/>
              <a:gd name="connsiteX171" fmla="*/ 187524 w 6797527"/>
              <a:gd name="connsiteY171" fmla="*/ 4185840 h 6855646"/>
              <a:gd name="connsiteX172" fmla="*/ 11340 w 6797527"/>
              <a:gd name="connsiteY172" fmla="*/ 3932995 h 6855646"/>
              <a:gd name="connsiteX173" fmla="*/ 96391 w 6797527"/>
              <a:gd name="connsiteY173" fmla="*/ 3601871 h 6855646"/>
              <a:gd name="connsiteX174" fmla="*/ 117404 w 6797527"/>
              <a:gd name="connsiteY174" fmla="*/ 3297765 h 6855646"/>
              <a:gd name="connsiteX175" fmla="*/ 1090224 w 6797527"/>
              <a:gd name="connsiteY175" fmla="*/ 984209 h 6855646"/>
              <a:gd name="connsiteX176" fmla="*/ 1226133 w 6797527"/>
              <a:gd name="connsiteY176" fmla="*/ 922605 h 6855646"/>
              <a:gd name="connsiteX177" fmla="*/ 3423099 w 6797527"/>
              <a:gd name="connsiteY177" fmla="*/ 632227 h 6855646"/>
              <a:gd name="connsiteX178" fmla="*/ 4751750 w 6797527"/>
              <a:gd name="connsiteY178" fmla="*/ 959194 h 6855646"/>
              <a:gd name="connsiteX179" fmla="*/ 4850887 w 6797527"/>
              <a:gd name="connsiteY179" fmla="*/ 1179943 h 6855646"/>
              <a:gd name="connsiteX180" fmla="*/ 4660002 w 6797527"/>
              <a:gd name="connsiteY180" fmla="*/ 1316951 h 6855646"/>
              <a:gd name="connsiteX181" fmla="*/ 4569024 w 6797527"/>
              <a:gd name="connsiteY181" fmla="*/ 1289471 h 6855646"/>
              <a:gd name="connsiteX182" fmla="*/ 3739906 w 6797527"/>
              <a:gd name="connsiteY182" fmla="*/ 1025696 h 6855646"/>
              <a:gd name="connsiteX183" fmla="*/ 2317583 w 6797527"/>
              <a:gd name="connsiteY183" fmla="*/ 1307021 h 6855646"/>
              <a:gd name="connsiteX184" fmla="*/ 1185590 w 6797527"/>
              <a:gd name="connsiteY184" fmla="*/ 2814011 h 6855646"/>
              <a:gd name="connsiteX185" fmla="*/ 1163577 w 6797527"/>
              <a:gd name="connsiteY185" fmla="*/ 2918766 h 6855646"/>
              <a:gd name="connsiteX186" fmla="*/ 937748 w 6797527"/>
              <a:gd name="connsiteY186" fmla="*/ 3069011 h 6855646"/>
              <a:gd name="connsiteX187" fmla="*/ 793198 w 6797527"/>
              <a:gd name="connsiteY187" fmla="*/ 2843567 h 6855646"/>
              <a:gd name="connsiteX188" fmla="*/ 1870389 w 6797527"/>
              <a:gd name="connsiteY188" fmla="*/ 1144846 h 6855646"/>
              <a:gd name="connsiteX189" fmla="*/ 3283938 w 6797527"/>
              <a:gd name="connsiteY189" fmla="*/ 636383 h 6855646"/>
              <a:gd name="connsiteX190" fmla="*/ 3353442 w 6797527"/>
              <a:gd name="connsiteY190" fmla="*/ 632458 h 6855646"/>
              <a:gd name="connsiteX191" fmla="*/ 3423099 w 6797527"/>
              <a:gd name="connsiteY191" fmla="*/ 632227 h 6855646"/>
              <a:gd name="connsiteX192" fmla="*/ 3202504 w 6797527"/>
              <a:gd name="connsiteY192" fmla="*/ 0 h 6855646"/>
              <a:gd name="connsiteX193" fmla="*/ 3582965 w 6797527"/>
              <a:gd name="connsiteY193" fmla="*/ 77 h 6855646"/>
              <a:gd name="connsiteX194" fmla="*/ 3702807 w 6797527"/>
              <a:gd name="connsiteY194" fmla="*/ 9390 h 6855646"/>
              <a:gd name="connsiteX195" fmla="*/ 5355731 w 6797527"/>
              <a:gd name="connsiteY195" fmla="*/ 593513 h 6855646"/>
              <a:gd name="connsiteX196" fmla="*/ 6741648 w 6797527"/>
              <a:gd name="connsiteY196" fmla="*/ 2732269 h 6855646"/>
              <a:gd name="connsiteX197" fmla="*/ 6596791 w 6797527"/>
              <a:gd name="connsiteY197" fmla="*/ 2952480 h 6855646"/>
              <a:gd name="connsiteX198" fmla="*/ 6373117 w 6797527"/>
              <a:gd name="connsiteY198" fmla="*/ 2810779 h 6855646"/>
              <a:gd name="connsiteX199" fmla="*/ 6236496 w 6797527"/>
              <a:gd name="connsiteY199" fmla="*/ 2316094 h 6855646"/>
              <a:gd name="connsiteX200" fmla="*/ 4688481 w 6797527"/>
              <a:gd name="connsiteY200" fmla="*/ 646852 h 6855646"/>
              <a:gd name="connsiteX201" fmla="*/ 3715353 w 6797527"/>
              <a:gd name="connsiteY201" fmla="*/ 390620 h 6855646"/>
              <a:gd name="connsiteX202" fmla="*/ 2814885 w 6797527"/>
              <a:gd name="connsiteY202" fmla="*/ 412250 h 6855646"/>
              <a:gd name="connsiteX203" fmla="*/ 2186581 w 6797527"/>
              <a:gd name="connsiteY203" fmla="*/ 651241 h 6855646"/>
              <a:gd name="connsiteX204" fmla="*/ 2067432 w 6797527"/>
              <a:gd name="connsiteY204" fmla="*/ 728209 h 6855646"/>
              <a:gd name="connsiteX205" fmla="*/ 1802271 w 6797527"/>
              <a:gd name="connsiteY205" fmla="*/ 680026 h 6855646"/>
              <a:gd name="connsiteX206" fmla="*/ 1854765 w 6797527"/>
              <a:gd name="connsiteY206" fmla="*/ 415867 h 6855646"/>
              <a:gd name="connsiteX207" fmla="*/ 2568889 w 6797527"/>
              <a:gd name="connsiteY207" fmla="*/ 76431 h 6855646"/>
              <a:gd name="connsiteX208" fmla="*/ 3018470 w 6797527"/>
              <a:gd name="connsiteY208" fmla="*/ 10545 h 6855646"/>
              <a:gd name="connsiteX209" fmla="*/ 3202504 w 6797527"/>
              <a:gd name="connsiteY209" fmla="*/ 0 h 68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6797527" h="6855646">
                <a:moveTo>
                  <a:pt x="2093370" y="5591383"/>
                </a:moveTo>
                <a:cubicBezTo>
                  <a:pt x="2161181" y="5593230"/>
                  <a:pt x="2217445" y="5623249"/>
                  <a:pt x="2253467" y="5685286"/>
                </a:cubicBezTo>
                <a:cubicBezTo>
                  <a:pt x="2289951" y="5748170"/>
                  <a:pt x="2291798" y="5814980"/>
                  <a:pt x="2252544" y="5875940"/>
                </a:cubicBezTo>
                <a:cubicBezTo>
                  <a:pt x="2146710" y="6040347"/>
                  <a:pt x="2029178" y="6196519"/>
                  <a:pt x="1899176" y="6342608"/>
                </a:cubicBezTo>
                <a:cubicBezTo>
                  <a:pt x="1830904" y="6419269"/>
                  <a:pt x="1714910" y="6422194"/>
                  <a:pt x="1638633" y="6355384"/>
                </a:cubicBezTo>
                <a:cubicBezTo>
                  <a:pt x="1562048" y="6288266"/>
                  <a:pt x="1549964" y="6174274"/>
                  <a:pt x="1615696" y="6095380"/>
                </a:cubicBezTo>
                <a:cubicBezTo>
                  <a:pt x="1730073" y="5958297"/>
                  <a:pt x="1838062" y="5816596"/>
                  <a:pt x="1938430" y="5668892"/>
                </a:cubicBezTo>
                <a:cubicBezTo>
                  <a:pt x="1973836" y="5617014"/>
                  <a:pt x="2026714" y="5592845"/>
                  <a:pt x="2093370" y="5591383"/>
                </a:cubicBezTo>
                <a:close/>
                <a:moveTo>
                  <a:pt x="3586502" y="5588368"/>
                </a:moveTo>
                <a:cubicBezTo>
                  <a:pt x="3610910" y="5590845"/>
                  <a:pt x="3635420" y="5598291"/>
                  <a:pt x="3658934" y="5611087"/>
                </a:cubicBezTo>
                <a:cubicBezTo>
                  <a:pt x="3751759" y="5661656"/>
                  <a:pt x="3784009" y="5776033"/>
                  <a:pt x="3730131" y="5872707"/>
                </a:cubicBezTo>
                <a:cubicBezTo>
                  <a:pt x="3561567" y="6175352"/>
                  <a:pt x="3377224" y="6468222"/>
                  <a:pt x="3179797" y="6752856"/>
                </a:cubicBezTo>
                <a:cubicBezTo>
                  <a:pt x="3141543" y="6808043"/>
                  <a:pt x="3088665" y="6836676"/>
                  <a:pt x="3018007" y="6838215"/>
                </a:cubicBezTo>
                <a:cubicBezTo>
                  <a:pt x="2947580" y="6835367"/>
                  <a:pt x="2890314" y="6803656"/>
                  <a:pt x="2855524" y="6738232"/>
                </a:cubicBezTo>
                <a:cubicBezTo>
                  <a:pt x="2819194" y="6669960"/>
                  <a:pt x="2825890" y="6602842"/>
                  <a:pt x="2868455" y="6538264"/>
                </a:cubicBezTo>
                <a:cubicBezTo>
                  <a:pt x="2969978" y="6384017"/>
                  <a:pt x="3073040" y="6230693"/>
                  <a:pt x="3171331" y="6074445"/>
                </a:cubicBezTo>
                <a:cubicBezTo>
                  <a:pt x="3250532" y="5948369"/>
                  <a:pt x="3324423" y="5818906"/>
                  <a:pt x="3399238" y="5690058"/>
                </a:cubicBezTo>
                <a:cubicBezTo>
                  <a:pt x="3440975" y="5618246"/>
                  <a:pt x="3513279" y="5580940"/>
                  <a:pt x="3586502" y="5588368"/>
                </a:cubicBezTo>
                <a:close/>
                <a:moveTo>
                  <a:pt x="1146313" y="4775343"/>
                </a:moveTo>
                <a:cubicBezTo>
                  <a:pt x="1170239" y="4779223"/>
                  <a:pt x="1193864" y="4787723"/>
                  <a:pt x="1215839" y="4801058"/>
                </a:cubicBezTo>
                <a:cubicBezTo>
                  <a:pt x="1301891" y="4853321"/>
                  <a:pt x="1333218" y="4965927"/>
                  <a:pt x="1281725" y="5053827"/>
                </a:cubicBezTo>
                <a:cubicBezTo>
                  <a:pt x="1187283" y="5215002"/>
                  <a:pt x="1078140" y="5366093"/>
                  <a:pt x="955912" y="5507410"/>
                </a:cubicBezTo>
                <a:cubicBezTo>
                  <a:pt x="918890" y="5550205"/>
                  <a:pt x="869860" y="5569678"/>
                  <a:pt x="803589" y="5568985"/>
                </a:cubicBezTo>
                <a:cubicBezTo>
                  <a:pt x="737242" y="5565060"/>
                  <a:pt x="679745" y="5530654"/>
                  <a:pt x="646802" y="5461843"/>
                </a:cubicBezTo>
                <a:cubicBezTo>
                  <a:pt x="613397" y="5392032"/>
                  <a:pt x="620094" y="5322913"/>
                  <a:pt x="669200" y="5263338"/>
                </a:cubicBezTo>
                <a:cubicBezTo>
                  <a:pt x="774880" y="5135030"/>
                  <a:pt x="871477" y="5000641"/>
                  <a:pt x="959222" y="4859402"/>
                </a:cubicBezTo>
                <a:cubicBezTo>
                  <a:pt x="1000035" y="4793650"/>
                  <a:pt x="1074533" y="4763704"/>
                  <a:pt x="1146313" y="4775343"/>
                </a:cubicBezTo>
                <a:close/>
                <a:moveTo>
                  <a:pt x="5271911" y="4285054"/>
                </a:moveTo>
                <a:cubicBezTo>
                  <a:pt x="5369431" y="4292982"/>
                  <a:pt x="5443784" y="4375108"/>
                  <a:pt x="5443091" y="4494181"/>
                </a:cubicBezTo>
                <a:cubicBezTo>
                  <a:pt x="5432624" y="4552139"/>
                  <a:pt x="5419539" y="4629493"/>
                  <a:pt x="5404452" y="4706463"/>
                </a:cubicBezTo>
                <a:cubicBezTo>
                  <a:pt x="5277607" y="5353855"/>
                  <a:pt x="5065016" y="5971768"/>
                  <a:pt x="4766836" y="6560201"/>
                </a:cubicBezTo>
                <a:cubicBezTo>
                  <a:pt x="4717036" y="6658569"/>
                  <a:pt x="4608817" y="6697592"/>
                  <a:pt x="4513682" y="6652180"/>
                </a:cubicBezTo>
                <a:cubicBezTo>
                  <a:pt x="4417470" y="6606229"/>
                  <a:pt x="4380063" y="6494007"/>
                  <a:pt x="4426707" y="6395101"/>
                </a:cubicBezTo>
                <a:cubicBezTo>
                  <a:pt x="4491361" y="6258018"/>
                  <a:pt x="4558402" y="6121859"/>
                  <a:pt x="4618284" y="5982698"/>
                </a:cubicBezTo>
                <a:cubicBezTo>
                  <a:pt x="4830490" y="5489630"/>
                  <a:pt x="4978657" y="4977550"/>
                  <a:pt x="5067172" y="4448153"/>
                </a:cubicBezTo>
                <a:cubicBezTo>
                  <a:pt x="5084490" y="4344551"/>
                  <a:pt x="5169387" y="4276664"/>
                  <a:pt x="5271911" y="4285054"/>
                </a:cubicBezTo>
                <a:close/>
                <a:moveTo>
                  <a:pt x="2779786" y="3896434"/>
                </a:moveTo>
                <a:cubicBezTo>
                  <a:pt x="2878462" y="3905670"/>
                  <a:pt x="2952660" y="3986642"/>
                  <a:pt x="2952660" y="4104945"/>
                </a:cubicBezTo>
                <a:cubicBezTo>
                  <a:pt x="2941577" y="4161979"/>
                  <a:pt x="2928261" y="4238333"/>
                  <a:pt x="2911866" y="4314148"/>
                </a:cubicBezTo>
                <a:cubicBezTo>
                  <a:pt x="2826276" y="4708541"/>
                  <a:pt x="2690963" y="5085231"/>
                  <a:pt x="2506621" y="5444295"/>
                </a:cubicBezTo>
                <a:cubicBezTo>
                  <a:pt x="2451126" y="5552360"/>
                  <a:pt x="2327820" y="5588536"/>
                  <a:pt x="2230685" y="5524882"/>
                </a:cubicBezTo>
                <a:cubicBezTo>
                  <a:pt x="2149174" y="5471542"/>
                  <a:pt x="2124466" y="5370558"/>
                  <a:pt x="2166184" y="5279040"/>
                </a:cubicBezTo>
                <a:cubicBezTo>
                  <a:pt x="2234610" y="5129027"/>
                  <a:pt x="2305499" y="4979782"/>
                  <a:pt x="2366228" y="4826613"/>
                </a:cubicBezTo>
                <a:cubicBezTo>
                  <a:pt x="2464595" y="4578847"/>
                  <a:pt x="2530866" y="4321538"/>
                  <a:pt x="2576586" y="4058917"/>
                </a:cubicBezTo>
                <a:cubicBezTo>
                  <a:pt x="2594443" y="3956393"/>
                  <a:pt x="2681419" y="3887352"/>
                  <a:pt x="2779786" y="3896434"/>
                </a:cubicBezTo>
                <a:close/>
                <a:moveTo>
                  <a:pt x="4704259" y="3551763"/>
                </a:moveTo>
                <a:cubicBezTo>
                  <a:pt x="4815249" y="3551301"/>
                  <a:pt x="4903764" y="3643895"/>
                  <a:pt x="4893297" y="3755886"/>
                </a:cubicBezTo>
                <a:cubicBezTo>
                  <a:pt x="4876286" y="3937073"/>
                  <a:pt x="4860430" y="4118645"/>
                  <a:pt x="4834723" y="4298677"/>
                </a:cubicBezTo>
                <a:cubicBezTo>
                  <a:pt x="4775379" y="4714082"/>
                  <a:pt x="4672240" y="5119020"/>
                  <a:pt x="4531539" y="5514413"/>
                </a:cubicBezTo>
                <a:cubicBezTo>
                  <a:pt x="4376060" y="5951370"/>
                  <a:pt x="4175862" y="6366852"/>
                  <a:pt x="3931483" y="6761014"/>
                </a:cubicBezTo>
                <a:cubicBezTo>
                  <a:pt x="3886225" y="6834059"/>
                  <a:pt x="3808255" y="6868464"/>
                  <a:pt x="3727591" y="6851300"/>
                </a:cubicBezTo>
                <a:cubicBezTo>
                  <a:pt x="3649543" y="6834751"/>
                  <a:pt x="3591354" y="6770559"/>
                  <a:pt x="3580117" y="6687047"/>
                </a:cubicBezTo>
                <a:cubicBezTo>
                  <a:pt x="3573882" y="6640865"/>
                  <a:pt x="3587121" y="6598916"/>
                  <a:pt x="3611366" y="6559739"/>
                </a:cubicBezTo>
                <a:cubicBezTo>
                  <a:pt x="3740214" y="6351690"/>
                  <a:pt x="3856438" y="6136867"/>
                  <a:pt x="3959500" y="5914887"/>
                </a:cubicBezTo>
                <a:cubicBezTo>
                  <a:pt x="4183790" y="5431671"/>
                  <a:pt x="4342502" y="4927750"/>
                  <a:pt x="4435327" y="4403124"/>
                </a:cubicBezTo>
                <a:cubicBezTo>
                  <a:pt x="4474428" y="4182298"/>
                  <a:pt x="4501059" y="3960087"/>
                  <a:pt x="4515837" y="3736336"/>
                </a:cubicBezTo>
                <a:cubicBezTo>
                  <a:pt x="4522919" y="3629194"/>
                  <a:pt x="4601890" y="3552225"/>
                  <a:pt x="4704259" y="3551763"/>
                </a:cubicBezTo>
                <a:close/>
                <a:moveTo>
                  <a:pt x="913194" y="3542296"/>
                </a:moveTo>
                <a:cubicBezTo>
                  <a:pt x="1022876" y="3545528"/>
                  <a:pt x="1110313" y="3646974"/>
                  <a:pt x="1093611" y="3754193"/>
                </a:cubicBezTo>
                <a:cubicBezTo>
                  <a:pt x="1027186" y="4180374"/>
                  <a:pt x="867936" y="4568841"/>
                  <a:pt x="617168" y="4919745"/>
                </a:cubicBezTo>
                <a:cubicBezTo>
                  <a:pt x="579992" y="4971700"/>
                  <a:pt x="528345" y="4998024"/>
                  <a:pt x="460843" y="5000025"/>
                </a:cubicBezTo>
                <a:cubicBezTo>
                  <a:pt x="389338" y="4997716"/>
                  <a:pt x="331457" y="4965312"/>
                  <a:pt x="296359" y="4898963"/>
                </a:cubicBezTo>
                <a:cubicBezTo>
                  <a:pt x="260722" y="4831615"/>
                  <a:pt x="265340" y="4763882"/>
                  <a:pt x="309136" y="4701613"/>
                </a:cubicBezTo>
                <a:cubicBezTo>
                  <a:pt x="396573" y="4577230"/>
                  <a:pt x="473774" y="4446998"/>
                  <a:pt x="536812" y="4308529"/>
                </a:cubicBezTo>
                <a:cubicBezTo>
                  <a:pt x="623018" y="4119183"/>
                  <a:pt x="683439" y="3921910"/>
                  <a:pt x="717075" y="3716555"/>
                </a:cubicBezTo>
                <a:cubicBezTo>
                  <a:pt x="735009" y="3607181"/>
                  <a:pt x="811825" y="3539294"/>
                  <a:pt x="913194" y="3542296"/>
                </a:cubicBezTo>
                <a:close/>
                <a:moveTo>
                  <a:pt x="6585301" y="3151303"/>
                </a:moveTo>
                <a:cubicBezTo>
                  <a:pt x="6615893" y="3147831"/>
                  <a:pt x="6648437" y="3152041"/>
                  <a:pt x="6680841" y="3165376"/>
                </a:cubicBezTo>
                <a:cubicBezTo>
                  <a:pt x="6733180" y="3186928"/>
                  <a:pt x="6768432" y="3225490"/>
                  <a:pt x="6787290" y="3278905"/>
                </a:cubicBezTo>
                <a:cubicBezTo>
                  <a:pt x="6790523" y="3287913"/>
                  <a:pt x="6794063" y="3296840"/>
                  <a:pt x="6797450" y="3305847"/>
                </a:cubicBezTo>
                <a:cubicBezTo>
                  <a:pt x="6797527" y="3387896"/>
                  <a:pt x="6797527" y="3470021"/>
                  <a:pt x="6797527" y="3552225"/>
                </a:cubicBezTo>
                <a:cubicBezTo>
                  <a:pt x="6794448" y="3609875"/>
                  <a:pt x="6790831" y="3667526"/>
                  <a:pt x="6788291" y="3725253"/>
                </a:cubicBezTo>
                <a:cubicBezTo>
                  <a:pt x="6772666" y="4079544"/>
                  <a:pt x="6732795" y="4431219"/>
                  <a:pt x="6672836" y="4780661"/>
                </a:cubicBezTo>
                <a:cubicBezTo>
                  <a:pt x="6655903" y="4879490"/>
                  <a:pt x="6584937" y="4944453"/>
                  <a:pt x="6489956" y="4948686"/>
                </a:cubicBezTo>
                <a:cubicBezTo>
                  <a:pt x="6404982" y="4952458"/>
                  <a:pt x="6323932" y="4894500"/>
                  <a:pt x="6303382" y="4809525"/>
                </a:cubicBezTo>
                <a:cubicBezTo>
                  <a:pt x="6295915" y="4778506"/>
                  <a:pt x="6295762" y="4743485"/>
                  <a:pt x="6301226" y="4711850"/>
                </a:cubicBezTo>
                <a:cubicBezTo>
                  <a:pt x="6378658" y="4261424"/>
                  <a:pt x="6418374" y="3807995"/>
                  <a:pt x="6419144" y="3350949"/>
                </a:cubicBezTo>
                <a:cubicBezTo>
                  <a:pt x="6419317" y="3241269"/>
                  <a:pt x="6493526" y="3161720"/>
                  <a:pt x="6585301" y="3151303"/>
                </a:cubicBezTo>
                <a:close/>
                <a:moveTo>
                  <a:pt x="3454503" y="3150597"/>
                </a:moveTo>
                <a:cubicBezTo>
                  <a:pt x="3558951" y="3149059"/>
                  <a:pt x="3645233" y="3232186"/>
                  <a:pt x="3646696" y="3336633"/>
                </a:cubicBezTo>
                <a:cubicBezTo>
                  <a:pt x="3647466" y="3394668"/>
                  <a:pt x="3646773" y="3452703"/>
                  <a:pt x="3646773" y="3510661"/>
                </a:cubicBezTo>
                <a:cubicBezTo>
                  <a:pt x="3615138" y="4308144"/>
                  <a:pt x="3417634" y="5061062"/>
                  <a:pt x="3048026" y="5768490"/>
                </a:cubicBezTo>
                <a:cubicBezTo>
                  <a:pt x="2893855" y="6063592"/>
                  <a:pt x="2712284" y="6340914"/>
                  <a:pt x="2504620" y="6601149"/>
                </a:cubicBezTo>
                <a:cubicBezTo>
                  <a:pt x="2452126" y="6666881"/>
                  <a:pt x="2383238" y="6692204"/>
                  <a:pt x="2302112" y="6669575"/>
                </a:cubicBezTo>
                <a:cubicBezTo>
                  <a:pt x="2223295" y="6647638"/>
                  <a:pt x="2177421" y="6592220"/>
                  <a:pt x="2165568" y="6511171"/>
                </a:cubicBezTo>
                <a:cubicBezTo>
                  <a:pt x="2157178" y="6453906"/>
                  <a:pt x="2177421" y="6404645"/>
                  <a:pt x="2212981" y="6360002"/>
                </a:cubicBezTo>
                <a:cubicBezTo>
                  <a:pt x="2346293" y="6193132"/>
                  <a:pt x="2467751" y="6017949"/>
                  <a:pt x="2577433" y="5834684"/>
                </a:cubicBezTo>
                <a:cubicBezTo>
                  <a:pt x="2882387" y="5324760"/>
                  <a:pt x="3087819" y="4777506"/>
                  <a:pt x="3192652" y="4192613"/>
                </a:cubicBezTo>
                <a:cubicBezTo>
                  <a:pt x="3242682" y="3913367"/>
                  <a:pt x="3267851" y="3632042"/>
                  <a:pt x="3268313" y="3348409"/>
                </a:cubicBezTo>
                <a:cubicBezTo>
                  <a:pt x="3268467" y="3236188"/>
                  <a:pt x="3348669" y="3152214"/>
                  <a:pt x="3454503" y="3150597"/>
                </a:cubicBezTo>
                <a:close/>
                <a:moveTo>
                  <a:pt x="3479193" y="2521216"/>
                </a:moveTo>
                <a:cubicBezTo>
                  <a:pt x="3854228" y="2530802"/>
                  <a:pt x="4180211" y="2793478"/>
                  <a:pt x="4260222" y="3175074"/>
                </a:cubicBezTo>
                <a:cubicBezTo>
                  <a:pt x="4280849" y="3273134"/>
                  <a:pt x="4277309" y="3372040"/>
                  <a:pt x="4274846" y="3471099"/>
                </a:cubicBezTo>
                <a:cubicBezTo>
                  <a:pt x="4262300" y="4025974"/>
                  <a:pt x="4172938" y="4568302"/>
                  <a:pt x="4006376" y="5097777"/>
                </a:cubicBezTo>
                <a:cubicBezTo>
                  <a:pt x="3976742" y="5191988"/>
                  <a:pt x="3887611" y="5245405"/>
                  <a:pt x="3791245" y="5228856"/>
                </a:cubicBezTo>
                <a:cubicBezTo>
                  <a:pt x="3700421" y="5213231"/>
                  <a:pt x="3632226" y="5128257"/>
                  <a:pt x="3637383" y="5034661"/>
                </a:cubicBezTo>
                <a:cubicBezTo>
                  <a:pt x="3638614" y="5012725"/>
                  <a:pt x="3644387" y="4990635"/>
                  <a:pt x="3650929" y="4969468"/>
                </a:cubicBezTo>
                <a:cubicBezTo>
                  <a:pt x="3757379" y="4623951"/>
                  <a:pt x="3830962" y="4271815"/>
                  <a:pt x="3868215" y="3912059"/>
                </a:cubicBezTo>
                <a:cubicBezTo>
                  <a:pt x="3887996" y="3720943"/>
                  <a:pt x="3898926" y="3529442"/>
                  <a:pt x="3898156" y="3337327"/>
                </a:cubicBezTo>
                <a:cubicBezTo>
                  <a:pt x="3897309" y="3135049"/>
                  <a:pt x="3761227" y="2961484"/>
                  <a:pt x="3563646" y="2911145"/>
                </a:cubicBezTo>
                <a:cubicBezTo>
                  <a:pt x="3370991" y="2862116"/>
                  <a:pt x="3165251" y="2952940"/>
                  <a:pt x="3069654" y="3129354"/>
                </a:cubicBezTo>
                <a:cubicBezTo>
                  <a:pt x="3033094" y="3196703"/>
                  <a:pt x="3017623" y="3269055"/>
                  <a:pt x="3015776" y="3345332"/>
                </a:cubicBezTo>
                <a:cubicBezTo>
                  <a:pt x="3013851" y="3426688"/>
                  <a:pt x="2960665" y="3495729"/>
                  <a:pt x="2884619" y="3519744"/>
                </a:cubicBezTo>
                <a:cubicBezTo>
                  <a:pt x="2807957" y="3543989"/>
                  <a:pt x="2725446" y="3517666"/>
                  <a:pt x="2676647" y="3453011"/>
                </a:cubicBezTo>
                <a:cubicBezTo>
                  <a:pt x="2651632" y="3419915"/>
                  <a:pt x="2639317" y="3382585"/>
                  <a:pt x="2638932" y="3340867"/>
                </a:cubicBezTo>
                <a:cubicBezTo>
                  <a:pt x="2635468" y="2945552"/>
                  <a:pt x="2925490" y="2599418"/>
                  <a:pt x="3316034" y="2532993"/>
                </a:cubicBezTo>
                <a:cubicBezTo>
                  <a:pt x="3371039" y="2523641"/>
                  <a:pt x="3425616" y="2519846"/>
                  <a:pt x="3479193" y="2521216"/>
                </a:cubicBezTo>
                <a:close/>
                <a:moveTo>
                  <a:pt x="3505307" y="1890232"/>
                </a:moveTo>
                <a:cubicBezTo>
                  <a:pt x="4060443" y="1909076"/>
                  <a:pt x="4574895" y="2249743"/>
                  <a:pt x="4795315" y="2781375"/>
                </a:cubicBezTo>
                <a:cubicBezTo>
                  <a:pt x="4836878" y="2881589"/>
                  <a:pt x="4794006" y="2990888"/>
                  <a:pt x="4697024" y="3032219"/>
                </a:cubicBezTo>
                <a:cubicBezTo>
                  <a:pt x="4599042" y="3074014"/>
                  <a:pt x="4490976" y="3029448"/>
                  <a:pt x="4446796" y="2927387"/>
                </a:cubicBezTo>
                <a:cubicBezTo>
                  <a:pt x="4334497" y="2667768"/>
                  <a:pt x="4150539" y="2478269"/>
                  <a:pt x="3893230" y="2360812"/>
                </a:cubicBezTo>
                <a:cubicBezTo>
                  <a:pt x="3268313" y="2075487"/>
                  <a:pt x="2519166" y="2470572"/>
                  <a:pt x="2404636" y="3147135"/>
                </a:cubicBezTo>
                <a:cubicBezTo>
                  <a:pt x="2390242" y="3232110"/>
                  <a:pt x="2388010" y="3319084"/>
                  <a:pt x="2380159" y="3405137"/>
                </a:cubicBezTo>
                <a:cubicBezTo>
                  <a:pt x="2382699" y="3405675"/>
                  <a:pt x="2385162" y="3406137"/>
                  <a:pt x="2387625" y="3406522"/>
                </a:cubicBezTo>
                <a:cubicBezTo>
                  <a:pt x="2358223" y="4373338"/>
                  <a:pt x="2033180" y="5225855"/>
                  <a:pt x="1399027" y="5958991"/>
                </a:cubicBezTo>
                <a:cubicBezTo>
                  <a:pt x="1343993" y="6022568"/>
                  <a:pt x="1275567" y="6045659"/>
                  <a:pt x="1194518" y="6021875"/>
                </a:cubicBezTo>
                <a:cubicBezTo>
                  <a:pt x="1118626" y="5999631"/>
                  <a:pt x="1068519" y="5935054"/>
                  <a:pt x="1062284" y="5854004"/>
                </a:cubicBezTo>
                <a:cubicBezTo>
                  <a:pt x="1058051" y="5799587"/>
                  <a:pt x="1077062" y="5752712"/>
                  <a:pt x="1112930" y="5711841"/>
                </a:cubicBezTo>
                <a:cubicBezTo>
                  <a:pt x="1249936" y="5555901"/>
                  <a:pt x="1372857" y="5389569"/>
                  <a:pt x="1480999" y="5212308"/>
                </a:cubicBezTo>
                <a:cubicBezTo>
                  <a:pt x="1723069" y="4815298"/>
                  <a:pt x="1882396" y="4387347"/>
                  <a:pt x="1959443" y="3928838"/>
                </a:cubicBezTo>
                <a:cubicBezTo>
                  <a:pt x="1994156" y="3722329"/>
                  <a:pt x="2004547" y="3514125"/>
                  <a:pt x="2009396" y="3304922"/>
                </a:cubicBezTo>
                <a:cubicBezTo>
                  <a:pt x="2024944" y="2638519"/>
                  <a:pt x="2488302" y="2074178"/>
                  <a:pt x="3137310" y="1925550"/>
                </a:cubicBezTo>
                <a:cubicBezTo>
                  <a:pt x="3222766" y="1905980"/>
                  <a:pt x="3308566" y="1894549"/>
                  <a:pt x="3393813" y="1890793"/>
                </a:cubicBezTo>
                <a:cubicBezTo>
                  <a:pt x="3431108" y="1889150"/>
                  <a:pt x="3468298" y="1888976"/>
                  <a:pt x="3505307" y="1890232"/>
                </a:cubicBezTo>
                <a:close/>
                <a:moveTo>
                  <a:pt x="2778686" y="1380518"/>
                </a:moveTo>
                <a:cubicBezTo>
                  <a:pt x="2885730" y="1369128"/>
                  <a:pt x="2983890" y="1454678"/>
                  <a:pt x="2983756" y="1569102"/>
                </a:cubicBezTo>
                <a:cubicBezTo>
                  <a:pt x="2983602" y="1649536"/>
                  <a:pt x="2935803" y="1717115"/>
                  <a:pt x="2857217" y="1746979"/>
                </a:cubicBezTo>
                <a:cubicBezTo>
                  <a:pt x="2683958" y="1812942"/>
                  <a:pt x="2524323" y="1902997"/>
                  <a:pt x="2381929" y="2021684"/>
                </a:cubicBezTo>
                <a:cubicBezTo>
                  <a:pt x="2038029" y="2308319"/>
                  <a:pt x="1831519" y="2672694"/>
                  <a:pt x="1772099" y="3117347"/>
                </a:cubicBezTo>
                <a:cubicBezTo>
                  <a:pt x="1759860" y="3209018"/>
                  <a:pt x="1758244" y="3302383"/>
                  <a:pt x="1756320" y="3395054"/>
                </a:cubicBezTo>
                <a:cubicBezTo>
                  <a:pt x="1748777" y="3746651"/>
                  <a:pt x="1689895" y="4089012"/>
                  <a:pt x="1575826" y="4421675"/>
                </a:cubicBezTo>
                <a:cubicBezTo>
                  <a:pt x="1540343" y="4525046"/>
                  <a:pt x="1435972" y="4578001"/>
                  <a:pt x="1336296" y="4544519"/>
                </a:cubicBezTo>
                <a:cubicBezTo>
                  <a:pt x="1234696" y="4510421"/>
                  <a:pt x="1182742" y="4405511"/>
                  <a:pt x="1218148" y="4300602"/>
                </a:cubicBezTo>
                <a:cubicBezTo>
                  <a:pt x="1324135" y="3986720"/>
                  <a:pt x="1375782" y="3664601"/>
                  <a:pt x="1378245" y="3333093"/>
                </a:cubicBezTo>
                <a:cubicBezTo>
                  <a:pt x="1384017" y="2557316"/>
                  <a:pt x="1803810" y="1863511"/>
                  <a:pt x="2483606" y="1502831"/>
                </a:cubicBezTo>
                <a:cubicBezTo>
                  <a:pt x="2563732" y="1460344"/>
                  <a:pt x="2647552" y="1423475"/>
                  <a:pt x="2732526" y="1391533"/>
                </a:cubicBezTo>
                <a:cubicBezTo>
                  <a:pt x="2747920" y="1385751"/>
                  <a:pt x="2763394" y="1382145"/>
                  <a:pt x="2778686" y="1380518"/>
                </a:cubicBezTo>
                <a:close/>
                <a:moveTo>
                  <a:pt x="5263954" y="1369442"/>
                </a:moveTo>
                <a:cubicBezTo>
                  <a:pt x="5303411" y="1374349"/>
                  <a:pt x="5341184" y="1392033"/>
                  <a:pt x="5371356" y="1422321"/>
                </a:cubicBezTo>
                <a:cubicBezTo>
                  <a:pt x="5422309" y="1473506"/>
                  <a:pt x="5471878" y="1526384"/>
                  <a:pt x="5518676" y="1581418"/>
                </a:cubicBezTo>
                <a:cubicBezTo>
                  <a:pt x="5836792" y="1955567"/>
                  <a:pt x="6038529" y="2385134"/>
                  <a:pt x="6125890" y="2868197"/>
                </a:cubicBezTo>
                <a:cubicBezTo>
                  <a:pt x="6161834" y="3066547"/>
                  <a:pt x="6172918" y="3266745"/>
                  <a:pt x="6167377" y="3412449"/>
                </a:cubicBezTo>
                <a:cubicBezTo>
                  <a:pt x="6150058" y="4356019"/>
                  <a:pt x="5987960" y="5216310"/>
                  <a:pt x="5678080" y="6048583"/>
                </a:cubicBezTo>
                <a:cubicBezTo>
                  <a:pt x="5639287" y="6152800"/>
                  <a:pt x="5534531" y="6203831"/>
                  <a:pt x="5434394" y="6167655"/>
                </a:cubicBezTo>
                <a:cubicBezTo>
                  <a:pt x="5333102" y="6131095"/>
                  <a:pt x="5284611" y="6023953"/>
                  <a:pt x="5323711" y="5918120"/>
                </a:cubicBezTo>
                <a:cubicBezTo>
                  <a:pt x="5439782" y="5603929"/>
                  <a:pt x="5535917" y="5283889"/>
                  <a:pt x="5609269" y="4957076"/>
                </a:cubicBezTo>
                <a:cubicBezTo>
                  <a:pt x="5685007" y="4619641"/>
                  <a:pt x="5740425" y="4278896"/>
                  <a:pt x="5763516" y="3933764"/>
                </a:cubicBezTo>
                <a:cubicBezTo>
                  <a:pt x="5777448" y="3725484"/>
                  <a:pt x="5790840" y="3516357"/>
                  <a:pt x="5787223" y="3307924"/>
                </a:cubicBezTo>
                <a:cubicBezTo>
                  <a:pt x="5776447" y="2688088"/>
                  <a:pt x="5551465" y="2153994"/>
                  <a:pt x="5121512" y="1706955"/>
                </a:cubicBezTo>
                <a:cubicBezTo>
                  <a:pt x="5091956" y="1676167"/>
                  <a:pt x="5066017" y="1644148"/>
                  <a:pt x="5056242" y="1601584"/>
                </a:cubicBezTo>
                <a:cubicBezTo>
                  <a:pt x="5037153" y="1518610"/>
                  <a:pt x="5073637" y="1434329"/>
                  <a:pt x="5146450" y="1393226"/>
                </a:cubicBezTo>
                <a:cubicBezTo>
                  <a:pt x="5183357" y="1372406"/>
                  <a:pt x="5224498" y="1364536"/>
                  <a:pt x="5263954" y="1369442"/>
                </a:cubicBezTo>
                <a:close/>
                <a:moveTo>
                  <a:pt x="3461891" y="1260300"/>
                </a:moveTo>
                <a:cubicBezTo>
                  <a:pt x="3833116" y="1262224"/>
                  <a:pt x="4181866" y="1351894"/>
                  <a:pt x="4501136" y="1541701"/>
                </a:cubicBezTo>
                <a:cubicBezTo>
                  <a:pt x="5029148" y="1855737"/>
                  <a:pt x="5360118" y="2315093"/>
                  <a:pt x="5493429" y="2915225"/>
                </a:cubicBezTo>
                <a:cubicBezTo>
                  <a:pt x="5529682" y="3078015"/>
                  <a:pt x="5540997" y="3243654"/>
                  <a:pt x="5531452" y="3410294"/>
                </a:cubicBezTo>
                <a:cubicBezTo>
                  <a:pt x="5531452" y="3483492"/>
                  <a:pt x="5534454" y="3556844"/>
                  <a:pt x="5530837" y="3629811"/>
                </a:cubicBezTo>
                <a:cubicBezTo>
                  <a:pt x="5523755" y="3771743"/>
                  <a:pt x="5385980" y="3857410"/>
                  <a:pt x="5261828" y="3797990"/>
                </a:cubicBezTo>
                <a:cubicBezTo>
                  <a:pt x="5190015" y="3763584"/>
                  <a:pt x="5153377" y="3703856"/>
                  <a:pt x="5153531" y="3624269"/>
                </a:cubicBezTo>
                <a:cubicBezTo>
                  <a:pt x="5153685" y="3527903"/>
                  <a:pt x="5159073" y="3431460"/>
                  <a:pt x="5157764" y="3335094"/>
                </a:cubicBezTo>
                <a:cubicBezTo>
                  <a:pt x="5150606" y="2797231"/>
                  <a:pt x="4938401" y="2355348"/>
                  <a:pt x="4523457" y="2014988"/>
                </a:cubicBezTo>
                <a:cubicBezTo>
                  <a:pt x="4218042" y="1764451"/>
                  <a:pt x="3862673" y="1642993"/>
                  <a:pt x="3467510" y="1638606"/>
                </a:cubicBezTo>
                <a:cubicBezTo>
                  <a:pt x="3364140" y="1637451"/>
                  <a:pt x="3285939" y="1573720"/>
                  <a:pt x="3271468" y="1479971"/>
                </a:cubicBezTo>
                <a:cubicBezTo>
                  <a:pt x="3253227" y="1361592"/>
                  <a:pt x="3340741" y="1259684"/>
                  <a:pt x="3461891" y="1260300"/>
                </a:cubicBezTo>
                <a:close/>
                <a:moveTo>
                  <a:pt x="1226133" y="922605"/>
                </a:moveTo>
                <a:cubicBezTo>
                  <a:pt x="1274720" y="921268"/>
                  <a:pt x="1323211" y="939144"/>
                  <a:pt x="1361465" y="976282"/>
                </a:cubicBezTo>
                <a:cubicBezTo>
                  <a:pt x="1438589" y="1051173"/>
                  <a:pt x="1438589" y="1169245"/>
                  <a:pt x="1359310" y="1249370"/>
                </a:cubicBezTo>
                <a:cubicBezTo>
                  <a:pt x="1054048" y="1557942"/>
                  <a:pt x="825448" y="1915235"/>
                  <a:pt x="676127" y="2322789"/>
                </a:cubicBezTo>
                <a:cubicBezTo>
                  <a:pt x="552976" y="2658993"/>
                  <a:pt x="495633" y="3006357"/>
                  <a:pt x="495325" y="3364342"/>
                </a:cubicBezTo>
                <a:cubicBezTo>
                  <a:pt x="495171" y="3602949"/>
                  <a:pt x="449913" y="3834474"/>
                  <a:pt x="367556" y="4058609"/>
                </a:cubicBezTo>
                <a:cubicBezTo>
                  <a:pt x="338384" y="4137888"/>
                  <a:pt x="269650" y="4186225"/>
                  <a:pt x="187524" y="4185840"/>
                </a:cubicBezTo>
                <a:cubicBezTo>
                  <a:pt x="56829" y="4185301"/>
                  <a:pt x="-32687" y="4058378"/>
                  <a:pt x="11340" y="3932995"/>
                </a:cubicBezTo>
                <a:cubicBezTo>
                  <a:pt x="49286" y="3824929"/>
                  <a:pt x="83153" y="3715555"/>
                  <a:pt x="96391" y="3601871"/>
                </a:cubicBezTo>
                <a:cubicBezTo>
                  <a:pt x="108168" y="3501041"/>
                  <a:pt x="114787" y="3399288"/>
                  <a:pt x="117404" y="3297765"/>
                </a:cubicBezTo>
                <a:cubicBezTo>
                  <a:pt x="140341" y="2399682"/>
                  <a:pt x="463614" y="1628215"/>
                  <a:pt x="1090224" y="984209"/>
                </a:cubicBezTo>
                <a:cubicBezTo>
                  <a:pt x="1128863" y="944493"/>
                  <a:pt x="1177546" y="923942"/>
                  <a:pt x="1226133" y="922605"/>
                </a:cubicBezTo>
                <a:close/>
                <a:moveTo>
                  <a:pt x="3423099" y="632227"/>
                </a:moveTo>
                <a:cubicBezTo>
                  <a:pt x="3894154" y="626300"/>
                  <a:pt x="4337114" y="735367"/>
                  <a:pt x="4751750" y="959194"/>
                </a:cubicBezTo>
                <a:cubicBezTo>
                  <a:pt x="4836417" y="1004914"/>
                  <a:pt x="4874978" y="1091506"/>
                  <a:pt x="4850887" y="1179943"/>
                </a:cubicBezTo>
                <a:cubicBezTo>
                  <a:pt x="4828027" y="1264072"/>
                  <a:pt x="4748363" y="1323569"/>
                  <a:pt x="4660002" y="1316951"/>
                </a:cubicBezTo>
                <a:cubicBezTo>
                  <a:pt x="4629060" y="1314641"/>
                  <a:pt x="4596502" y="1304173"/>
                  <a:pt x="4569024" y="1289471"/>
                </a:cubicBezTo>
                <a:cubicBezTo>
                  <a:pt x="4308943" y="1149772"/>
                  <a:pt x="4032853" y="1059871"/>
                  <a:pt x="3739906" y="1025696"/>
                </a:cubicBezTo>
                <a:cubicBezTo>
                  <a:pt x="3236140" y="966814"/>
                  <a:pt x="2758620" y="1054945"/>
                  <a:pt x="2317583" y="1307021"/>
                </a:cubicBezTo>
                <a:cubicBezTo>
                  <a:pt x="1725071" y="1645688"/>
                  <a:pt x="1348766" y="2150840"/>
                  <a:pt x="1185590" y="2814011"/>
                </a:cubicBezTo>
                <a:cubicBezTo>
                  <a:pt x="1177046" y="2848647"/>
                  <a:pt x="1171274" y="2883899"/>
                  <a:pt x="1163577" y="2918766"/>
                </a:cubicBezTo>
                <a:cubicBezTo>
                  <a:pt x="1140024" y="3026447"/>
                  <a:pt x="1042272" y="3091408"/>
                  <a:pt x="937748" y="3069011"/>
                </a:cubicBezTo>
                <a:cubicBezTo>
                  <a:pt x="836455" y="3047382"/>
                  <a:pt x="772571" y="2948553"/>
                  <a:pt x="793198" y="2843567"/>
                </a:cubicBezTo>
                <a:cubicBezTo>
                  <a:pt x="932206" y="2137831"/>
                  <a:pt x="1290423" y="1569564"/>
                  <a:pt x="1870389" y="1144846"/>
                </a:cubicBezTo>
                <a:cubicBezTo>
                  <a:pt x="2290490" y="837120"/>
                  <a:pt x="2763931" y="670173"/>
                  <a:pt x="3283938" y="636383"/>
                </a:cubicBezTo>
                <a:cubicBezTo>
                  <a:pt x="3307106" y="634844"/>
                  <a:pt x="3330274" y="633151"/>
                  <a:pt x="3353442" y="632458"/>
                </a:cubicBezTo>
                <a:cubicBezTo>
                  <a:pt x="3376686" y="631688"/>
                  <a:pt x="3399931" y="632227"/>
                  <a:pt x="3423099" y="632227"/>
                </a:cubicBezTo>
                <a:close/>
                <a:moveTo>
                  <a:pt x="3202504" y="0"/>
                </a:moveTo>
                <a:cubicBezTo>
                  <a:pt x="3329350" y="77"/>
                  <a:pt x="3456119" y="77"/>
                  <a:pt x="3582965" y="77"/>
                </a:cubicBezTo>
                <a:cubicBezTo>
                  <a:pt x="3622913" y="3156"/>
                  <a:pt x="3662860" y="6312"/>
                  <a:pt x="3702807" y="9390"/>
                </a:cubicBezTo>
                <a:cubicBezTo>
                  <a:pt x="4306249" y="55495"/>
                  <a:pt x="4860200" y="246226"/>
                  <a:pt x="5355731" y="593513"/>
                </a:cubicBezTo>
                <a:cubicBezTo>
                  <a:pt x="6104954" y="1118601"/>
                  <a:pt x="6564386" y="1834958"/>
                  <a:pt x="6741648" y="2732269"/>
                </a:cubicBezTo>
                <a:cubicBezTo>
                  <a:pt x="6761660" y="2833485"/>
                  <a:pt x="6695697" y="2931929"/>
                  <a:pt x="6596791" y="2952480"/>
                </a:cubicBezTo>
                <a:cubicBezTo>
                  <a:pt x="6493805" y="2973877"/>
                  <a:pt x="6394361" y="2913533"/>
                  <a:pt x="6373117" y="2810779"/>
                </a:cubicBezTo>
                <a:cubicBezTo>
                  <a:pt x="6338403" y="2642754"/>
                  <a:pt x="6297763" y="2476576"/>
                  <a:pt x="6236496" y="2316094"/>
                </a:cubicBezTo>
                <a:cubicBezTo>
                  <a:pt x="5944857" y="1551786"/>
                  <a:pt x="5429237" y="994063"/>
                  <a:pt x="4688481" y="646852"/>
                </a:cubicBezTo>
                <a:cubicBezTo>
                  <a:pt x="4380218" y="502381"/>
                  <a:pt x="4054944" y="416406"/>
                  <a:pt x="3715353" y="390620"/>
                </a:cubicBezTo>
                <a:cubicBezTo>
                  <a:pt x="3414786" y="367838"/>
                  <a:pt x="3114066" y="370301"/>
                  <a:pt x="2814885" y="412250"/>
                </a:cubicBezTo>
                <a:cubicBezTo>
                  <a:pt x="2587670" y="444115"/>
                  <a:pt x="2380391" y="530551"/>
                  <a:pt x="2186581" y="651241"/>
                </a:cubicBezTo>
                <a:cubicBezTo>
                  <a:pt x="2146480" y="676256"/>
                  <a:pt x="2106994" y="702347"/>
                  <a:pt x="2067432" y="728209"/>
                </a:cubicBezTo>
                <a:cubicBezTo>
                  <a:pt x="1976223" y="787938"/>
                  <a:pt x="1862154" y="767233"/>
                  <a:pt x="1802271" y="680026"/>
                </a:cubicBezTo>
                <a:cubicBezTo>
                  <a:pt x="1742774" y="593282"/>
                  <a:pt x="1765018" y="477674"/>
                  <a:pt x="1854765" y="415867"/>
                </a:cubicBezTo>
                <a:cubicBezTo>
                  <a:pt x="2074590" y="264544"/>
                  <a:pt x="2308424" y="142393"/>
                  <a:pt x="2568889" y="76431"/>
                </a:cubicBezTo>
                <a:cubicBezTo>
                  <a:pt x="2716517" y="39100"/>
                  <a:pt x="2866762" y="19780"/>
                  <a:pt x="3018470" y="10545"/>
                </a:cubicBezTo>
                <a:cubicBezTo>
                  <a:pt x="3079814" y="6773"/>
                  <a:pt x="3141159" y="3541"/>
                  <a:pt x="3202504" y="0"/>
                </a:cubicBezTo>
                <a:close/>
              </a:path>
            </a:pathLst>
          </a:custGeom>
          <a:solidFill>
            <a:schemeClr val="bg1"/>
          </a:solidFill>
          <a:ln w="7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2E04F-B6C0-43FA-994A-B134A615DED6}"/>
              </a:ext>
            </a:extLst>
          </p:cNvPr>
          <p:cNvGrpSpPr/>
          <p:nvPr/>
        </p:nvGrpSpPr>
        <p:grpSpPr>
          <a:xfrm>
            <a:off x="7146697" y="2119754"/>
            <a:ext cx="4333718" cy="1689702"/>
            <a:chOff x="7469640" y="2207674"/>
            <a:chExt cx="4333718" cy="1689702"/>
          </a:xfrm>
        </p:grpSpPr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52F255A5-DCA8-4EDF-ACFA-1902253F3A89}"/>
                </a:ext>
              </a:extLst>
            </p:cNvPr>
            <p:cNvSpPr/>
            <p:nvPr/>
          </p:nvSpPr>
          <p:spPr>
            <a:xfrm rot="13500000" flipV="1">
              <a:off x="10039651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6B0C23-CF90-45FC-A8FF-660FD2996DB8}"/>
                </a:ext>
              </a:extLst>
            </p:cNvPr>
            <p:cNvSpPr/>
            <p:nvPr/>
          </p:nvSpPr>
          <p:spPr>
            <a:xfrm rot="16200000" flipV="1">
              <a:off x="8486075" y="2211810"/>
              <a:ext cx="669131" cy="2702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380D857-9EFC-4935-8C9C-D8D86FC4A94C}"/>
              </a:ext>
            </a:extLst>
          </p:cNvPr>
          <p:cNvGrpSpPr/>
          <p:nvPr/>
        </p:nvGrpSpPr>
        <p:grpSpPr>
          <a:xfrm>
            <a:off x="4777514" y="2119754"/>
            <a:ext cx="4330264" cy="1689702"/>
            <a:chOff x="5278475" y="2207674"/>
            <a:chExt cx="4330264" cy="1689702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0C9A7D86-8E74-445C-B468-3E6B9C5D29EE}"/>
                </a:ext>
              </a:extLst>
            </p:cNvPr>
            <p:cNvSpPr/>
            <p:nvPr/>
          </p:nvSpPr>
          <p:spPr>
            <a:xfrm rot="13500000" flipV="1">
              <a:off x="7845032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EB53C2-85BA-46B7-A68C-D91E45323281}"/>
                </a:ext>
              </a:extLst>
            </p:cNvPr>
            <p:cNvSpPr/>
            <p:nvPr/>
          </p:nvSpPr>
          <p:spPr>
            <a:xfrm rot="16200000" flipV="1">
              <a:off x="6294910" y="2211810"/>
              <a:ext cx="669131" cy="2702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C4B9F7-1824-4480-921F-75B3DCDABEA0}"/>
              </a:ext>
            </a:extLst>
          </p:cNvPr>
          <p:cNvGrpSpPr/>
          <p:nvPr/>
        </p:nvGrpSpPr>
        <p:grpSpPr>
          <a:xfrm>
            <a:off x="2385907" y="2119755"/>
            <a:ext cx="4352687" cy="1689701"/>
            <a:chOff x="3061434" y="2207674"/>
            <a:chExt cx="4352687" cy="1689701"/>
          </a:xfrm>
        </p:grpSpPr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A6FE3621-687F-4717-B0AF-DB617289A46C}"/>
                </a:ext>
              </a:extLst>
            </p:cNvPr>
            <p:cNvSpPr/>
            <p:nvPr/>
          </p:nvSpPr>
          <p:spPr>
            <a:xfrm rot="13500000" flipV="1">
              <a:off x="5650414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23A663-D54A-4D77-95B7-1CEDEF9D9664}"/>
                </a:ext>
              </a:extLst>
            </p:cNvPr>
            <p:cNvSpPr/>
            <p:nvPr/>
          </p:nvSpPr>
          <p:spPr>
            <a:xfrm rot="16200000" flipV="1">
              <a:off x="4080180" y="2209498"/>
              <a:ext cx="669131" cy="27066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E9770E-0BFE-4D0F-A0BD-BB651251D9C3}"/>
              </a:ext>
            </a:extLst>
          </p:cNvPr>
          <p:cNvGrpSpPr/>
          <p:nvPr/>
        </p:nvGrpSpPr>
        <p:grpSpPr>
          <a:xfrm>
            <a:off x="0" y="2119755"/>
            <a:ext cx="4346987" cy="1689701"/>
            <a:chOff x="872515" y="2207675"/>
            <a:chExt cx="4346987" cy="1689701"/>
          </a:xfrm>
        </p:grpSpPr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4FAD4D26-F68A-4687-B8D5-AAFC714F7FDE}"/>
                </a:ext>
              </a:extLst>
            </p:cNvPr>
            <p:cNvSpPr/>
            <p:nvPr/>
          </p:nvSpPr>
          <p:spPr>
            <a:xfrm rot="13500000" flipV="1">
              <a:off x="3455795" y="1783526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4A89C3-35E1-42C3-91EB-DF5BF7CF7032}"/>
                </a:ext>
              </a:extLst>
            </p:cNvPr>
            <p:cNvSpPr/>
            <p:nvPr/>
          </p:nvSpPr>
          <p:spPr>
            <a:xfrm rot="16200000" flipV="1">
              <a:off x="1891261" y="2209499"/>
              <a:ext cx="669131" cy="2706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05780B-0AB8-40CD-8DF2-457E24129DD5}"/>
              </a:ext>
            </a:extLst>
          </p:cNvPr>
          <p:cNvSpPr txBox="1"/>
          <p:nvPr/>
        </p:nvSpPr>
        <p:spPr>
          <a:xfrm>
            <a:off x="910971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3BB03-A0B1-4B43-B3CF-C04E01BC2B20}"/>
              </a:ext>
            </a:extLst>
          </p:cNvPr>
          <p:cNvSpPr txBox="1"/>
          <p:nvPr/>
        </p:nvSpPr>
        <p:spPr>
          <a:xfrm>
            <a:off x="3298940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E412ED-22AB-403A-81BF-65F9768357DD}"/>
              </a:ext>
            </a:extLst>
          </p:cNvPr>
          <p:cNvSpPr txBox="1"/>
          <p:nvPr/>
        </p:nvSpPr>
        <p:spPr>
          <a:xfrm>
            <a:off x="5686909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92205-CA14-46C5-8F45-EB3680B3B89C}"/>
              </a:ext>
            </a:extLst>
          </p:cNvPr>
          <p:cNvSpPr txBox="1"/>
          <p:nvPr/>
        </p:nvSpPr>
        <p:spPr>
          <a:xfrm>
            <a:off x="8074878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2B8DB7-06A7-42F3-B7C4-C181861BD105}"/>
              </a:ext>
            </a:extLst>
          </p:cNvPr>
          <p:cNvGrpSpPr/>
          <p:nvPr/>
        </p:nvGrpSpPr>
        <p:grpSpPr>
          <a:xfrm>
            <a:off x="947385" y="5231651"/>
            <a:ext cx="2377803" cy="880254"/>
            <a:chOff x="6860364" y="1880348"/>
            <a:chExt cx="1944216" cy="8802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B75479-98E5-4C87-A547-67457475B71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EBE06F-B81E-48C9-B255-B2DFA2456F3A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F06773-DC46-448E-A88C-E9012356EB19}"/>
              </a:ext>
            </a:extLst>
          </p:cNvPr>
          <p:cNvGrpSpPr/>
          <p:nvPr/>
        </p:nvGrpSpPr>
        <p:grpSpPr>
          <a:xfrm>
            <a:off x="3518189" y="5231651"/>
            <a:ext cx="2377803" cy="880254"/>
            <a:chOff x="6860364" y="1880348"/>
            <a:chExt cx="1944216" cy="8802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A6EF7E-C3B4-462F-A9C9-1CAFABFC743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2833E0-A107-44AE-97DE-50D3D36F9E35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EFDE8D-9F7C-40CF-B827-37BA89C20C00}"/>
              </a:ext>
            </a:extLst>
          </p:cNvPr>
          <p:cNvGrpSpPr/>
          <p:nvPr/>
        </p:nvGrpSpPr>
        <p:grpSpPr>
          <a:xfrm>
            <a:off x="6088993" y="5231651"/>
            <a:ext cx="2377803" cy="880254"/>
            <a:chOff x="6860364" y="1880348"/>
            <a:chExt cx="1944216" cy="8802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6E9EBC-DDE4-47FA-97C8-1D589E93007C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F18D4F-A56B-4E58-A0AD-18CCAF6A070A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FCA2ED-4BBF-436F-9DFD-3976F0BD6B04}"/>
              </a:ext>
            </a:extLst>
          </p:cNvPr>
          <p:cNvGrpSpPr/>
          <p:nvPr/>
        </p:nvGrpSpPr>
        <p:grpSpPr>
          <a:xfrm>
            <a:off x="8659796" y="5231651"/>
            <a:ext cx="2377803" cy="880254"/>
            <a:chOff x="6860364" y="1880348"/>
            <a:chExt cx="1944216" cy="8802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5D569C-D2D8-43BC-A9BF-D5E44A5562F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3A40A7-3856-428B-914B-28CB375488FD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rapezoid 13">
            <a:extLst>
              <a:ext uri="{FF2B5EF4-FFF2-40B4-BE49-F238E27FC236}">
                <a16:creationId xmlns:a16="http://schemas.microsoft.com/office/drawing/2014/main" id="{D3D0F2D2-65DF-4972-998A-B872B1398C33}"/>
              </a:ext>
            </a:extLst>
          </p:cNvPr>
          <p:cNvSpPr/>
          <p:nvPr/>
        </p:nvSpPr>
        <p:spPr>
          <a:xfrm>
            <a:off x="1674692" y="4238725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37326BC1-7EC1-45F7-96D9-33BCE1BB61A2}"/>
              </a:ext>
            </a:extLst>
          </p:cNvPr>
          <p:cNvSpPr/>
          <p:nvPr/>
        </p:nvSpPr>
        <p:spPr>
          <a:xfrm>
            <a:off x="7027206" y="4177334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7D39FA16-2493-4037-8CBB-D846C8B4F78F}"/>
              </a:ext>
            </a:extLst>
          </p:cNvPr>
          <p:cNvSpPr/>
          <p:nvPr/>
        </p:nvSpPr>
        <p:spPr>
          <a:xfrm>
            <a:off x="9312028" y="4393651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DEA0FE4D-FB64-4460-BA19-3695A8474719}"/>
              </a:ext>
            </a:extLst>
          </p:cNvPr>
          <p:cNvSpPr/>
          <p:nvPr/>
        </p:nvSpPr>
        <p:spPr>
          <a:xfrm>
            <a:off x="4430776" y="4267961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888C92-8053-4292-BCD1-EA094153E41A}"/>
              </a:ext>
            </a:extLst>
          </p:cNvPr>
          <p:cNvSpPr txBox="1"/>
          <p:nvPr/>
        </p:nvSpPr>
        <p:spPr>
          <a:xfrm>
            <a:off x="3325188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8E4738-5837-4FF2-99E9-290ACA575C41}"/>
              </a:ext>
            </a:extLst>
          </p:cNvPr>
          <p:cNvSpPr txBox="1"/>
          <p:nvPr/>
        </p:nvSpPr>
        <p:spPr>
          <a:xfrm>
            <a:off x="5708261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F59596-63B6-4237-A566-F2D7B566D958}"/>
              </a:ext>
            </a:extLst>
          </p:cNvPr>
          <p:cNvSpPr txBox="1"/>
          <p:nvPr/>
        </p:nvSpPr>
        <p:spPr>
          <a:xfrm>
            <a:off x="8091334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135593-3134-47AF-B3BB-DE9EAB77B20D}"/>
              </a:ext>
            </a:extLst>
          </p:cNvPr>
          <p:cNvSpPr txBox="1"/>
          <p:nvPr/>
        </p:nvSpPr>
        <p:spPr>
          <a:xfrm>
            <a:off x="10474407" y="2136535"/>
            <a:ext cx="647859" cy="5111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5AB663-658B-49FD-863A-4407064CB800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19203-1E38-4CCC-A5E1-C56503EE91EB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A40D93D3-7696-4191-99E6-C3EFD7EF396E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17E94ECF-C3BB-4ECE-A4F2-0264FB795B3A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29B89-5AE5-43B0-A6E2-EEDD71E92C0A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139C17-E7A1-4C50-B399-DF45F04C4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D948DC-9055-41A2-BCE2-64EFFE1EFBF6}"/>
              </a:ext>
            </a:extLst>
          </p:cNvPr>
          <p:cNvGraphicFramePr/>
          <p:nvPr/>
        </p:nvGraphicFramePr>
        <p:xfrm>
          <a:off x="2730942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129C4E2F-2714-4EE3-83CD-0C89761EE1E2}"/>
              </a:ext>
            </a:extLst>
          </p:cNvPr>
          <p:cNvSpPr/>
          <p:nvPr/>
        </p:nvSpPr>
        <p:spPr>
          <a:xfrm>
            <a:off x="310068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582E3676-45F2-4197-9105-256B7CDB4B09}"/>
              </a:ext>
            </a:extLst>
          </p:cNvPr>
          <p:cNvGraphicFramePr/>
          <p:nvPr/>
        </p:nvGraphicFramePr>
        <p:xfrm>
          <a:off x="4852451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793AFF10-BB36-4929-BA32-33AC4DA74ED7}"/>
              </a:ext>
            </a:extLst>
          </p:cNvPr>
          <p:cNvSpPr/>
          <p:nvPr/>
        </p:nvSpPr>
        <p:spPr>
          <a:xfrm>
            <a:off x="5224239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BF05A27F-06CA-4E9A-BF5A-E145A1C4EBE5}"/>
              </a:ext>
            </a:extLst>
          </p:cNvPr>
          <p:cNvGraphicFramePr/>
          <p:nvPr/>
        </p:nvGraphicFramePr>
        <p:xfrm>
          <a:off x="6973960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2F4D4794-AA9C-4237-932B-710E7CE3BCE3}"/>
              </a:ext>
            </a:extLst>
          </p:cNvPr>
          <p:cNvSpPr/>
          <p:nvPr/>
        </p:nvSpPr>
        <p:spPr>
          <a:xfrm>
            <a:off x="7345748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385F70C-08DD-4965-81C0-A8BD6F86E1DF}"/>
              </a:ext>
            </a:extLst>
          </p:cNvPr>
          <p:cNvGraphicFramePr/>
          <p:nvPr/>
        </p:nvGraphicFramePr>
        <p:xfrm>
          <a:off x="9095469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739EF748-90F9-4AF6-B244-C357224201C9}"/>
              </a:ext>
            </a:extLst>
          </p:cNvPr>
          <p:cNvSpPr/>
          <p:nvPr/>
        </p:nvSpPr>
        <p:spPr>
          <a:xfrm>
            <a:off x="946725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2AE251C-237E-4907-89C4-AA3DC8C34A2C}"/>
              </a:ext>
            </a:extLst>
          </p:cNvPr>
          <p:cNvSpPr/>
          <p:nvPr/>
        </p:nvSpPr>
        <p:spPr>
          <a:xfrm>
            <a:off x="5778574" y="4214481"/>
            <a:ext cx="417541" cy="3908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DB8FB45D-42E4-4422-B6B6-68129574DA6D}"/>
              </a:ext>
            </a:extLst>
          </p:cNvPr>
          <p:cNvSpPr/>
          <p:nvPr/>
        </p:nvSpPr>
        <p:spPr>
          <a:xfrm>
            <a:off x="3547068" y="4224700"/>
            <a:ext cx="546868" cy="3704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C92E1FC-F460-45B7-B73D-F1FEE5E43B40}"/>
              </a:ext>
            </a:extLst>
          </p:cNvPr>
          <p:cNvSpPr/>
          <p:nvPr/>
        </p:nvSpPr>
        <p:spPr>
          <a:xfrm rot="2700000">
            <a:off x="10018567" y="4107811"/>
            <a:ext cx="337010" cy="6041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6AED4F0E-E3E3-4F24-AECB-066A8ED00B67}"/>
              </a:ext>
            </a:extLst>
          </p:cNvPr>
          <p:cNvSpPr>
            <a:spLocks noChangeAspect="1"/>
          </p:cNvSpPr>
          <p:nvPr/>
        </p:nvSpPr>
        <p:spPr>
          <a:xfrm>
            <a:off x="7846216" y="4171835"/>
            <a:ext cx="472205" cy="4761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0596D0-F466-4CF9-99CE-FC9937E3F0A7}"/>
              </a:ext>
            </a:extLst>
          </p:cNvPr>
          <p:cNvSpPr txBox="1"/>
          <p:nvPr/>
        </p:nvSpPr>
        <p:spPr>
          <a:xfrm>
            <a:off x="339654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A85F1-7AC8-4E5F-AC8F-A1758A9AC04B}"/>
              </a:ext>
            </a:extLst>
          </p:cNvPr>
          <p:cNvSpPr txBox="1"/>
          <p:nvPr/>
        </p:nvSpPr>
        <p:spPr>
          <a:xfrm>
            <a:off x="5520101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4E84F-9124-4D58-BC3B-0573CBB64186}"/>
              </a:ext>
            </a:extLst>
          </p:cNvPr>
          <p:cNvSpPr txBox="1"/>
          <p:nvPr/>
        </p:nvSpPr>
        <p:spPr>
          <a:xfrm>
            <a:off x="7641610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561A0D-83E3-4D63-ACB3-41566A48A501}"/>
              </a:ext>
            </a:extLst>
          </p:cNvPr>
          <p:cNvSpPr txBox="1"/>
          <p:nvPr/>
        </p:nvSpPr>
        <p:spPr>
          <a:xfrm>
            <a:off x="976311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FB32510D-B359-4C13-8774-DCC3C219736F}"/>
              </a:ext>
            </a:extLst>
          </p:cNvPr>
          <p:cNvGrpSpPr/>
          <p:nvPr/>
        </p:nvGrpSpPr>
        <p:grpSpPr>
          <a:xfrm>
            <a:off x="2901217" y="4758512"/>
            <a:ext cx="1838571" cy="1410489"/>
            <a:chOff x="-475010" y="1129566"/>
            <a:chExt cx="3859356" cy="14104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56881F-EFBA-4F36-853E-80E837DB503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DE800E-5A47-4092-94F9-DF65E80BCBB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2ECBB687-D742-451D-A15B-4FCBBCB46E1D}"/>
              </a:ext>
            </a:extLst>
          </p:cNvPr>
          <p:cNvGrpSpPr/>
          <p:nvPr/>
        </p:nvGrpSpPr>
        <p:grpSpPr>
          <a:xfrm>
            <a:off x="9267787" y="4758512"/>
            <a:ext cx="1838571" cy="1410489"/>
            <a:chOff x="-475010" y="1129566"/>
            <a:chExt cx="3859356" cy="14104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58674E-1010-4E40-B15A-A1FF983A043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EC61E8-E190-49B6-B13C-0094EB51A12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838E6B06-5A8B-4E2A-A209-A885ACA6119A}"/>
              </a:ext>
            </a:extLst>
          </p:cNvPr>
          <p:cNvGrpSpPr/>
          <p:nvPr/>
        </p:nvGrpSpPr>
        <p:grpSpPr>
          <a:xfrm>
            <a:off x="7145597" y="4758512"/>
            <a:ext cx="1838571" cy="1410489"/>
            <a:chOff x="-475010" y="1129566"/>
            <a:chExt cx="3859356" cy="14104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07576F-70E1-4DAB-857A-82EF81E16B5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D04372-6722-491E-A015-AB9FEEBE106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4158C33B-3063-4324-95CE-12AC4CAC5C86}"/>
              </a:ext>
            </a:extLst>
          </p:cNvPr>
          <p:cNvGrpSpPr/>
          <p:nvPr/>
        </p:nvGrpSpPr>
        <p:grpSpPr>
          <a:xfrm>
            <a:off x="5023407" y="4758512"/>
            <a:ext cx="1838571" cy="1410489"/>
            <a:chOff x="-475010" y="1129566"/>
            <a:chExt cx="3859356" cy="14104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F772ED-CF78-4637-BCE8-6E1E14446E8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85013F-E728-45A1-B685-AAA3731FA97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0A566ED-0D52-4F3D-993A-3B65BE87F8FF}"/>
              </a:ext>
            </a:extLst>
          </p:cNvPr>
          <p:cNvGrpSpPr/>
          <p:nvPr/>
        </p:nvGrpSpPr>
        <p:grpSpPr>
          <a:xfrm>
            <a:off x="536808" y="1724175"/>
            <a:ext cx="2052276" cy="4705933"/>
            <a:chOff x="194438" y="673094"/>
            <a:chExt cx="2501118" cy="5735142"/>
          </a:xfrm>
        </p:grpSpPr>
        <p:sp>
          <p:nvSpPr>
            <p:cNvPr id="32" name="Freeform: Shape 39">
              <a:extLst>
                <a:ext uri="{FF2B5EF4-FFF2-40B4-BE49-F238E27FC236}">
                  <a16:creationId xmlns:a16="http://schemas.microsoft.com/office/drawing/2014/main" id="{9A647F29-283B-4651-AC78-FC4D4709A5E8}"/>
                </a:ext>
              </a:extLst>
            </p:cNvPr>
            <p:cNvSpPr/>
            <p:nvPr/>
          </p:nvSpPr>
          <p:spPr>
            <a:xfrm>
              <a:off x="194438" y="1489119"/>
              <a:ext cx="1705740" cy="2218581"/>
            </a:xfrm>
            <a:custGeom>
              <a:avLst/>
              <a:gdLst>
                <a:gd name="connsiteX0" fmla="*/ 1505319 w 1705740"/>
                <a:gd name="connsiteY0" fmla="*/ 1275492 h 2218581"/>
                <a:gd name="connsiteX1" fmla="*/ 1701005 w 1705740"/>
                <a:gd name="connsiteY1" fmla="*/ 1242140 h 2218581"/>
                <a:gd name="connsiteX2" fmla="*/ 1671903 w 1705740"/>
                <a:gd name="connsiteY2" fmla="*/ 1183877 h 2218581"/>
                <a:gd name="connsiteX3" fmla="*/ 1537904 w 1705740"/>
                <a:gd name="connsiteY3" fmla="*/ 978215 h 2218581"/>
                <a:gd name="connsiteX4" fmla="*/ 1379348 w 1705740"/>
                <a:gd name="connsiteY4" fmla="*/ 446469 h 2218581"/>
                <a:gd name="connsiteX5" fmla="*/ 1261346 w 1705740"/>
                <a:gd name="connsiteY5" fmla="*/ 313709 h 2218581"/>
                <a:gd name="connsiteX6" fmla="*/ 1063771 w 1705740"/>
                <a:gd name="connsiteY6" fmla="*/ 215837 h 2218581"/>
                <a:gd name="connsiteX7" fmla="*/ 1004092 w 1705740"/>
                <a:gd name="connsiteY7" fmla="*/ 132427 h 2218581"/>
                <a:gd name="connsiteX8" fmla="*/ 991577 w 1705740"/>
                <a:gd name="connsiteY8" fmla="*/ 105096 h 2218581"/>
                <a:gd name="connsiteX9" fmla="*/ 897778 w 1705740"/>
                <a:gd name="connsiteY9" fmla="*/ 29891 h 2218581"/>
                <a:gd name="connsiteX10" fmla="*/ 901320 w 1705740"/>
                <a:gd name="connsiteY10" fmla="*/ 199013 h 2218581"/>
                <a:gd name="connsiteX11" fmla="*/ 915664 w 1705740"/>
                <a:gd name="connsiteY11" fmla="*/ 349069 h 2218581"/>
                <a:gd name="connsiteX12" fmla="*/ 754393 w 1705740"/>
                <a:gd name="connsiteY12" fmla="*/ 163477 h 2218581"/>
                <a:gd name="connsiteX13" fmla="*/ 704925 w 1705740"/>
                <a:gd name="connsiteY13" fmla="*/ 91814 h 2218581"/>
                <a:gd name="connsiteX14" fmla="*/ 516382 w 1705740"/>
                <a:gd name="connsiteY14" fmla="*/ 848 h 2218581"/>
                <a:gd name="connsiteX15" fmla="*/ 457942 w 1705740"/>
                <a:gd name="connsiteY15" fmla="*/ 64424 h 2218581"/>
                <a:gd name="connsiteX16" fmla="*/ 392536 w 1705740"/>
                <a:gd name="connsiteY16" fmla="*/ 151376 h 2218581"/>
                <a:gd name="connsiteX17" fmla="*/ 67928 w 1705740"/>
                <a:gd name="connsiteY17" fmla="*/ 458983 h 2218581"/>
                <a:gd name="connsiteX18" fmla="*/ 25485 w 1705740"/>
                <a:gd name="connsiteY18" fmla="*/ 815586 h 2218581"/>
                <a:gd name="connsiteX19" fmla="*/ 41010 w 1705740"/>
                <a:gd name="connsiteY19" fmla="*/ 928924 h 2218581"/>
                <a:gd name="connsiteX20" fmla="*/ 34163 w 1705740"/>
                <a:gd name="connsiteY20" fmla="*/ 1160147 h 2218581"/>
                <a:gd name="connsiteX21" fmla="*/ 107478 w 1705740"/>
                <a:gd name="connsiteY21" fmla="*/ 1507659 h 2218581"/>
                <a:gd name="connsiteX22" fmla="*/ 308182 w 1705740"/>
                <a:gd name="connsiteY22" fmla="*/ 1623299 h 2218581"/>
                <a:gd name="connsiteX23" fmla="*/ 384921 w 1705740"/>
                <a:gd name="connsiteY23" fmla="*/ 1606121 h 2218581"/>
                <a:gd name="connsiteX24" fmla="*/ 485627 w 1705740"/>
                <a:gd name="connsiteY24" fmla="*/ 1653169 h 2218581"/>
                <a:gd name="connsiteX25" fmla="*/ 495308 w 1705740"/>
                <a:gd name="connsiteY25" fmla="*/ 1740947 h 2218581"/>
                <a:gd name="connsiteX26" fmla="*/ 468686 w 1705740"/>
                <a:gd name="connsiteY26" fmla="*/ 1901274 h 2218581"/>
                <a:gd name="connsiteX27" fmla="*/ 498024 w 1705740"/>
                <a:gd name="connsiteY27" fmla="*/ 2215198 h 2218581"/>
                <a:gd name="connsiteX28" fmla="*/ 638398 w 1705740"/>
                <a:gd name="connsiteY28" fmla="*/ 2176179 h 2218581"/>
                <a:gd name="connsiteX29" fmla="*/ 694477 w 1705740"/>
                <a:gd name="connsiteY29" fmla="*/ 2188457 h 2218581"/>
                <a:gd name="connsiteX30" fmla="*/ 1263235 w 1705740"/>
                <a:gd name="connsiteY30" fmla="*/ 2165730 h 2218581"/>
                <a:gd name="connsiteX31" fmla="*/ 1431295 w 1705740"/>
                <a:gd name="connsiteY31" fmla="*/ 2132260 h 2218581"/>
                <a:gd name="connsiteX32" fmla="*/ 1589260 w 1705740"/>
                <a:gd name="connsiteY32" fmla="*/ 2100088 h 2218581"/>
                <a:gd name="connsiteX33" fmla="*/ 1592153 w 1705740"/>
                <a:gd name="connsiteY33" fmla="*/ 2084917 h 2218581"/>
                <a:gd name="connsiteX34" fmla="*/ 1502013 w 1705740"/>
                <a:gd name="connsiteY34" fmla="*/ 1555119 h 2218581"/>
                <a:gd name="connsiteX35" fmla="*/ 1552897 w 1705740"/>
                <a:gd name="connsiteY35" fmla="*/ 1488828 h 2218581"/>
                <a:gd name="connsiteX36" fmla="*/ 1577513 w 1705740"/>
                <a:gd name="connsiteY36" fmla="*/ 1483397 h 2218581"/>
                <a:gd name="connsiteX37" fmla="*/ 1678691 w 1705740"/>
                <a:gd name="connsiteY37" fmla="*/ 1454000 h 2218581"/>
                <a:gd name="connsiteX38" fmla="*/ 1601952 w 1705740"/>
                <a:gd name="connsiteY38" fmla="*/ 1346270 h 2218581"/>
                <a:gd name="connsiteX39" fmla="*/ 1589851 w 1705740"/>
                <a:gd name="connsiteY39" fmla="*/ 1345030 h 2218581"/>
                <a:gd name="connsiteX40" fmla="*/ 1544338 w 1705740"/>
                <a:gd name="connsiteY40" fmla="*/ 1329210 h 2218581"/>
                <a:gd name="connsiteX41" fmla="*/ 1436312 w 1705740"/>
                <a:gd name="connsiteY41" fmla="*/ 1283874 h 2218581"/>
                <a:gd name="connsiteX42" fmla="*/ 1494575 w 1705740"/>
                <a:gd name="connsiteY42" fmla="*/ 1269530 h 2218581"/>
                <a:gd name="connsiteX43" fmla="*/ 1505319 w 1705740"/>
                <a:gd name="connsiteY43" fmla="*/ 1275492 h 22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5740" h="2218581">
                  <a:moveTo>
                    <a:pt x="1505319" y="1275492"/>
                  </a:moveTo>
                  <a:cubicBezTo>
                    <a:pt x="1572437" y="1275374"/>
                    <a:pt x="1640263" y="1279624"/>
                    <a:pt x="1701005" y="1242140"/>
                  </a:cubicBezTo>
                  <a:cubicBezTo>
                    <a:pt x="1716589" y="1210263"/>
                    <a:pt x="1690261" y="1191374"/>
                    <a:pt x="1671903" y="1183877"/>
                  </a:cubicBezTo>
                  <a:cubicBezTo>
                    <a:pt x="1577985" y="1145271"/>
                    <a:pt x="1559155" y="1069063"/>
                    <a:pt x="1537904" y="978215"/>
                  </a:cubicBezTo>
                  <a:cubicBezTo>
                    <a:pt x="1495815" y="798467"/>
                    <a:pt x="1433538" y="623383"/>
                    <a:pt x="1379348" y="446469"/>
                  </a:cubicBezTo>
                  <a:cubicBezTo>
                    <a:pt x="1360340" y="384310"/>
                    <a:pt x="1320790" y="341217"/>
                    <a:pt x="1261346" y="313709"/>
                  </a:cubicBezTo>
                  <a:cubicBezTo>
                    <a:pt x="1194701" y="282836"/>
                    <a:pt x="1129826" y="248067"/>
                    <a:pt x="1063771" y="215837"/>
                  </a:cubicBezTo>
                  <a:cubicBezTo>
                    <a:pt x="1028353" y="198600"/>
                    <a:pt x="991164" y="184315"/>
                    <a:pt x="1004092" y="132427"/>
                  </a:cubicBezTo>
                  <a:cubicBezTo>
                    <a:pt x="1006748" y="121801"/>
                    <a:pt x="1000727" y="111117"/>
                    <a:pt x="991577" y="105096"/>
                  </a:cubicBezTo>
                  <a:cubicBezTo>
                    <a:pt x="957930" y="82900"/>
                    <a:pt x="935557" y="46774"/>
                    <a:pt x="897778" y="29891"/>
                  </a:cubicBezTo>
                  <a:cubicBezTo>
                    <a:pt x="872631" y="87151"/>
                    <a:pt x="864780" y="154032"/>
                    <a:pt x="901320" y="199013"/>
                  </a:cubicBezTo>
                  <a:cubicBezTo>
                    <a:pt x="946950" y="255210"/>
                    <a:pt x="922334" y="299660"/>
                    <a:pt x="915664" y="349069"/>
                  </a:cubicBezTo>
                  <a:cubicBezTo>
                    <a:pt x="820448" y="318137"/>
                    <a:pt x="768501" y="257926"/>
                    <a:pt x="754393" y="163477"/>
                  </a:cubicBezTo>
                  <a:cubicBezTo>
                    <a:pt x="750143" y="134906"/>
                    <a:pt x="732847" y="106749"/>
                    <a:pt x="704925" y="91814"/>
                  </a:cubicBezTo>
                  <a:cubicBezTo>
                    <a:pt x="643416" y="58875"/>
                    <a:pt x="582083" y="25287"/>
                    <a:pt x="516382" y="848"/>
                  </a:cubicBezTo>
                  <a:cubicBezTo>
                    <a:pt x="466324" y="-6413"/>
                    <a:pt x="463727" y="34495"/>
                    <a:pt x="457942" y="64424"/>
                  </a:cubicBezTo>
                  <a:cubicBezTo>
                    <a:pt x="449973" y="105981"/>
                    <a:pt x="429371" y="130361"/>
                    <a:pt x="392536" y="151376"/>
                  </a:cubicBezTo>
                  <a:cubicBezTo>
                    <a:pt x="259659" y="227171"/>
                    <a:pt x="146084" y="324099"/>
                    <a:pt x="67928" y="458983"/>
                  </a:cubicBezTo>
                  <a:cubicBezTo>
                    <a:pt x="2109" y="572558"/>
                    <a:pt x="-23451" y="689379"/>
                    <a:pt x="25485" y="815586"/>
                  </a:cubicBezTo>
                  <a:cubicBezTo>
                    <a:pt x="39771" y="852362"/>
                    <a:pt x="46677" y="890082"/>
                    <a:pt x="41010" y="928924"/>
                  </a:cubicBezTo>
                  <a:cubicBezTo>
                    <a:pt x="29853" y="1005782"/>
                    <a:pt x="29676" y="1083348"/>
                    <a:pt x="34163" y="1160147"/>
                  </a:cubicBezTo>
                  <a:cubicBezTo>
                    <a:pt x="41128" y="1279152"/>
                    <a:pt x="59546" y="1397095"/>
                    <a:pt x="107478" y="1507659"/>
                  </a:cubicBezTo>
                  <a:cubicBezTo>
                    <a:pt x="147737" y="1600514"/>
                    <a:pt x="210368" y="1635696"/>
                    <a:pt x="308182" y="1623299"/>
                  </a:cubicBezTo>
                  <a:cubicBezTo>
                    <a:pt x="334096" y="1619994"/>
                    <a:pt x="359715" y="1613323"/>
                    <a:pt x="384921" y="1606121"/>
                  </a:cubicBezTo>
                  <a:cubicBezTo>
                    <a:pt x="443893" y="1589357"/>
                    <a:pt x="460657" y="1597267"/>
                    <a:pt x="485627" y="1653169"/>
                  </a:cubicBezTo>
                  <a:cubicBezTo>
                    <a:pt x="498378" y="1681739"/>
                    <a:pt x="499204" y="1711609"/>
                    <a:pt x="495308" y="1740947"/>
                  </a:cubicBezTo>
                  <a:cubicBezTo>
                    <a:pt x="488225" y="1794606"/>
                    <a:pt x="478721" y="1848028"/>
                    <a:pt x="468686" y="1901274"/>
                  </a:cubicBezTo>
                  <a:cubicBezTo>
                    <a:pt x="448497" y="2008827"/>
                    <a:pt x="456880" y="2113488"/>
                    <a:pt x="498024" y="2215198"/>
                  </a:cubicBezTo>
                  <a:cubicBezTo>
                    <a:pt x="534150" y="2163841"/>
                    <a:pt x="580430" y="2151622"/>
                    <a:pt x="638398" y="2176179"/>
                  </a:cubicBezTo>
                  <a:cubicBezTo>
                    <a:pt x="655694" y="2183498"/>
                    <a:pt x="675705" y="2184679"/>
                    <a:pt x="694477" y="2188457"/>
                  </a:cubicBezTo>
                  <a:cubicBezTo>
                    <a:pt x="885913" y="2227181"/>
                    <a:pt x="1076935" y="2237275"/>
                    <a:pt x="1263235" y="2165730"/>
                  </a:cubicBezTo>
                  <a:cubicBezTo>
                    <a:pt x="1318311" y="2144597"/>
                    <a:pt x="1373858" y="2133263"/>
                    <a:pt x="1431295" y="2132260"/>
                  </a:cubicBezTo>
                  <a:cubicBezTo>
                    <a:pt x="1486547" y="2131256"/>
                    <a:pt x="1538199" y="2118565"/>
                    <a:pt x="1589260" y="2100088"/>
                  </a:cubicBezTo>
                  <a:cubicBezTo>
                    <a:pt x="1590323" y="2095012"/>
                    <a:pt x="1593392" y="2089404"/>
                    <a:pt x="1592153" y="2084917"/>
                  </a:cubicBezTo>
                  <a:cubicBezTo>
                    <a:pt x="1545637" y="1911073"/>
                    <a:pt x="1521670" y="1733509"/>
                    <a:pt x="1502013" y="1555119"/>
                  </a:cubicBezTo>
                  <a:cubicBezTo>
                    <a:pt x="1497527" y="1514329"/>
                    <a:pt x="1484304" y="1472181"/>
                    <a:pt x="1552897" y="1488828"/>
                  </a:cubicBezTo>
                  <a:cubicBezTo>
                    <a:pt x="1560453" y="1490658"/>
                    <a:pt x="1573676" y="1488592"/>
                    <a:pt x="1577513" y="1483397"/>
                  </a:cubicBezTo>
                  <a:cubicBezTo>
                    <a:pt x="1604195" y="1447330"/>
                    <a:pt x="1643509" y="1458368"/>
                    <a:pt x="1678691" y="1454000"/>
                  </a:cubicBezTo>
                  <a:cubicBezTo>
                    <a:pt x="1653249" y="1417992"/>
                    <a:pt x="1618775" y="1388358"/>
                    <a:pt x="1601952" y="1346270"/>
                  </a:cubicBezTo>
                  <a:cubicBezTo>
                    <a:pt x="1597997" y="1344971"/>
                    <a:pt x="1593924" y="1344558"/>
                    <a:pt x="1589851" y="1345030"/>
                  </a:cubicBezTo>
                  <a:cubicBezTo>
                    <a:pt x="1579815" y="1327793"/>
                    <a:pt x="1562224" y="1328443"/>
                    <a:pt x="1544338" y="1329210"/>
                  </a:cubicBezTo>
                  <a:cubicBezTo>
                    <a:pt x="1502131" y="1331040"/>
                    <a:pt x="1469074" y="1312150"/>
                    <a:pt x="1436312" y="1283874"/>
                  </a:cubicBezTo>
                  <a:cubicBezTo>
                    <a:pt x="1457681" y="1275610"/>
                    <a:pt x="1479405" y="1283107"/>
                    <a:pt x="1494575" y="1269530"/>
                  </a:cubicBezTo>
                  <a:cubicBezTo>
                    <a:pt x="1498117" y="1271596"/>
                    <a:pt x="1501718" y="1273544"/>
                    <a:pt x="1505319" y="1275492"/>
                  </a:cubicBezTo>
                  <a:close/>
                </a:path>
              </a:pathLst>
            </a:custGeom>
            <a:solidFill>
              <a:srgbClr val="00AEE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0">
              <a:extLst>
                <a:ext uri="{FF2B5EF4-FFF2-40B4-BE49-F238E27FC236}">
                  <a16:creationId xmlns:a16="http://schemas.microsoft.com/office/drawing/2014/main" id="{40AE758F-19B9-4855-B638-2D854734D525}"/>
                </a:ext>
              </a:extLst>
            </p:cNvPr>
            <p:cNvSpPr/>
            <p:nvPr/>
          </p:nvSpPr>
          <p:spPr>
            <a:xfrm>
              <a:off x="1561019" y="1832907"/>
              <a:ext cx="1134537" cy="1011918"/>
            </a:xfrm>
            <a:custGeom>
              <a:avLst/>
              <a:gdLst>
                <a:gd name="connsiteX0" fmla="*/ 131772 w 1134537"/>
                <a:gd name="connsiteY0" fmla="*/ 921787 h 1011918"/>
                <a:gd name="connsiteX1" fmla="*/ 360043 w 1134537"/>
                <a:gd name="connsiteY1" fmla="*/ 894161 h 1011918"/>
                <a:gd name="connsiteX2" fmla="*/ 500417 w 1134537"/>
                <a:gd name="connsiteY2" fmla="*/ 770374 h 1011918"/>
                <a:gd name="connsiteX3" fmla="*/ 702301 w 1134537"/>
                <a:gd name="connsiteY3" fmla="*/ 39991 h 1011918"/>
                <a:gd name="connsiteX4" fmla="*/ 760505 w 1134537"/>
                <a:gd name="connsiteY4" fmla="*/ 3628 h 1011918"/>
                <a:gd name="connsiteX5" fmla="*/ 1096979 w 1134537"/>
                <a:gd name="connsiteY5" fmla="*/ 81371 h 1011918"/>
                <a:gd name="connsiteX6" fmla="*/ 1132161 w 1134537"/>
                <a:gd name="connsiteY6" fmla="*/ 123755 h 1011918"/>
                <a:gd name="connsiteX7" fmla="*/ 914456 w 1134537"/>
                <a:gd name="connsiteY7" fmla="*/ 876157 h 1011918"/>
                <a:gd name="connsiteX8" fmla="*/ 824317 w 1134537"/>
                <a:gd name="connsiteY8" fmla="*/ 960216 h 1011918"/>
                <a:gd name="connsiteX9" fmla="*/ 102670 w 1134537"/>
                <a:gd name="connsiteY9" fmla="*/ 1011868 h 1011918"/>
                <a:gd name="connsiteX10" fmla="*/ 6746 w 1134537"/>
                <a:gd name="connsiteY10" fmla="*/ 932885 h 1011918"/>
                <a:gd name="connsiteX11" fmla="*/ 131772 w 1134537"/>
                <a:gd name="connsiteY11" fmla="*/ 921787 h 10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537" h="1011918">
                  <a:moveTo>
                    <a:pt x="131772" y="921787"/>
                  </a:moveTo>
                  <a:cubicBezTo>
                    <a:pt x="199303" y="913995"/>
                    <a:pt x="351837" y="895400"/>
                    <a:pt x="360043" y="894161"/>
                  </a:cubicBezTo>
                  <a:cubicBezTo>
                    <a:pt x="490795" y="873913"/>
                    <a:pt x="473086" y="878341"/>
                    <a:pt x="500417" y="770374"/>
                  </a:cubicBezTo>
                  <a:cubicBezTo>
                    <a:pt x="564406" y="526047"/>
                    <a:pt x="635124" y="283491"/>
                    <a:pt x="702301" y="39991"/>
                  </a:cubicBezTo>
                  <a:cubicBezTo>
                    <a:pt x="711274" y="7524"/>
                    <a:pt x="719184" y="-7470"/>
                    <a:pt x="760505" y="3628"/>
                  </a:cubicBezTo>
                  <a:cubicBezTo>
                    <a:pt x="871600" y="33379"/>
                    <a:pt x="984821" y="55457"/>
                    <a:pt x="1096979" y="81371"/>
                  </a:cubicBezTo>
                  <a:cubicBezTo>
                    <a:pt x="1117934" y="86211"/>
                    <a:pt x="1142314" y="88986"/>
                    <a:pt x="1132161" y="123755"/>
                  </a:cubicBezTo>
                  <a:cubicBezTo>
                    <a:pt x="1059022" y="374398"/>
                    <a:pt x="986887" y="625336"/>
                    <a:pt x="914456" y="876157"/>
                  </a:cubicBezTo>
                  <a:cubicBezTo>
                    <a:pt x="897338" y="937312"/>
                    <a:pt x="889959" y="957264"/>
                    <a:pt x="824317" y="960216"/>
                  </a:cubicBezTo>
                  <a:cubicBezTo>
                    <a:pt x="786715" y="961928"/>
                    <a:pt x="140568" y="1009743"/>
                    <a:pt x="102670" y="1011868"/>
                  </a:cubicBezTo>
                  <a:cubicBezTo>
                    <a:pt x="63533" y="1014111"/>
                    <a:pt x="-25013" y="941031"/>
                    <a:pt x="6746" y="932885"/>
                  </a:cubicBezTo>
                  <a:cubicBezTo>
                    <a:pt x="56154" y="926037"/>
                    <a:pt x="97475" y="926037"/>
                    <a:pt x="131772" y="921787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1">
              <a:extLst>
                <a:ext uri="{FF2B5EF4-FFF2-40B4-BE49-F238E27FC236}">
                  <a16:creationId xmlns:a16="http://schemas.microsoft.com/office/drawing/2014/main" id="{21D7C9DB-CA93-4B7F-ADF5-231957A8CAC7}"/>
                </a:ext>
              </a:extLst>
            </p:cNvPr>
            <p:cNvSpPr/>
            <p:nvPr/>
          </p:nvSpPr>
          <p:spPr>
            <a:xfrm>
              <a:off x="616764" y="821115"/>
              <a:ext cx="591897" cy="1059339"/>
            </a:xfrm>
            <a:custGeom>
              <a:avLst/>
              <a:gdLst>
                <a:gd name="connsiteX0" fmla="*/ 475451 w 591897"/>
                <a:gd name="connsiteY0" fmla="*/ 697955 h 1059339"/>
                <a:gd name="connsiteX1" fmla="*/ 474920 w 591897"/>
                <a:gd name="connsiteY1" fmla="*/ 813537 h 1059339"/>
                <a:gd name="connsiteX2" fmla="*/ 511459 w 591897"/>
                <a:gd name="connsiteY2" fmla="*/ 881008 h 1059339"/>
                <a:gd name="connsiteX3" fmla="*/ 526512 w 591897"/>
                <a:gd name="connsiteY3" fmla="*/ 925813 h 1059339"/>
                <a:gd name="connsiteX4" fmla="*/ 501896 w 591897"/>
                <a:gd name="connsiteY4" fmla="*/ 1059339 h 1059339"/>
                <a:gd name="connsiteX5" fmla="*/ 383009 w 591897"/>
                <a:gd name="connsiteY5" fmla="*/ 976461 h 1059339"/>
                <a:gd name="connsiteX6" fmla="*/ 338795 w 591897"/>
                <a:gd name="connsiteY6" fmla="*/ 903617 h 1059339"/>
                <a:gd name="connsiteX7" fmla="*/ 195174 w 591897"/>
                <a:gd name="connsiteY7" fmla="*/ 730363 h 1059339"/>
                <a:gd name="connsiteX8" fmla="*/ 94055 w 591897"/>
                <a:gd name="connsiteY8" fmla="*/ 668912 h 1059339"/>
                <a:gd name="connsiteX9" fmla="*/ 84315 w 591897"/>
                <a:gd name="connsiteY9" fmla="*/ 486449 h 1059339"/>
                <a:gd name="connsiteX10" fmla="*/ 49723 w 591897"/>
                <a:gd name="connsiteY10" fmla="*/ 446781 h 1059339"/>
                <a:gd name="connsiteX11" fmla="*/ 31129 w 591897"/>
                <a:gd name="connsiteY11" fmla="*/ 267800 h 1059339"/>
                <a:gd name="connsiteX12" fmla="*/ 73690 w 591897"/>
                <a:gd name="connsiteY12" fmla="*/ 306997 h 1059339"/>
                <a:gd name="connsiteX13" fmla="*/ 92698 w 591897"/>
                <a:gd name="connsiteY13" fmla="*/ 194957 h 1059339"/>
                <a:gd name="connsiteX14" fmla="*/ 113181 w 591897"/>
                <a:gd name="connsiteY14" fmla="*/ 119693 h 1059339"/>
                <a:gd name="connsiteX15" fmla="*/ 240687 w 591897"/>
                <a:gd name="connsiteY15" fmla="*/ 2045 h 1059339"/>
                <a:gd name="connsiteX16" fmla="*/ 419018 w 591897"/>
                <a:gd name="connsiteY16" fmla="*/ 2340 h 1059339"/>
                <a:gd name="connsiteX17" fmla="*/ 563111 w 591897"/>
                <a:gd name="connsiteY17" fmla="*/ 128134 h 1059339"/>
                <a:gd name="connsiteX18" fmla="*/ 587550 w 591897"/>
                <a:gd name="connsiteY18" fmla="*/ 270398 h 1059339"/>
                <a:gd name="connsiteX19" fmla="*/ 497115 w 591897"/>
                <a:gd name="connsiteY19" fmla="*/ 651262 h 1059339"/>
                <a:gd name="connsiteX20" fmla="*/ 475451 w 591897"/>
                <a:gd name="connsiteY20" fmla="*/ 697955 h 10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897" h="1059339">
                  <a:moveTo>
                    <a:pt x="475451" y="697955"/>
                  </a:moveTo>
                  <a:cubicBezTo>
                    <a:pt x="475333" y="736502"/>
                    <a:pt x="475923" y="774990"/>
                    <a:pt x="474920" y="813537"/>
                  </a:cubicBezTo>
                  <a:cubicBezTo>
                    <a:pt x="474152" y="843524"/>
                    <a:pt x="478107" y="869438"/>
                    <a:pt x="511459" y="881008"/>
                  </a:cubicBezTo>
                  <a:cubicBezTo>
                    <a:pt x="534658" y="889037"/>
                    <a:pt x="528932" y="909756"/>
                    <a:pt x="526512" y="925813"/>
                  </a:cubicBezTo>
                  <a:cubicBezTo>
                    <a:pt x="520137" y="968078"/>
                    <a:pt x="511164" y="1009990"/>
                    <a:pt x="501896" y="1059339"/>
                  </a:cubicBezTo>
                  <a:cubicBezTo>
                    <a:pt x="467009" y="1017428"/>
                    <a:pt x="425511" y="996000"/>
                    <a:pt x="383009" y="976461"/>
                  </a:cubicBezTo>
                  <a:cubicBezTo>
                    <a:pt x="351428" y="961939"/>
                    <a:pt x="342160" y="932660"/>
                    <a:pt x="338795" y="903617"/>
                  </a:cubicBezTo>
                  <a:cubicBezTo>
                    <a:pt x="328347" y="813773"/>
                    <a:pt x="280060" y="759170"/>
                    <a:pt x="195174" y="730363"/>
                  </a:cubicBezTo>
                  <a:cubicBezTo>
                    <a:pt x="158044" y="717789"/>
                    <a:pt x="120088" y="701969"/>
                    <a:pt x="94055" y="668912"/>
                  </a:cubicBezTo>
                  <a:cubicBezTo>
                    <a:pt x="90632" y="608111"/>
                    <a:pt x="86322" y="547309"/>
                    <a:pt x="84315" y="486449"/>
                  </a:cubicBezTo>
                  <a:cubicBezTo>
                    <a:pt x="83489" y="461715"/>
                    <a:pt x="66429" y="456875"/>
                    <a:pt x="49723" y="446781"/>
                  </a:cubicBezTo>
                  <a:cubicBezTo>
                    <a:pt x="-7595" y="412248"/>
                    <a:pt x="-17453" y="309476"/>
                    <a:pt x="31129" y="267800"/>
                  </a:cubicBezTo>
                  <a:cubicBezTo>
                    <a:pt x="60703" y="266561"/>
                    <a:pt x="67492" y="287694"/>
                    <a:pt x="73690" y="306997"/>
                  </a:cubicBezTo>
                  <a:cubicBezTo>
                    <a:pt x="65425" y="269335"/>
                    <a:pt x="73158" y="231024"/>
                    <a:pt x="92698" y="194957"/>
                  </a:cubicBezTo>
                  <a:cubicBezTo>
                    <a:pt x="105507" y="171345"/>
                    <a:pt x="109875" y="146021"/>
                    <a:pt x="113181" y="119693"/>
                  </a:cubicBezTo>
                  <a:cubicBezTo>
                    <a:pt x="123039" y="40533"/>
                    <a:pt x="160583" y="5410"/>
                    <a:pt x="240687" y="2045"/>
                  </a:cubicBezTo>
                  <a:cubicBezTo>
                    <a:pt x="300071" y="-434"/>
                    <a:pt x="359692" y="-1024"/>
                    <a:pt x="419018" y="2340"/>
                  </a:cubicBezTo>
                  <a:cubicBezTo>
                    <a:pt x="504258" y="7181"/>
                    <a:pt x="543277" y="45078"/>
                    <a:pt x="563111" y="128134"/>
                  </a:cubicBezTo>
                  <a:cubicBezTo>
                    <a:pt x="574327" y="175241"/>
                    <a:pt x="564115" y="225712"/>
                    <a:pt x="587550" y="270398"/>
                  </a:cubicBezTo>
                  <a:cubicBezTo>
                    <a:pt x="609745" y="409709"/>
                    <a:pt x="541978" y="527888"/>
                    <a:pt x="497115" y="651262"/>
                  </a:cubicBezTo>
                  <a:cubicBezTo>
                    <a:pt x="491271" y="667200"/>
                    <a:pt x="474979" y="678770"/>
                    <a:pt x="475451" y="697955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2">
              <a:extLst>
                <a:ext uri="{FF2B5EF4-FFF2-40B4-BE49-F238E27FC236}">
                  <a16:creationId xmlns:a16="http://schemas.microsoft.com/office/drawing/2014/main" id="{A13BBA0E-FE83-4E68-BF98-B107ECE17123}"/>
                </a:ext>
              </a:extLst>
            </p:cNvPr>
            <p:cNvSpPr/>
            <p:nvPr/>
          </p:nvSpPr>
          <p:spPr>
            <a:xfrm>
              <a:off x="1797065" y="2574855"/>
              <a:ext cx="745882" cy="368323"/>
            </a:xfrm>
            <a:custGeom>
              <a:avLst/>
              <a:gdLst>
                <a:gd name="connsiteX0" fmla="*/ 682 w 745882"/>
                <a:gd name="connsiteY0" fmla="*/ 262836 h 368323"/>
                <a:gd name="connsiteX1" fmla="*/ 36101 w 745882"/>
                <a:gd name="connsiteY1" fmla="*/ 223699 h 368323"/>
                <a:gd name="connsiteX2" fmla="*/ 233912 w 745882"/>
                <a:gd name="connsiteY2" fmla="*/ 201916 h 368323"/>
                <a:gd name="connsiteX3" fmla="*/ 317676 w 745882"/>
                <a:gd name="connsiteY3" fmla="*/ 169273 h 368323"/>
                <a:gd name="connsiteX4" fmla="*/ 369091 w 745882"/>
                <a:gd name="connsiteY4" fmla="*/ 173818 h 368323"/>
                <a:gd name="connsiteX5" fmla="*/ 420094 w 745882"/>
                <a:gd name="connsiteY5" fmla="*/ 220747 h 368323"/>
                <a:gd name="connsiteX6" fmla="*/ 459349 w 745882"/>
                <a:gd name="connsiteY6" fmla="*/ 129309 h 368323"/>
                <a:gd name="connsiteX7" fmla="*/ 503385 w 745882"/>
                <a:gd name="connsiteY7" fmla="*/ 218858 h 368323"/>
                <a:gd name="connsiteX8" fmla="*/ 524813 w 745882"/>
                <a:gd name="connsiteY8" fmla="*/ 59476 h 368323"/>
                <a:gd name="connsiteX9" fmla="*/ 583313 w 745882"/>
                <a:gd name="connsiteY9" fmla="*/ 209 h 368323"/>
                <a:gd name="connsiteX10" fmla="*/ 634256 w 745882"/>
                <a:gd name="connsiteY10" fmla="*/ 67799 h 368323"/>
                <a:gd name="connsiteX11" fmla="*/ 678470 w 745882"/>
                <a:gd name="connsiteY11" fmla="*/ 134386 h 368323"/>
                <a:gd name="connsiteX12" fmla="*/ 745882 w 745882"/>
                <a:gd name="connsiteY12" fmla="*/ 165200 h 368323"/>
                <a:gd name="connsiteX13" fmla="*/ 679060 w 745882"/>
                <a:gd name="connsiteY13" fmla="*/ 201621 h 368323"/>
                <a:gd name="connsiteX14" fmla="*/ 643701 w 745882"/>
                <a:gd name="connsiteY14" fmla="*/ 243120 h 368323"/>
                <a:gd name="connsiteX15" fmla="*/ 587917 w 745882"/>
                <a:gd name="connsiteY15" fmla="*/ 316908 h 368323"/>
                <a:gd name="connsiteX16" fmla="*/ 388512 w 745882"/>
                <a:gd name="connsiteY16" fmla="*/ 323342 h 368323"/>
                <a:gd name="connsiteX17" fmla="*/ 126653 w 745882"/>
                <a:gd name="connsiteY17" fmla="*/ 355454 h 368323"/>
                <a:gd name="connsiteX18" fmla="*/ 76182 w 745882"/>
                <a:gd name="connsiteY18" fmla="*/ 368323 h 368323"/>
                <a:gd name="connsiteX19" fmla="*/ 682 w 745882"/>
                <a:gd name="connsiteY19" fmla="*/ 262836 h 3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5882" h="368323">
                  <a:moveTo>
                    <a:pt x="682" y="262836"/>
                  </a:moveTo>
                  <a:cubicBezTo>
                    <a:pt x="-3391" y="235446"/>
                    <a:pt x="11072" y="226178"/>
                    <a:pt x="36101" y="223699"/>
                  </a:cubicBezTo>
                  <a:cubicBezTo>
                    <a:pt x="102096" y="217146"/>
                    <a:pt x="167974" y="209118"/>
                    <a:pt x="233912" y="201916"/>
                  </a:cubicBezTo>
                  <a:cubicBezTo>
                    <a:pt x="264607" y="198552"/>
                    <a:pt x="297192" y="207524"/>
                    <a:pt x="317676" y="169273"/>
                  </a:cubicBezTo>
                  <a:cubicBezTo>
                    <a:pt x="328242" y="149556"/>
                    <a:pt x="353743" y="162602"/>
                    <a:pt x="369091" y="173818"/>
                  </a:cubicBezTo>
                  <a:cubicBezTo>
                    <a:pt x="386859" y="186805"/>
                    <a:pt x="401794" y="203628"/>
                    <a:pt x="420094" y="220747"/>
                  </a:cubicBezTo>
                  <a:cubicBezTo>
                    <a:pt x="427945" y="184620"/>
                    <a:pt x="411003" y="130608"/>
                    <a:pt x="459349" y="129309"/>
                  </a:cubicBezTo>
                  <a:cubicBezTo>
                    <a:pt x="504979" y="128069"/>
                    <a:pt x="489454" y="182377"/>
                    <a:pt x="503385" y="218858"/>
                  </a:cubicBezTo>
                  <a:cubicBezTo>
                    <a:pt x="510941" y="161658"/>
                    <a:pt x="516667" y="110360"/>
                    <a:pt x="524813" y="59476"/>
                  </a:cubicBezTo>
                  <a:cubicBezTo>
                    <a:pt x="530008" y="27127"/>
                    <a:pt x="540516" y="-2801"/>
                    <a:pt x="583313" y="209"/>
                  </a:cubicBezTo>
                  <a:cubicBezTo>
                    <a:pt x="626582" y="3279"/>
                    <a:pt x="626936" y="37576"/>
                    <a:pt x="634256" y="67799"/>
                  </a:cubicBezTo>
                  <a:cubicBezTo>
                    <a:pt x="640808" y="94953"/>
                    <a:pt x="618318" y="142414"/>
                    <a:pt x="678470" y="134386"/>
                  </a:cubicBezTo>
                  <a:cubicBezTo>
                    <a:pt x="702200" y="143653"/>
                    <a:pt x="746060" y="125118"/>
                    <a:pt x="745882" y="165200"/>
                  </a:cubicBezTo>
                  <a:cubicBezTo>
                    <a:pt x="745764" y="198138"/>
                    <a:pt x="706096" y="198434"/>
                    <a:pt x="679060" y="201621"/>
                  </a:cubicBezTo>
                  <a:cubicBezTo>
                    <a:pt x="652614" y="204750"/>
                    <a:pt x="643406" y="217500"/>
                    <a:pt x="643701" y="243120"/>
                  </a:cubicBezTo>
                  <a:cubicBezTo>
                    <a:pt x="644114" y="281312"/>
                    <a:pt x="628294" y="300379"/>
                    <a:pt x="587917" y="316908"/>
                  </a:cubicBezTo>
                  <a:cubicBezTo>
                    <a:pt x="519147" y="345065"/>
                    <a:pt x="461592" y="347663"/>
                    <a:pt x="388512" y="323342"/>
                  </a:cubicBezTo>
                  <a:cubicBezTo>
                    <a:pt x="302977" y="294889"/>
                    <a:pt x="213487" y="337037"/>
                    <a:pt x="126653" y="355454"/>
                  </a:cubicBezTo>
                  <a:cubicBezTo>
                    <a:pt x="109652" y="359055"/>
                    <a:pt x="93006" y="364014"/>
                    <a:pt x="76182" y="368323"/>
                  </a:cubicBezTo>
                  <a:cubicBezTo>
                    <a:pt x="32795" y="346069"/>
                    <a:pt x="-3922" y="319210"/>
                    <a:pt x="682" y="262836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3">
              <a:extLst>
                <a:ext uri="{FF2B5EF4-FFF2-40B4-BE49-F238E27FC236}">
                  <a16:creationId xmlns:a16="http://schemas.microsoft.com/office/drawing/2014/main" id="{7AC64984-5CCA-4362-A44D-678DE8207EAD}"/>
                </a:ext>
              </a:extLst>
            </p:cNvPr>
            <p:cNvSpPr/>
            <p:nvPr/>
          </p:nvSpPr>
          <p:spPr>
            <a:xfrm>
              <a:off x="637352" y="673094"/>
              <a:ext cx="570835" cy="494685"/>
            </a:xfrm>
            <a:custGeom>
              <a:avLst/>
              <a:gdLst>
                <a:gd name="connsiteX0" fmla="*/ 566844 w 570835"/>
                <a:gd name="connsiteY0" fmla="*/ 418477 h 494685"/>
                <a:gd name="connsiteX1" fmla="*/ 540458 w 570835"/>
                <a:gd name="connsiteY1" fmla="*/ 404369 h 494685"/>
                <a:gd name="connsiteX2" fmla="*/ 520446 w 570835"/>
                <a:gd name="connsiteY2" fmla="*/ 254550 h 494685"/>
                <a:gd name="connsiteX3" fmla="*/ 413188 w 570835"/>
                <a:gd name="connsiteY3" fmla="*/ 165945 h 494685"/>
                <a:gd name="connsiteX4" fmla="*/ 208589 w 570835"/>
                <a:gd name="connsiteY4" fmla="*/ 165532 h 494685"/>
                <a:gd name="connsiteX5" fmla="*/ 109122 w 570835"/>
                <a:gd name="connsiteY5" fmla="*/ 262814 h 494685"/>
                <a:gd name="connsiteX6" fmla="*/ 81260 w 570835"/>
                <a:gd name="connsiteY6" fmla="*/ 356141 h 494685"/>
                <a:gd name="connsiteX7" fmla="*/ 65617 w 570835"/>
                <a:gd name="connsiteY7" fmla="*/ 421488 h 494685"/>
                <a:gd name="connsiteX8" fmla="*/ 65676 w 570835"/>
                <a:gd name="connsiteY8" fmla="*/ 494686 h 494685"/>
                <a:gd name="connsiteX9" fmla="*/ 10482 w 570835"/>
                <a:gd name="connsiteY9" fmla="*/ 415880 h 494685"/>
                <a:gd name="connsiteX10" fmla="*/ 110598 w 570835"/>
                <a:gd name="connsiteY10" fmla="*/ 69372 h 494685"/>
                <a:gd name="connsiteX11" fmla="*/ 528475 w 570835"/>
                <a:gd name="connsiteY11" fmla="*/ 163702 h 494685"/>
                <a:gd name="connsiteX12" fmla="*/ 566844 w 570835"/>
                <a:gd name="connsiteY12" fmla="*/ 418477 h 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835" h="494685">
                  <a:moveTo>
                    <a:pt x="566844" y="418477"/>
                  </a:moveTo>
                  <a:cubicBezTo>
                    <a:pt x="547837" y="432822"/>
                    <a:pt x="540517" y="428099"/>
                    <a:pt x="540458" y="404369"/>
                  </a:cubicBezTo>
                  <a:cubicBezTo>
                    <a:pt x="540340" y="353662"/>
                    <a:pt x="531249" y="304195"/>
                    <a:pt x="520446" y="254550"/>
                  </a:cubicBezTo>
                  <a:cubicBezTo>
                    <a:pt x="507401" y="194634"/>
                    <a:pt x="468204" y="168838"/>
                    <a:pt x="413188" y="165945"/>
                  </a:cubicBezTo>
                  <a:cubicBezTo>
                    <a:pt x="345126" y="162404"/>
                    <a:pt x="276651" y="162285"/>
                    <a:pt x="208589" y="165532"/>
                  </a:cubicBezTo>
                  <a:cubicBezTo>
                    <a:pt x="141766" y="168661"/>
                    <a:pt x="114494" y="196051"/>
                    <a:pt x="109122" y="262814"/>
                  </a:cubicBezTo>
                  <a:cubicBezTo>
                    <a:pt x="106407" y="296757"/>
                    <a:pt x="99973" y="327157"/>
                    <a:pt x="81260" y="356141"/>
                  </a:cubicBezTo>
                  <a:cubicBezTo>
                    <a:pt x="68982" y="375090"/>
                    <a:pt x="65440" y="398348"/>
                    <a:pt x="65617" y="421488"/>
                  </a:cubicBezTo>
                  <a:cubicBezTo>
                    <a:pt x="65794" y="444097"/>
                    <a:pt x="65676" y="466705"/>
                    <a:pt x="65676" y="494686"/>
                  </a:cubicBezTo>
                  <a:cubicBezTo>
                    <a:pt x="38227" y="471015"/>
                    <a:pt x="40470" y="431582"/>
                    <a:pt x="10482" y="415880"/>
                  </a:cubicBezTo>
                  <a:cubicBezTo>
                    <a:pt x="-12894" y="284006"/>
                    <a:pt x="-4275" y="161813"/>
                    <a:pt x="110598" y="69372"/>
                  </a:cubicBezTo>
                  <a:cubicBezTo>
                    <a:pt x="260358" y="-51228"/>
                    <a:pt x="440991" y="-11323"/>
                    <a:pt x="528475" y="163702"/>
                  </a:cubicBezTo>
                  <a:cubicBezTo>
                    <a:pt x="568674" y="244043"/>
                    <a:pt x="577116" y="330050"/>
                    <a:pt x="566844" y="418477"/>
                  </a:cubicBezTo>
                  <a:close/>
                </a:path>
              </a:pathLst>
            </a:custGeom>
            <a:solidFill>
              <a:srgbClr val="02020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1ADE6D4-019F-49DD-8304-89E53EBAA294}"/>
                </a:ext>
              </a:extLst>
            </p:cNvPr>
            <p:cNvSpPr/>
            <p:nvPr/>
          </p:nvSpPr>
          <p:spPr>
            <a:xfrm>
              <a:off x="692402" y="3581976"/>
              <a:ext cx="1472640" cy="2826260"/>
            </a:xfrm>
            <a:custGeom>
              <a:avLst/>
              <a:gdLst>
                <a:gd name="connsiteX0" fmla="*/ 1424286 w 1472640"/>
                <a:gd name="connsiteY0" fmla="*/ 2432615 h 2826260"/>
                <a:gd name="connsiteX1" fmla="*/ 1179664 w 1472640"/>
                <a:gd name="connsiteY1" fmla="*/ 2302335 h 2826260"/>
                <a:gd name="connsiteX2" fmla="*/ 1086042 w 1472640"/>
                <a:gd name="connsiteY2" fmla="*/ 2236870 h 2826260"/>
                <a:gd name="connsiteX3" fmla="*/ 1043599 w 1472640"/>
                <a:gd name="connsiteY3" fmla="*/ 2100038 h 2826260"/>
                <a:gd name="connsiteX4" fmla="*/ 1289343 w 1472640"/>
                <a:gd name="connsiteY4" fmla="*/ 1441081 h 2826260"/>
                <a:gd name="connsiteX5" fmla="*/ 1343946 w 1472640"/>
                <a:gd name="connsiteY5" fmla="*/ 802608 h 2826260"/>
                <a:gd name="connsiteX6" fmla="*/ 1091295 w 1472640"/>
                <a:gd name="connsiteY6" fmla="*/ 7232 h 2826260"/>
                <a:gd name="connsiteX7" fmla="*/ 1041592 w 1472640"/>
                <a:gd name="connsiteY7" fmla="*/ 7468 h 2826260"/>
                <a:gd name="connsiteX8" fmla="*/ 958831 w 1472640"/>
                <a:gd name="connsiteY8" fmla="*/ 21281 h 2826260"/>
                <a:gd name="connsiteX9" fmla="*/ 753405 w 1472640"/>
                <a:gd name="connsiteY9" fmla="*/ 60418 h 2826260"/>
                <a:gd name="connsiteX10" fmla="*/ 495856 w 1472640"/>
                <a:gd name="connsiteY10" fmla="*/ 106462 h 2826260"/>
                <a:gd name="connsiteX11" fmla="*/ 115641 w 1472640"/>
                <a:gd name="connsiteY11" fmla="*/ 62484 h 2826260"/>
                <a:gd name="connsiteX12" fmla="*/ 0 w 1472640"/>
                <a:gd name="connsiteY12" fmla="*/ 122400 h 2826260"/>
                <a:gd name="connsiteX13" fmla="*/ 88782 w 1472640"/>
                <a:gd name="connsiteY13" fmla="*/ 775926 h 2826260"/>
                <a:gd name="connsiteX14" fmla="*/ 78392 w 1472640"/>
                <a:gd name="connsiteY14" fmla="*/ 1934162 h 2826260"/>
                <a:gd name="connsiteX15" fmla="*/ 101296 w 1472640"/>
                <a:gd name="connsiteY15" fmla="*/ 2210365 h 2826260"/>
                <a:gd name="connsiteX16" fmla="*/ 113929 w 1472640"/>
                <a:gd name="connsiteY16" fmla="*/ 2312665 h 2826260"/>
                <a:gd name="connsiteX17" fmla="*/ 136242 w 1472640"/>
                <a:gd name="connsiteY17" fmla="*/ 2508351 h 2826260"/>
                <a:gd name="connsiteX18" fmla="*/ 155899 w 1472640"/>
                <a:gd name="connsiteY18" fmla="*/ 2549909 h 2826260"/>
                <a:gd name="connsiteX19" fmla="*/ 700396 w 1472640"/>
                <a:gd name="connsiteY19" fmla="*/ 2825876 h 2826260"/>
                <a:gd name="connsiteX20" fmla="*/ 828433 w 1472640"/>
                <a:gd name="connsiteY20" fmla="*/ 2760824 h 2826260"/>
                <a:gd name="connsiteX21" fmla="*/ 777195 w 1472640"/>
                <a:gd name="connsiteY21" fmla="*/ 2644357 h 2826260"/>
                <a:gd name="connsiteX22" fmla="*/ 643668 w 1472640"/>
                <a:gd name="connsiteY22" fmla="*/ 2506639 h 2826260"/>
                <a:gd name="connsiteX23" fmla="*/ 1149027 w 1472640"/>
                <a:gd name="connsiteY23" fmla="*/ 2571632 h 2826260"/>
                <a:gd name="connsiteX24" fmla="*/ 1425526 w 1472640"/>
                <a:gd name="connsiteY24" fmla="*/ 2540051 h 2826260"/>
                <a:gd name="connsiteX25" fmla="*/ 1472573 w 1472640"/>
                <a:gd name="connsiteY25" fmla="*/ 2481374 h 2826260"/>
                <a:gd name="connsiteX26" fmla="*/ 1424286 w 1472640"/>
                <a:gd name="connsiteY26" fmla="*/ 2432615 h 2826260"/>
                <a:gd name="connsiteX27" fmla="*/ 894606 w 1472640"/>
                <a:gd name="connsiteY27" fmla="*/ 1315700 h 2826260"/>
                <a:gd name="connsiteX28" fmla="*/ 641661 w 1472640"/>
                <a:gd name="connsiteY28" fmla="*/ 2192243 h 2826260"/>
                <a:gd name="connsiteX29" fmla="*/ 609135 w 1472640"/>
                <a:gd name="connsiteY29" fmla="*/ 2302276 h 2826260"/>
                <a:gd name="connsiteX30" fmla="*/ 595558 w 1472640"/>
                <a:gd name="connsiteY30" fmla="*/ 2439935 h 2826260"/>
                <a:gd name="connsiteX31" fmla="*/ 506422 w 1472640"/>
                <a:gd name="connsiteY31" fmla="*/ 2292005 h 2826260"/>
                <a:gd name="connsiteX32" fmla="*/ 492727 w 1472640"/>
                <a:gd name="connsiteY32" fmla="*/ 2157770 h 2826260"/>
                <a:gd name="connsiteX33" fmla="*/ 471063 w 1472640"/>
                <a:gd name="connsiteY33" fmla="*/ 1875427 h 2826260"/>
                <a:gd name="connsiteX34" fmla="*/ 493317 w 1472640"/>
                <a:gd name="connsiteY34" fmla="*/ 1485118 h 2826260"/>
                <a:gd name="connsiteX35" fmla="*/ 610020 w 1472640"/>
                <a:gd name="connsiteY35" fmla="*/ 943336 h 2826260"/>
                <a:gd name="connsiteX36" fmla="*/ 664210 w 1472640"/>
                <a:gd name="connsiteY36" fmla="*/ 805028 h 2826260"/>
                <a:gd name="connsiteX37" fmla="*/ 840239 w 1472640"/>
                <a:gd name="connsiteY37" fmla="*/ 1097347 h 2826260"/>
                <a:gd name="connsiteX38" fmla="*/ 872352 w 1472640"/>
                <a:gd name="connsiteY38" fmla="*/ 1144984 h 2826260"/>
                <a:gd name="connsiteX39" fmla="*/ 894606 w 1472640"/>
                <a:gd name="connsiteY39" fmla="*/ 1315700 h 28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72640" h="2826260">
                  <a:moveTo>
                    <a:pt x="1424286" y="2432615"/>
                  </a:moveTo>
                  <a:cubicBezTo>
                    <a:pt x="1342352" y="2389877"/>
                    <a:pt x="1255991" y="2355581"/>
                    <a:pt x="1179664" y="2302335"/>
                  </a:cubicBezTo>
                  <a:cubicBezTo>
                    <a:pt x="1143537" y="2287518"/>
                    <a:pt x="1113727" y="2263788"/>
                    <a:pt x="1086042" y="2236870"/>
                  </a:cubicBezTo>
                  <a:cubicBezTo>
                    <a:pt x="1047023" y="2198973"/>
                    <a:pt x="1027366" y="2164145"/>
                    <a:pt x="1043599" y="2100038"/>
                  </a:cubicBezTo>
                  <a:cubicBezTo>
                    <a:pt x="1101626" y="1870881"/>
                    <a:pt x="1180963" y="1649813"/>
                    <a:pt x="1289343" y="1441081"/>
                  </a:cubicBezTo>
                  <a:cubicBezTo>
                    <a:pt x="1397486" y="1232881"/>
                    <a:pt x="1406636" y="1023677"/>
                    <a:pt x="1343946" y="802608"/>
                  </a:cubicBezTo>
                  <a:cubicBezTo>
                    <a:pt x="1267974" y="534787"/>
                    <a:pt x="1182675" y="270094"/>
                    <a:pt x="1091295" y="7232"/>
                  </a:cubicBezTo>
                  <a:cubicBezTo>
                    <a:pt x="1074708" y="-6876"/>
                    <a:pt x="1057884" y="3277"/>
                    <a:pt x="1041592" y="7468"/>
                  </a:cubicBezTo>
                  <a:cubicBezTo>
                    <a:pt x="1014320" y="14433"/>
                    <a:pt x="987107" y="20160"/>
                    <a:pt x="958831" y="21281"/>
                  </a:cubicBezTo>
                  <a:cubicBezTo>
                    <a:pt x="888467" y="24115"/>
                    <a:pt x="820346" y="35921"/>
                    <a:pt x="753405" y="60418"/>
                  </a:cubicBezTo>
                  <a:cubicBezTo>
                    <a:pt x="670822" y="90642"/>
                    <a:pt x="584519" y="103511"/>
                    <a:pt x="495856" y="106462"/>
                  </a:cubicBezTo>
                  <a:cubicBezTo>
                    <a:pt x="366461" y="110771"/>
                    <a:pt x="241198" y="88104"/>
                    <a:pt x="115641" y="62484"/>
                  </a:cubicBezTo>
                  <a:cubicBezTo>
                    <a:pt x="50825" y="49262"/>
                    <a:pt x="26209" y="63547"/>
                    <a:pt x="0" y="122400"/>
                  </a:cubicBezTo>
                  <a:cubicBezTo>
                    <a:pt x="49822" y="337507"/>
                    <a:pt x="87424" y="555507"/>
                    <a:pt x="88782" y="775926"/>
                  </a:cubicBezTo>
                  <a:cubicBezTo>
                    <a:pt x="91202" y="1161926"/>
                    <a:pt x="80518" y="1548044"/>
                    <a:pt x="78392" y="1934162"/>
                  </a:cubicBezTo>
                  <a:cubicBezTo>
                    <a:pt x="77861" y="2026427"/>
                    <a:pt x="70659" y="2120639"/>
                    <a:pt x="101296" y="2210365"/>
                  </a:cubicBezTo>
                  <a:cubicBezTo>
                    <a:pt x="112866" y="2244367"/>
                    <a:pt x="120127" y="2277247"/>
                    <a:pt x="113929" y="2312665"/>
                  </a:cubicBezTo>
                  <a:cubicBezTo>
                    <a:pt x="109029" y="2379193"/>
                    <a:pt x="147576" y="2440702"/>
                    <a:pt x="136242" y="2508351"/>
                  </a:cubicBezTo>
                  <a:cubicBezTo>
                    <a:pt x="133645" y="2523994"/>
                    <a:pt x="145864" y="2537630"/>
                    <a:pt x="155899" y="2549909"/>
                  </a:cubicBezTo>
                  <a:cubicBezTo>
                    <a:pt x="296392" y="2722632"/>
                    <a:pt x="468406" y="2833668"/>
                    <a:pt x="700396" y="2825876"/>
                  </a:cubicBezTo>
                  <a:cubicBezTo>
                    <a:pt x="752874" y="2824105"/>
                    <a:pt x="805647" y="2814660"/>
                    <a:pt x="828433" y="2760824"/>
                  </a:cubicBezTo>
                  <a:cubicBezTo>
                    <a:pt x="850451" y="2708818"/>
                    <a:pt x="808540" y="2677001"/>
                    <a:pt x="777195" y="2644357"/>
                  </a:cubicBezTo>
                  <a:cubicBezTo>
                    <a:pt x="732272" y="2597546"/>
                    <a:pt x="686878" y="2551207"/>
                    <a:pt x="643668" y="2506639"/>
                  </a:cubicBezTo>
                  <a:cubicBezTo>
                    <a:pt x="819401" y="2493121"/>
                    <a:pt x="983565" y="2531255"/>
                    <a:pt x="1149027" y="2571632"/>
                  </a:cubicBezTo>
                  <a:cubicBezTo>
                    <a:pt x="1239698" y="2593768"/>
                    <a:pt x="1337748" y="2588633"/>
                    <a:pt x="1425526" y="2540051"/>
                  </a:cubicBezTo>
                  <a:cubicBezTo>
                    <a:pt x="1449374" y="2526827"/>
                    <a:pt x="1471038" y="2510122"/>
                    <a:pt x="1472573" y="2481374"/>
                  </a:cubicBezTo>
                  <a:cubicBezTo>
                    <a:pt x="1474226" y="2450560"/>
                    <a:pt x="1445124" y="2443477"/>
                    <a:pt x="1424286" y="2432615"/>
                  </a:cubicBezTo>
                  <a:close/>
                  <a:moveTo>
                    <a:pt x="894606" y="1315700"/>
                  </a:moveTo>
                  <a:cubicBezTo>
                    <a:pt x="773830" y="1597157"/>
                    <a:pt x="699924" y="1892487"/>
                    <a:pt x="641661" y="2192243"/>
                  </a:cubicBezTo>
                  <a:cubicBezTo>
                    <a:pt x="634400" y="2229609"/>
                    <a:pt x="620174" y="2265618"/>
                    <a:pt x="609135" y="2302276"/>
                  </a:cubicBezTo>
                  <a:cubicBezTo>
                    <a:pt x="603291" y="2347198"/>
                    <a:pt x="595735" y="2392002"/>
                    <a:pt x="595558" y="2439935"/>
                  </a:cubicBezTo>
                  <a:cubicBezTo>
                    <a:pt x="563741" y="2391648"/>
                    <a:pt x="507426" y="2359299"/>
                    <a:pt x="506422" y="2292005"/>
                  </a:cubicBezTo>
                  <a:cubicBezTo>
                    <a:pt x="482751" y="2249089"/>
                    <a:pt x="488949" y="2204876"/>
                    <a:pt x="492727" y="2157770"/>
                  </a:cubicBezTo>
                  <a:cubicBezTo>
                    <a:pt x="500401" y="2063321"/>
                    <a:pt x="482810" y="1968872"/>
                    <a:pt x="471063" y="1875427"/>
                  </a:cubicBezTo>
                  <a:cubicBezTo>
                    <a:pt x="454475" y="1742963"/>
                    <a:pt x="463271" y="1614571"/>
                    <a:pt x="493317" y="1485118"/>
                  </a:cubicBezTo>
                  <a:cubicBezTo>
                    <a:pt x="535111" y="1305193"/>
                    <a:pt x="558841" y="1121254"/>
                    <a:pt x="610020" y="943336"/>
                  </a:cubicBezTo>
                  <a:cubicBezTo>
                    <a:pt x="623420" y="896702"/>
                    <a:pt x="640244" y="851308"/>
                    <a:pt x="664210" y="805028"/>
                  </a:cubicBezTo>
                  <a:cubicBezTo>
                    <a:pt x="724244" y="904730"/>
                    <a:pt x="782094" y="1001127"/>
                    <a:pt x="840239" y="1097347"/>
                  </a:cubicBezTo>
                  <a:cubicBezTo>
                    <a:pt x="850156" y="1113816"/>
                    <a:pt x="858302" y="1133001"/>
                    <a:pt x="872352" y="1144984"/>
                  </a:cubicBezTo>
                  <a:cubicBezTo>
                    <a:pt x="931913" y="1196164"/>
                    <a:pt x="922527" y="1250649"/>
                    <a:pt x="894606" y="1315700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id="{8043073D-599D-4F35-9501-D920411E4A62}"/>
                </a:ext>
              </a:extLst>
            </p:cNvPr>
            <p:cNvSpPr/>
            <p:nvPr/>
          </p:nvSpPr>
          <p:spPr>
            <a:xfrm>
              <a:off x="753142" y="2643233"/>
              <a:ext cx="1033566" cy="415171"/>
            </a:xfrm>
            <a:custGeom>
              <a:avLst/>
              <a:gdLst>
                <a:gd name="connsiteX0" fmla="*/ 939649 w 1033566"/>
                <a:gd name="connsiteY0" fmla="*/ 111461 h 415171"/>
                <a:gd name="connsiteX1" fmla="*/ 877608 w 1033566"/>
                <a:gd name="connsiteY1" fmla="*/ 129761 h 415171"/>
                <a:gd name="connsiteX2" fmla="*/ 985634 w 1033566"/>
                <a:gd name="connsiteY2" fmla="*/ 175096 h 415171"/>
                <a:gd name="connsiteX3" fmla="*/ 1033567 w 1033566"/>
                <a:gd name="connsiteY3" fmla="*/ 195580 h 415171"/>
                <a:gd name="connsiteX4" fmla="*/ 890477 w 1033566"/>
                <a:gd name="connsiteY4" fmla="*/ 268659 h 415171"/>
                <a:gd name="connsiteX5" fmla="*/ 782746 w 1033566"/>
                <a:gd name="connsiteY5" fmla="*/ 327159 h 415171"/>
                <a:gd name="connsiteX6" fmla="*/ 640188 w 1033566"/>
                <a:gd name="connsiteY6" fmla="*/ 361278 h 415171"/>
                <a:gd name="connsiteX7" fmla="*/ 599752 w 1033566"/>
                <a:gd name="connsiteY7" fmla="*/ 350889 h 415171"/>
                <a:gd name="connsiteX8" fmla="*/ 208321 w 1033566"/>
                <a:gd name="connsiteY8" fmla="*/ 365823 h 415171"/>
                <a:gd name="connsiteX9" fmla="*/ 79517 w 1033566"/>
                <a:gd name="connsiteY9" fmla="*/ 411218 h 415171"/>
                <a:gd name="connsiteX10" fmla="*/ 29459 w 1033566"/>
                <a:gd name="connsiteY10" fmla="*/ 396814 h 415171"/>
                <a:gd name="connsiteX11" fmla="*/ 28633 w 1033566"/>
                <a:gd name="connsiteY11" fmla="*/ 157328 h 415171"/>
                <a:gd name="connsiteX12" fmla="*/ 131995 w 1033566"/>
                <a:gd name="connsiteY12" fmla="*/ 127400 h 415171"/>
                <a:gd name="connsiteX13" fmla="*/ 662974 w 1033566"/>
                <a:gd name="connsiteY13" fmla="*/ 7036 h 415171"/>
                <a:gd name="connsiteX14" fmla="*/ 864090 w 1033566"/>
                <a:gd name="connsiteY14" fmla="*/ 58570 h 415171"/>
                <a:gd name="connsiteX15" fmla="*/ 939649 w 1033566"/>
                <a:gd name="connsiteY15" fmla="*/ 111461 h 41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66" h="415171">
                  <a:moveTo>
                    <a:pt x="939649" y="111461"/>
                  </a:moveTo>
                  <a:cubicBezTo>
                    <a:pt x="924478" y="130528"/>
                    <a:pt x="900807" y="120788"/>
                    <a:pt x="877608" y="129761"/>
                  </a:cubicBezTo>
                  <a:cubicBezTo>
                    <a:pt x="910370" y="158036"/>
                    <a:pt x="943427" y="176926"/>
                    <a:pt x="985634" y="175096"/>
                  </a:cubicBezTo>
                  <a:cubicBezTo>
                    <a:pt x="1005055" y="174270"/>
                    <a:pt x="1024122" y="173443"/>
                    <a:pt x="1033567" y="195580"/>
                  </a:cubicBezTo>
                  <a:cubicBezTo>
                    <a:pt x="1003402" y="253488"/>
                    <a:pt x="935694" y="238436"/>
                    <a:pt x="890477" y="268659"/>
                  </a:cubicBezTo>
                  <a:cubicBezTo>
                    <a:pt x="856771" y="291150"/>
                    <a:pt x="814387" y="300004"/>
                    <a:pt x="782746" y="327159"/>
                  </a:cubicBezTo>
                  <a:cubicBezTo>
                    <a:pt x="740776" y="363167"/>
                    <a:pt x="693079" y="372376"/>
                    <a:pt x="640188" y="361278"/>
                  </a:cubicBezTo>
                  <a:cubicBezTo>
                    <a:pt x="626493" y="358386"/>
                    <a:pt x="610673" y="358209"/>
                    <a:pt x="599752" y="350889"/>
                  </a:cubicBezTo>
                  <a:cubicBezTo>
                    <a:pt x="465281" y="260454"/>
                    <a:pt x="337185" y="311988"/>
                    <a:pt x="208321" y="365823"/>
                  </a:cubicBezTo>
                  <a:cubicBezTo>
                    <a:pt x="166410" y="383355"/>
                    <a:pt x="121901" y="394689"/>
                    <a:pt x="79517" y="411218"/>
                  </a:cubicBezTo>
                  <a:cubicBezTo>
                    <a:pt x="57262" y="419895"/>
                    <a:pt x="43213" y="413933"/>
                    <a:pt x="29459" y="396814"/>
                  </a:cubicBezTo>
                  <a:cubicBezTo>
                    <a:pt x="-7789" y="350180"/>
                    <a:pt x="-11508" y="201483"/>
                    <a:pt x="28633" y="157328"/>
                  </a:cubicBezTo>
                  <a:cubicBezTo>
                    <a:pt x="54665" y="128639"/>
                    <a:pt x="96931" y="132771"/>
                    <a:pt x="131995" y="127400"/>
                  </a:cubicBezTo>
                  <a:cubicBezTo>
                    <a:pt x="311979" y="99891"/>
                    <a:pt x="488598" y="58924"/>
                    <a:pt x="662974" y="7036"/>
                  </a:cubicBezTo>
                  <a:cubicBezTo>
                    <a:pt x="739359" y="-15690"/>
                    <a:pt x="805119" y="20673"/>
                    <a:pt x="864090" y="58570"/>
                  </a:cubicBezTo>
                  <a:cubicBezTo>
                    <a:pt x="888824" y="74626"/>
                    <a:pt x="935635" y="65713"/>
                    <a:pt x="939649" y="111461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4351</Words>
  <Application>Microsoft Office PowerPoint</Application>
  <PresentationFormat>와이드스크린</PresentationFormat>
  <Paragraphs>584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HY목각파임B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Mobile Style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84</cp:revision>
  <dcterms:created xsi:type="dcterms:W3CDTF">2020-01-20T05:08:25Z</dcterms:created>
  <dcterms:modified xsi:type="dcterms:W3CDTF">2025-11-06T13:45:33Z</dcterms:modified>
</cp:coreProperties>
</file>